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Neucha"/>
      <p:regular r:id="rId18"/>
    </p:embeddedFont>
    <p:embeddedFont>
      <p:font typeface="Patrick Hand"/>
      <p:regular r:id="rId19"/>
    </p:embeddedFont>
    <p:embeddedFont>
      <p:font typeface="Roboto Condensed"/>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gs3QlNeZD31wPWJVx4gsfSuZfy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Condensed-regular.fntdata"/><Relationship Id="rId22" Type="http://schemas.openxmlformats.org/officeDocument/2006/relationships/font" Target="fonts/RobotoCondensed-italic.fntdata"/><Relationship Id="rId21" Type="http://schemas.openxmlformats.org/officeDocument/2006/relationships/font" Target="fonts/RobotoCondensed-bold.fntdata"/><Relationship Id="rId24" Type="http://customschemas.google.com/relationships/presentationmetadata" Target="metadata"/><Relationship Id="rId23" Type="http://schemas.openxmlformats.org/officeDocument/2006/relationships/font" Target="fonts/RobotoCondense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atrickHand-regular.fntdata"/><Relationship Id="rId18" Type="http://schemas.openxmlformats.org/officeDocument/2006/relationships/font" Target="fonts/Neuch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0" name="Shape 1670"/>
        <p:cNvGrpSpPr/>
        <p:nvPr/>
      </p:nvGrpSpPr>
      <p:grpSpPr>
        <a:xfrm>
          <a:off x="0" y="0"/>
          <a:ext cx="0" cy="0"/>
          <a:chOff x="0" y="0"/>
          <a:chExt cx="0" cy="0"/>
        </a:xfrm>
      </p:grpSpPr>
      <p:sp>
        <p:nvSpPr>
          <p:cNvPr id="1671" name="Google Shape;1671;g116276edc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2" name="Google Shape;1672;g116276edc8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4" name="Shape 1794"/>
        <p:cNvGrpSpPr/>
        <p:nvPr/>
      </p:nvGrpSpPr>
      <p:grpSpPr>
        <a:xfrm>
          <a:off x="0" y="0"/>
          <a:ext cx="0" cy="0"/>
          <a:chOff x="0" y="0"/>
          <a:chExt cx="0" cy="0"/>
        </a:xfrm>
      </p:grpSpPr>
      <p:sp>
        <p:nvSpPr>
          <p:cNvPr id="1795" name="Google Shape;1795;g113db7362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6" name="Google Shape;1796;g113db73627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g1172aa994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4" name="Google Shape;1814;g1172aa9945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1" name="Shape 1821"/>
        <p:cNvGrpSpPr/>
        <p:nvPr/>
      </p:nvGrpSpPr>
      <p:grpSpPr>
        <a:xfrm>
          <a:off x="0" y="0"/>
          <a:ext cx="0" cy="0"/>
          <a:chOff x="0" y="0"/>
          <a:chExt cx="0" cy="0"/>
        </a:xfrm>
      </p:grpSpPr>
      <p:sp>
        <p:nvSpPr>
          <p:cNvPr id="1822" name="Google Shape;182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3" name="Google Shape;182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7" name="Shape 1827"/>
        <p:cNvGrpSpPr/>
        <p:nvPr/>
      </p:nvGrpSpPr>
      <p:grpSpPr>
        <a:xfrm>
          <a:off x="0" y="0"/>
          <a:ext cx="0" cy="0"/>
          <a:chOff x="0" y="0"/>
          <a:chExt cx="0" cy="0"/>
        </a:xfrm>
      </p:grpSpPr>
      <p:sp>
        <p:nvSpPr>
          <p:cNvPr id="1828" name="Google Shape;1828;g116e2d0abca_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9" name="Google Shape;1829;g116e2d0abca_8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g1172aa991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1" name="Google Shape;1681;g1172aa991d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3" name="Shape 1693"/>
        <p:cNvGrpSpPr/>
        <p:nvPr/>
      </p:nvGrpSpPr>
      <p:grpSpPr>
        <a:xfrm>
          <a:off x="0" y="0"/>
          <a:ext cx="0" cy="0"/>
          <a:chOff x="0" y="0"/>
          <a:chExt cx="0" cy="0"/>
        </a:xfrm>
      </p:grpSpPr>
      <p:sp>
        <p:nvSpPr>
          <p:cNvPr id="1694" name="Google Shape;1694;g11648badec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5" name="Google Shape;1695;g11648badec9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9" name="Shape 1699"/>
        <p:cNvGrpSpPr/>
        <p:nvPr/>
      </p:nvGrpSpPr>
      <p:grpSpPr>
        <a:xfrm>
          <a:off x="0" y="0"/>
          <a:ext cx="0" cy="0"/>
          <a:chOff x="0" y="0"/>
          <a:chExt cx="0" cy="0"/>
        </a:xfrm>
      </p:grpSpPr>
      <p:sp>
        <p:nvSpPr>
          <p:cNvPr id="1700" name="Google Shape;17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1" name="Google Shape;17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2" name="Shape 1722"/>
        <p:cNvGrpSpPr/>
        <p:nvPr/>
      </p:nvGrpSpPr>
      <p:grpSpPr>
        <a:xfrm>
          <a:off x="0" y="0"/>
          <a:ext cx="0" cy="0"/>
          <a:chOff x="0" y="0"/>
          <a:chExt cx="0" cy="0"/>
        </a:xfrm>
      </p:grpSpPr>
      <p:sp>
        <p:nvSpPr>
          <p:cNvPr id="1723" name="Google Shape;1723;g116e8052fb1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4" name="Google Shape;1724;g116e8052fb1_4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8" name="Shape 1728"/>
        <p:cNvGrpSpPr/>
        <p:nvPr/>
      </p:nvGrpSpPr>
      <p:grpSpPr>
        <a:xfrm>
          <a:off x="0" y="0"/>
          <a:ext cx="0" cy="0"/>
          <a:chOff x="0" y="0"/>
          <a:chExt cx="0" cy="0"/>
        </a:xfrm>
      </p:grpSpPr>
      <p:sp>
        <p:nvSpPr>
          <p:cNvPr id="1729" name="Google Shape;172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0" name="Google Shape;17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6" name="Google Shape;173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4" name="Shape 1764"/>
        <p:cNvGrpSpPr/>
        <p:nvPr/>
      </p:nvGrpSpPr>
      <p:grpSpPr>
        <a:xfrm>
          <a:off x="0" y="0"/>
          <a:ext cx="0" cy="0"/>
          <a:chOff x="0" y="0"/>
          <a:chExt cx="0" cy="0"/>
        </a:xfrm>
      </p:grpSpPr>
      <p:sp>
        <p:nvSpPr>
          <p:cNvPr id="1765" name="Google Shape;176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6" name="Google Shape;176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0" name="Shape 1780"/>
        <p:cNvGrpSpPr/>
        <p:nvPr/>
      </p:nvGrpSpPr>
      <p:grpSpPr>
        <a:xfrm>
          <a:off x="0" y="0"/>
          <a:ext cx="0" cy="0"/>
          <a:chOff x="0" y="0"/>
          <a:chExt cx="0" cy="0"/>
        </a:xfrm>
      </p:grpSpPr>
      <p:sp>
        <p:nvSpPr>
          <p:cNvPr id="1781" name="Google Shape;1781;g113db7362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2" name="Google Shape;1782;g113db73627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8" name="Shape 8"/>
        <p:cNvGrpSpPr/>
        <p:nvPr/>
      </p:nvGrpSpPr>
      <p:grpSpPr>
        <a:xfrm>
          <a:off x="0" y="0"/>
          <a:ext cx="0" cy="0"/>
          <a:chOff x="0" y="0"/>
          <a:chExt cx="0" cy="0"/>
        </a:xfrm>
      </p:grpSpPr>
      <p:sp>
        <p:nvSpPr>
          <p:cNvPr id="9" name="Google Shape;9;p49"/>
          <p:cNvSpPr txBox="1"/>
          <p:nvPr>
            <p:ph type="ctrTitle"/>
          </p:nvPr>
        </p:nvSpPr>
        <p:spPr>
          <a:xfrm>
            <a:off x="1297275" y="2232950"/>
            <a:ext cx="6549300" cy="1287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8100"/>
              <a:buFont typeface="Neucha"/>
              <a:buNone/>
              <a:defRPr b="1" sz="7600"/>
            </a:lvl1pPr>
            <a:lvl2pPr lvl="1" algn="ctr">
              <a:lnSpc>
                <a:spcPct val="100000"/>
              </a:lnSpc>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2pPr>
            <a:lvl3pPr lvl="2" algn="ctr">
              <a:lnSpc>
                <a:spcPct val="100000"/>
              </a:lnSpc>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3pPr>
            <a:lvl4pPr lvl="3" algn="ctr">
              <a:lnSpc>
                <a:spcPct val="100000"/>
              </a:lnSpc>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4pPr>
            <a:lvl5pPr lvl="4" algn="ctr">
              <a:lnSpc>
                <a:spcPct val="100000"/>
              </a:lnSpc>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5pPr>
            <a:lvl6pPr lvl="5" algn="ctr">
              <a:lnSpc>
                <a:spcPct val="100000"/>
              </a:lnSpc>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6pPr>
            <a:lvl7pPr lvl="6" algn="ctr">
              <a:lnSpc>
                <a:spcPct val="100000"/>
              </a:lnSpc>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7pPr>
            <a:lvl8pPr lvl="7" algn="ctr">
              <a:lnSpc>
                <a:spcPct val="100000"/>
              </a:lnSpc>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8pPr>
            <a:lvl9pPr lvl="8" algn="ctr">
              <a:lnSpc>
                <a:spcPct val="100000"/>
              </a:lnSpc>
              <a:spcBef>
                <a:spcPts val="0"/>
              </a:spcBef>
              <a:spcAft>
                <a:spcPts val="0"/>
              </a:spcAft>
              <a:buClr>
                <a:srgbClr val="374957"/>
              </a:buClr>
              <a:buSzPts val="5200"/>
              <a:buFont typeface="Neucha"/>
              <a:buNone/>
              <a:defRPr b="1" sz="5200">
                <a:solidFill>
                  <a:srgbClr val="374957"/>
                </a:solidFill>
                <a:latin typeface="Neucha"/>
                <a:ea typeface="Neucha"/>
                <a:cs typeface="Neucha"/>
                <a:sym typeface="Neucha"/>
              </a:defRPr>
            </a:lvl9pPr>
          </a:lstStyle>
          <a:p/>
        </p:txBody>
      </p:sp>
      <p:grpSp>
        <p:nvGrpSpPr>
          <p:cNvPr id="10" name="Google Shape;10;p49"/>
          <p:cNvGrpSpPr/>
          <p:nvPr/>
        </p:nvGrpSpPr>
        <p:grpSpPr>
          <a:xfrm rot="3553717">
            <a:off x="-190479" y="3898355"/>
            <a:ext cx="1657053" cy="1186673"/>
            <a:chOff x="2656025" y="2684075"/>
            <a:chExt cx="464100" cy="332350"/>
          </a:xfrm>
        </p:grpSpPr>
        <p:sp>
          <p:nvSpPr>
            <p:cNvPr id="11" name="Google Shape;11;p49"/>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9"/>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9"/>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9"/>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9"/>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9"/>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9"/>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9"/>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 name="Google Shape;19;p49"/>
          <p:cNvGrpSpPr/>
          <p:nvPr/>
        </p:nvGrpSpPr>
        <p:grpSpPr>
          <a:xfrm rot="1425117">
            <a:off x="1636783" y="4272006"/>
            <a:ext cx="870560" cy="1160758"/>
            <a:chOff x="2957300" y="3608175"/>
            <a:chExt cx="231325" cy="310850"/>
          </a:xfrm>
        </p:grpSpPr>
        <p:sp>
          <p:nvSpPr>
            <p:cNvPr id="20" name="Google Shape;20;p49"/>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9"/>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9"/>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9"/>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9"/>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9"/>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9"/>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9"/>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9"/>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9"/>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9"/>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9"/>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9"/>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 name="Google Shape;33;p49"/>
          <p:cNvGrpSpPr/>
          <p:nvPr/>
        </p:nvGrpSpPr>
        <p:grpSpPr>
          <a:xfrm rot="-2084963">
            <a:off x="6461954" y="-103695"/>
            <a:ext cx="1670611" cy="1197127"/>
            <a:chOff x="692625" y="2569725"/>
            <a:chExt cx="463800" cy="332350"/>
          </a:xfrm>
        </p:grpSpPr>
        <p:sp>
          <p:nvSpPr>
            <p:cNvPr id="34" name="Google Shape;34;p49"/>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9"/>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 name="Google Shape;36;p49"/>
          <p:cNvGrpSpPr/>
          <p:nvPr/>
        </p:nvGrpSpPr>
        <p:grpSpPr>
          <a:xfrm rot="-1062273">
            <a:off x="8878022" y="229689"/>
            <a:ext cx="384784" cy="1297441"/>
            <a:chOff x="954700" y="3672025"/>
            <a:chExt cx="106825" cy="360200"/>
          </a:xfrm>
        </p:grpSpPr>
        <p:sp>
          <p:nvSpPr>
            <p:cNvPr id="37" name="Google Shape;37;p49"/>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9"/>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9"/>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9"/>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9"/>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9"/>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9"/>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9"/>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9"/>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 name="Google Shape;46;p49"/>
          <p:cNvGrpSpPr/>
          <p:nvPr/>
        </p:nvGrpSpPr>
        <p:grpSpPr>
          <a:xfrm rot="1031363">
            <a:off x="8511594" y="1716289"/>
            <a:ext cx="781001" cy="756958"/>
            <a:chOff x="852825" y="3133350"/>
            <a:chExt cx="216825" cy="210150"/>
          </a:xfrm>
        </p:grpSpPr>
        <p:sp>
          <p:nvSpPr>
            <p:cNvPr id="47" name="Google Shape;47;p49"/>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9"/>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 name="Google Shape;49;p49"/>
          <p:cNvGrpSpPr/>
          <p:nvPr/>
        </p:nvGrpSpPr>
        <p:grpSpPr>
          <a:xfrm rot="-9086648">
            <a:off x="6442476" y="-673704"/>
            <a:ext cx="351283" cy="1120755"/>
            <a:chOff x="616875" y="3027700"/>
            <a:chExt cx="97525" cy="311150"/>
          </a:xfrm>
        </p:grpSpPr>
        <p:sp>
          <p:nvSpPr>
            <p:cNvPr id="50" name="Google Shape;50;p49"/>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9"/>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9"/>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9"/>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9"/>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 name="Google Shape;55;p49"/>
          <p:cNvGrpSpPr/>
          <p:nvPr/>
        </p:nvGrpSpPr>
        <p:grpSpPr>
          <a:xfrm rot="1974894">
            <a:off x="7552184" y="872286"/>
            <a:ext cx="233139" cy="565604"/>
            <a:chOff x="1282375" y="3450000"/>
            <a:chExt cx="64725" cy="157025"/>
          </a:xfrm>
        </p:grpSpPr>
        <p:sp>
          <p:nvSpPr>
            <p:cNvPr id="56" name="Google Shape;56;p49"/>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9"/>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9"/>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 name="Google Shape;59;p49"/>
          <p:cNvGrpSpPr/>
          <p:nvPr/>
        </p:nvGrpSpPr>
        <p:grpSpPr>
          <a:xfrm rot="1302591">
            <a:off x="2690353" y="4653389"/>
            <a:ext cx="378569" cy="592888"/>
            <a:chOff x="683900" y="3612800"/>
            <a:chExt cx="105100" cy="164600"/>
          </a:xfrm>
        </p:grpSpPr>
        <p:sp>
          <p:nvSpPr>
            <p:cNvPr id="60" name="Google Shape;60;p49"/>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9"/>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 name="Google Shape;62;p49"/>
          <p:cNvGrpSpPr/>
          <p:nvPr/>
        </p:nvGrpSpPr>
        <p:grpSpPr>
          <a:xfrm rot="1974894">
            <a:off x="215209" y="2937336"/>
            <a:ext cx="233139" cy="565604"/>
            <a:chOff x="1282375" y="3450000"/>
            <a:chExt cx="64725" cy="157025"/>
          </a:xfrm>
        </p:grpSpPr>
        <p:sp>
          <p:nvSpPr>
            <p:cNvPr id="63" name="Google Shape;63;p49"/>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9"/>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9"/>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 name="Google Shape;66;p49"/>
          <p:cNvGrpSpPr/>
          <p:nvPr/>
        </p:nvGrpSpPr>
        <p:grpSpPr>
          <a:xfrm rot="-762759">
            <a:off x="1048283" y="3314521"/>
            <a:ext cx="590931" cy="1096303"/>
            <a:chOff x="2369275" y="3344925"/>
            <a:chExt cx="160525" cy="297800"/>
          </a:xfrm>
        </p:grpSpPr>
        <p:sp>
          <p:nvSpPr>
            <p:cNvPr id="67" name="Google Shape;67;p49"/>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9"/>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9"/>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9"/>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9"/>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9"/>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9"/>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9"/>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9"/>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9"/>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9"/>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9"/>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9"/>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9"/>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9"/>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49"/>
          <p:cNvSpPr txBox="1"/>
          <p:nvPr>
            <p:ph idx="1" type="subTitle"/>
          </p:nvPr>
        </p:nvSpPr>
        <p:spPr>
          <a:xfrm>
            <a:off x="2104200" y="3320070"/>
            <a:ext cx="49356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None/>
              <a:defRPr>
                <a:solidFill>
                  <a:schemeClr val="dk1"/>
                </a:solidFill>
              </a:defRPr>
            </a:lvl1pPr>
            <a:lvl2pPr lvl="1"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2pPr>
            <a:lvl3pPr lvl="2"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3pPr>
            <a:lvl4pPr lvl="3"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4pPr>
            <a:lvl5pPr lvl="4"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5pPr>
            <a:lvl6pPr lvl="5"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6pPr>
            <a:lvl7pPr lvl="6"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7pPr>
            <a:lvl8pPr lvl="7"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8pPr>
            <a:lvl9pPr lvl="8" algn="ctr">
              <a:lnSpc>
                <a:spcPct val="100000"/>
              </a:lnSpc>
              <a:spcBef>
                <a:spcPts val="0"/>
              </a:spcBef>
              <a:spcAft>
                <a:spcPts val="0"/>
              </a:spcAft>
              <a:buClr>
                <a:schemeClr val="lt1"/>
              </a:buClr>
              <a:buSzPts val="1800"/>
              <a:buFont typeface="Patrick Hand"/>
              <a:buNone/>
              <a:defRPr b="1" sz="1800">
                <a:solidFill>
                  <a:schemeClr val="lt1"/>
                </a:solidFill>
                <a:latin typeface="Patrick Hand"/>
                <a:ea typeface="Patrick Hand"/>
                <a:cs typeface="Patrick Hand"/>
                <a:sym typeface="Patrick Hand"/>
              </a:defRPr>
            </a:lvl9pPr>
          </a:lstStyle>
          <a:p/>
        </p:txBody>
      </p:sp>
      <p:grpSp>
        <p:nvGrpSpPr>
          <p:cNvPr id="83" name="Google Shape;83;p49"/>
          <p:cNvGrpSpPr/>
          <p:nvPr/>
        </p:nvGrpSpPr>
        <p:grpSpPr>
          <a:xfrm rot="4092482">
            <a:off x="8037452" y="-173701"/>
            <a:ext cx="773115" cy="298133"/>
            <a:chOff x="1154075" y="3734125"/>
            <a:chExt cx="201750" cy="77800"/>
          </a:xfrm>
        </p:grpSpPr>
        <p:sp>
          <p:nvSpPr>
            <p:cNvPr id="84" name="Google Shape;84;p49"/>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9"/>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9"/>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9"/>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9"/>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9"/>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9"/>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9"/>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 name="Google Shape;92;p49"/>
          <p:cNvGrpSpPr/>
          <p:nvPr/>
        </p:nvGrpSpPr>
        <p:grpSpPr>
          <a:xfrm rot="1415750">
            <a:off x="8122903" y="501184"/>
            <a:ext cx="602211" cy="1005088"/>
            <a:chOff x="1980950" y="3649100"/>
            <a:chExt cx="146600" cy="244675"/>
          </a:xfrm>
        </p:grpSpPr>
        <p:sp>
          <p:nvSpPr>
            <p:cNvPr id="93" name="Google Shape;93;p49"/>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9"/>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9"/>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9"/>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49"/>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9"/>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9"/>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9"/>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9"/>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9"/>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9"/>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9"/>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9"/>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 name="Google Shape;106;p49"/>
          <p:cNvGrpSpPr/>
          <p:nvPr/>
        </p:nvGrpSpPr>
        <p:grpSpPr>
          <a:xfrm rot="897778">
            <a:off x="7790034" y="1701916"/>
            <a:ext cx="540259" cy="223794"/>
            <a:chOff x="2333000" y="3750375"/>
            <a:chExt cx="157050" cy="65050"/>
          </a:xfrm>
        </p:grpSpPr>
        <p:sp>
          <p:nvSpPr>
            <p:cNvPr id="107" name="Google Shape;107;p49"/>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9"/>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9"/>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9"/>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9"/>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519" name="Shape 519"/>
        <p:cNvGrpSpPr/>
        <p:nvPr/>
      </p:nvGrpSpPr>
      <p:grpSpPr>
        <a:xfrm>
          <a:off x="0" y="0"/>
          <a:ext cx="0" cy="0"/>
          <a:chOff x="0" y="0"/>
          <a:chExt cx="0" cy="0"/>
        </a:xfrm>
      </p:grpSpPr>
      <p:sp>
        <p:nvSpPr>
          <p:cNvPr id="520" name="Google Shape;520;p58"/>
          <p:cNvSpPr/>
          <p:nvPr/>
        </p:nvSpPr>
        <p:spPr>
          <a:xfrm rot="173892">
            <a:off x="2678758" y="3361849"/>
            <a:ext cx="3786478" cy="1528093"/>
          </a:xfrm>
          <a:custGeom>
            <a:rect b="b" l="l" r="r" t="t"/>
            <a:pathLst>
              <a:path extrusionOk="0" h="25285" w="35421">
                <a:moveTo>
                  <a:pt x="7640" y="3414"/>
                </a:moveTo>
                <a:lnTo>
                  <a:pt x="7640" y="3414"/>
                </a:lnTo>
                <a:cubicBezTo>
                  <a:pt x="6479" y="4192"/>
                  <a:pt x="5411" y="5040"/>
                  <a:pt x="4424" y="6003"/>
                </a:cubicBezTo>
                <a:cubicBezTo>
                  <a:pt x="5329" y="4947"/>
                  <a:pt x="6421" y="4099"/>
                  <a:pt x="7640" y="3414"/>
                </a:cubicBezTo>
                <a:close/>
                <a:moveTo>
                  <a:pt x="22330" y="602"/>
                </a:moveTo>
                <a:cubicBezTo>
                  <a:pt x="22459" y="602"/>
                  <a:pt x="22591" y="641"/>
                  <a:pt x="22720" y="663"/>
                </a:cubicBezTo>
                <a:cubicBezTo>
                  <a:pt x="23684" y="802"/>
                  <a:pt x="24612" y="1069"/>
                  <a:pt x="25541" y="1278"/>
                </a:cubicBezTo>
                <a:cubicBezTo>
                  <a:pt x="27410" y="1731"/>
                  <a:pt x="29024" y="2648"/>
                  <a:pt x="30510" y="3832"/>
                </a:cubicBezTo>
                <a:cubicBezTo>
                  <a:pt x="31682" y="4784"/>
                  <a:pt x="32576" y="5968"/>
                  <a:pt x="33389" y="7257"/>
                </a:cubicBezTo>
                <a:cubicBezTo>
                  <a:pt x="34016" y="8267"/>
                  <a:pt x="34469" y="9312"/>
                  <a:pt x="34736" y="10438"/>
                </a:cubicBezTo>
                <a:lnTo>
                  <a:pt x="34736" y="10542"/>
                </a:lnTo>
                <a:cubicBezTo>
                  <a:pt x="34724" y="11343"/>
                  <a:pt x="34654" y="12121"/>
                  <a:pt x="34585" y="12911"/>
                </a:cubicBezTo>
                <a:cubicBezTo>
                  <a:pt x="34573" y="12980"/>
                  <a:pt x="34573" y="13062"/>
                  <a:pt x="34538" y="13155"/>
                </a:cubicBezTo>
                <a:cubicBezTo>
                  <a:pt x="34585" y="13259"/>
                  <a:pt x="34585" y="13387"/>
                  <a:pt x="34515" y="13514"/>
                </a:cubicBezTo>
                <a:cubicBezTo>
                  <a:pt x="34411" y="13677"/>
                  <a:pt x="34306" y="13851"/>
                  <a:pt x="34190" y="14048"/>
                </a:cubicBezTo>
                <a:lnTo>
                  <a:pt x="34190" y="13410"/>
                </a:lnTo>
                <a:cubicBezTo>
                  <a:pt x="34979" y="9509"/>
                  <a:pt x="32425" y="5841"/>
                  <a:pt x="29093" y="3867"/>
                </a:cubicBezTo>
                <a:cubicBezTo>
                  <a:pt x="27004" y="2637"/>
                  <a:pt x="24670" y="1778"/>
                  <a:pt x="22232" y="1278"/>
                </a:cubicBezTo>
                <a:cubicBezTo>
                  <a:pt x="22186" y="1267"/>
                  <a:pt x="22163" y="1267"/>
                  <a:pt x="22116" y="1255"/>
                </a:cubicBezTo>
                <a:cubicBezTo>
                  <a:pt x="21896" y="1209"/>
                  <a:pt x="21675" y="1162"/>
                  <a:pt x="21455" y="1139"/>
                </a:cubicBezTo>
                <a:cubicBezTo>
                  <a:pt x="21373" y="1081"/>
                  <a:pt x="21292" y="1069"/>
                  <a:pt x="21188" y="1046"/>
                </a:cubicBezTo>
                <a:cubicBezTo>
                  <a:pt x="20654" y="976"/>
                  <a:pt x="20108" y="907"/>
                  <a:pt x="19562" y="837"/>
                </a:cubicBezTo>
                <a:cubicBezTo>
                  <a:pt x="19938" y="778"/>
                  <a:pt x="20305" y="715"/>
                  <a:pt x="20674" y="715"/>
                </a:cubicBezTo>
                <a:cubicBezTo>
                  <a:pt x="20886" y="715"/>
                  <a:pt x="21099" y="736"/>
                  <a:pt x="21315" y="791"/>
                </a:cubicBezTo>
                <a:cubicBezTo>
                  <a:pt x="21445" y="827"/>
                  <a:pt x="21600" y="880"/>
                  <a:pt x="21731" y="880"/>
                </a:cubicBezTo>
                <a:cubicBezTo>
                  <a:pt x="21811" y="880"/>
                  <a:pt x="21882" y="860"/>
                  <a:pt x="21931" y="802"/>
                </a:cubicBezTo>
                <a:cubicBezTo>
                  <a:pt x="22057" y="646"/>
                  <a:pt x="22192" y="602"/>
                  <a:pt x="22330" y="602"/>
                </a:cubicBezTo>
                <a:close/>
                <a:moveTo>
                  <a:pt x="34097" y="13793"/>
                </a:moveTo>
                <a:cubicBezTo>
                  <a:pt x="34074" y="13979"/>
                  <a:pt x="34051" y="14153"/>
                  <a:pt x="34016" y="14350"/>
                </a:cubicBezTo>
                <a:cubicBezTo>
                  <a:pt x="33946" y="14478"/>
                  <a:pt x="33853" y="14617"/>
                  <a:pt x="33784" y="14768"/>
                </a:cubicBezTo>
                <a:cubicBezTo>
                  <a:pt x="33830" y="14664"/>
                  <a:pt x="33865" y="14548"/>
                  <a:pt x="33900" y="14443"/>
                </a:cubicBezTo>
                <a:cubicBezTo>
                  <a:pt x="33969" y="14234"/>
                  <a:pt x="34039" y="14014"/>
                  <a:pt x="34097" y="13793"/>
                </a:cubicBezTo>
                <a:close/>
                <a:moveTo>
                  <a:pt x="648" y="16288"/>
                </a:moveTo>
                <a:lnTo>
                  <a:pt x="648" y="16288"/>
                </a:lnTo>
                <a:cubicBezTo>
                  <a:pt x="649" y="16293"/>
                  <a:pt x="650" y="16297"/>
                  <a:pt x="651" y="16301"/>
                </a:cubicBezTo>
                <a:lnTo>
                  <a:pt x="651" y="16289"/>
                </a:lnTo>
                <a:cubicBezTo>
                  <a:pt x="650" y="16289"/>
                  <a:pt x="649" y="16289"/>
                  <a:pt x="648" y="16288"/>
                </a:cubicBezTo>
                <a:close/>
                <a:moveTo>
                  <a:pt x="651" y="16301"/>
                </a:moveTo>
                <a:lnTo>
                  <a:pt x="651" y="16823"/>
                </a:lnTo>
                <a:lnTo>
                  <a:pt x="697" y="16823"/>
                </a:lnTo>
                <a:lnTo>
                  <a:pt x="651" y="16301"/>
                </a:lnTo>
                <a:close/>
                <a:moveTo>
                  <a:pt x="32437" y="17345"/>
                </a:moveTo>
                <a:lnTo>
                  <a:pt x="32437" y="17345"/>
                </a:lnTo>
                <a:cubicBezTo>
                  <a:pt x="32402" y="17427"/>
                  <a:pt x="32391" y="17485"/>
                  <a:pt x="32367" y="17554"/>
                </a:cubicBezTo>
                <a:lnTo>
                  <a:pt x="32205" y="17717"/>
                </a:lnTo>
                <a:cubicBezTo>
                  <a:pt x="32112" y="17787"/>
                  <a:pt x="32031" y="17856"/>
                  <a:pt x="31961" y="17926"/>
                </a:cubicBezTo>
                <a:cubicBezTo>
                  <a:pt x="32089" y="17775"/>
                  <a:pt x="32205" y="17612"/>
                  <a:pt x="32332" y="17438"/>
                </a:cubicBezTo>
                <a:cubicBezTo>
                  <a:pt x="32367" y="17403"/>
                  <a:pt x="32402" y="17380"/>
                  <a:pt x="32437" y="17345"/>
                </a:cubicBezTo>
                <a:close/>
                <a:moveTo>
                  <a:pt x="19884" y="0"/>
                </a:moveTo>
                <a:cubicBezTo>
                  <a:pt x="19223" y="0"/>
                  <a:pt x="18558" y="29"/>
                  <a:pt x="17891" y="83"/>
                </a:cubicBezTo>
                <a:cubicBezTo>
                  <a:pt x="17229" y="141"/>
                  <a:pt x="16555" y="175"/>
                  <a:pt x="15905" y="350"/>
                </a:cubicBezTo>
                <a:cubicBezTo>
                  <a:pt x="15836" y="373"/>
                  <a:pt x="15754" y="373"/>
                  <a:pt x="15685" y="384"/>
                </a:cubicBezTo>
                <a:cubicBezTo>
                  <a:pt x="15232" y="431"/>
                  <a:pt x="14791" y="466"/>
                  <a:pt x="14385" y="686"/>
                </a:cubicBezTo>
                <a:cubicBezTo>
                  <a:pt x="14234" y="698"/>
                  <a:pt x="14106" y="733"/>
                  <a:pt x="13990" y="814"/>
                </a:cubicBezTo>
                <a:cubicBezTo>
                  <a:pt x="13943" y="808"/>
                  <a:pt x="13900" y="805"/>
                  <a:pt x="13859" y="805"/>
                </a:cubicBezTo>
                <a:cubicBezTo>
                  <a:pt x="13819" y="805"/>
                  <a:pt x="13781" y="808"/>
                  <a:pt x="13746" y="814"/>
                </a:cubicBezTo>
                <a:cubicBezTo>
                  <a:pt x="13502" y="849"/>
                  <a:pt x="13247" y="930"/>
                  <a:pt x="13003" y="1023"/>
                </a:cubicBezTo>
                <a:cubicBezTo>
                  <a:pt x="12991" y="1023"/>
                  <a:pt x="12980" y="1035"/>
                  <a:pt x="12980" y="1035"/>
                </a:cubicBezTo>
                <a:cubicBezTo>
                  <a:pt x="12887" y="1069"/>
                  <a:pt x="12782" y="1093"/>
                  <a:pt x="12701" y="1127"/>
                </a:cubicBezTo>
                <a:cubicBezTo>
                  <a:pt x="12747" y="1152"/>
                  <a:pt x="12790" y="1161"/>
                  <a:pt x="12832" y="1161"/>
                </a:cubicBezTo>
                <a:cubicBezTo>
                  <a:pt x="12942" y="1161"/>
                  <a:pt x="13041" y="1100"/>
                  <a:pt x="13135" y="1100"/>
                </a:cubicBezTo>
                <a:cubicBezTo>
                  <a:pt x="13190" y="1100"/>
                  <a:pt x="13242" y="1120"/>
                  <a:pt x="13293" y="1185"/>
                </a:cubicBezTo>
                <a:cubicBezTo>
                  <a:pt x="13003" y="1220"/>
                  <a:pt x="12713" y="1278"/>
                  <a:pt x="12423" y="1336"/>
                </a:cubicBezTo>
                <a:cubicBezTo>
                  <a:pt x="12386" y="1329"/>
                  <a:pt x="12350" y="1326"/>
                  <a:pt x="12315" y="1326"/>
                </a:cubicBezTo>
                <a:cubicBezTo>
                  <a:pt x="12180" y="1326"/>
                  <a:pt x="12049" y="1372"/>
                  <a:pt x="11912" y="1418"/>
                </a:cubicBezTo>
                <a:cubicBezTo>
                  <a:pt x="11882" y="1415"/>
                  <a:pt x="11853" y="1413"/>
                  <a:pt x="11824" y="1413"/>
                </a:cubicBezTo>
                <a:cubicBezTo>
                  <a:pt x="11528" y="1413"/>
                  <a:pt x="11279" y="1567"/>
                  <a:pt x="10983" y="1673"/>
                </a:cubicBezTo>
                <a:lnTo>
                  <a:pt x="10762" y="1766"/>
                </a:lnTo>
                <a:cubicBezTo>
                  <a:pt x="10507" y="1836"/>
                  <a:pt x="10263" y="1917"/>
                  <a:pt x="10008" y="1998"/>
                </a:cubicBezTo>
                <a:cubicBezTo>
                  <a:pt x="7198" y="2950"/>
                  <a:pt x="4749" y="4622"/>
                  <a:pt x="3182" y="7187"/>
                </a:cubicBezTo>
                <a:cubicBezTo>
                  <a:pt x="3089" y="7338"/>
                  <a:pt x="3019" y="7478"/>
                  <a:pt x="2926" y="7629"/>
                </a:cubicBezTo>
                <a:cubicBezTo>
                  <a:pt x="2485" y="8163"/>
                  <a:pt x="2044" y="8708"/>
                  <a:pt x="1638" y="9289"/>
                </a:cubicBezTo>
                <a:cubicBezTo>
                  <a:pt x="1580" y="9382"/>
                  <a:pt x="1463" y="9544"/>
                  <a:pt x="1522" y="9556"/>
                </a:cubicBezTo>
                <a:cubicBezTo>
                  <a:pt x="2172" y="9660"/>
                  <a:pt x="1626" y="9974"/>
                  <a:pt x="1580" y="10078"/>
                </a:cubicBezTo>
                <a:cubicBezTo>
                  <a:pt x="1510" y="10241"/>
                  <a:pt x="1440" y="10392"/>
                  <a:pt x="1359" y="10566"/>
                </a:cubicBezTo>
                <a:cubicBezTo>
                  <a:pt x="1347" y="10624"/>
                  <a:pt x="1324" y="10670"/>
                  <a:pt x="1301" y="10728"/>
                </a:cubicBezTo>
                <a:lnTo>
                  <a:pt x="1173" y="11076"/>
                </a:lnTo>
                <a:cubicBezTo>
                  <a:pt x="1162" y="11135"/>
                  <a:pt x="1127" y="11193"/>
                  <a:pt x="1115" y="11251"/>
                </a:cubicBezTo>
                <a:cubicBezTo>
                  <a:pt x="1069" y="11367"/>
                  <a:pt x="1034" y="11483"/>
                  <a:pt x="987" y="11610"/>
                </a:cubicBezTo>
                <a:cubicBezTo>
                  <a:pt x="976" y="11657"/>
                  <a:pt x="953" y="11715"/>
                  <a:pt x="941" y="11761"/>
                </a:cubicBezTo>
                <a:cubicBezTo>
                  <a:pt x="744" y="12365"/>
                  <a:pt x="581" y="12980"/>
                  <a:pt x="465" y="13607"/>
                </a:cubicBezTo>
                <a:cubicBezTo>
                  <a:pt x="279" y="14501"/>
                  <a:pt x="1" y="15418"/>
                  <a:pt x="186" y="16428"/>
                </a:cubicBezTo>
                <a:cubicBezTo>
                  <a:pt x="206" y="16198"/>
                  <a:pt x="259" y="16128"/>
                  <a:pt x="326" y="16128"/>
                </a:cubicBezTo>
                <a:cubicBezTo>
                  <a:pt x="422" y="16128"/>
                  <a:pt x="547" y="16266"/>
                  <a:pt x="648" y="16288"/>
                </a:cubicBezTo>
                <a:lnTo>
                  <a:pt x="648" y="16288"/>
                </a:lnTo>
                <a:cubicBezTo>
                  <a:pt x="488" y="15480"/>
                  <a:pt x="455" y="14683"/>
                  <a:pt x="744" y="13909"/>
                </a:cubicBezTo>
                <a:cubicBezTo>
                  <a:pt x="767" y="13816"/>
                  <a:pt x="813" y="13723"/>
                  <a:pt x="860" y="13630"/>
                </a:cubicBezTo>
                <a:cubicBezTo>
                  <a:pt x="941" y="14083"/>
                  <a:pt x="953" y="14536"/>
                  <a:pt x="941" y="14977"/>
                </a:cubicBezTo>
                <a:cubicBezTo>
                  <a:pt x="918" y="15500"/>
                  <a:pt x="1011" y="15964"/>
                  <a:pt x="1289" y="16370"/>
                </a:cubicBezTo>
                <a:cubicBezTo>
                  <a:pt x="1522" y="17740"/>
                  <a:pt x="2230" y="19075"/>
                  <a:pt x="3031" y="20132"/>
                </a:cubicBezTo>
                <a:cubicBezTo>
                  <a:pt x="4459" y="22001"/>
                  <a:pt x="6955" y="23417"/>
                  <a:pt x="9242" y="23765"/>
                </a:cubicBezTo>
                <a:cubicBezTo>
                  <a:pt x="9288" y="23765"/>
                  <a:pt x="9311" y="23742"/>
                  <a:pt x="9346" y="23730"/>
                </a:cubicBezTo>
                <a:cubicBezTo>
                  <a:pt x="9741" y="23939"/>
                  <a:pt x="10147" y="24125"/>
                  <a:pt x="10565" y="24288"/>
                </a:cubicBezTo>
                <a:cubicBezTo>
                  <a:pt x="12291" y="24986"/>
                  <a:pt x="14120" y="25284"/>
                  <a:pt x="15963" y="25284"/>
                </a:cubicBezTo>
                <a:cubicBezTo>
                  <a:pt x="18719" y="25284"/>
                  <a:pt x="21507" y="24616"/>
                  <a:pt x="24032" y="23614"/>
                </a:cubicBezTo>
                <a:cubicBezTo>
                  <a:pt x="26377" y="22686"/>
                  <a:pt x="28745" y="21269"/>
                  <a:pt x="30638" y="19423"/>
                </a:cubicBezTo>
                <a:cubicBezTo>
                  <a:pt x="30928" y="19191"/>
                  <a:pt x="31230" y="18959"/>
                  <a:pt x="31520" y="18727"/>
                </a:cubicBezTo>
                <a:lnTo>
                  <a:pt x="31520" y="18727"/>
                </a:lnTo>
                <a:cubicBezTo>
                  <a:pt x="31334" y="18924"/>
                  <a:pt x="31137" y="19145"/>
                  <a:pt x="30963" y="19354"/>
                </a:cubicBezTo>
                <a:cubicBezTo>
                  <a:pt x="31450" y="18982"/>
                  <a:pt x="31891" y="18599"/>
                  <a:pt x="32286" y="18146"/>
                </a:cubicBezTo>
                <a:cubicBezTo>
                  <a:pt x="32332" y="18112"/>
                  <a:pt x="32379" y="18088"/>
                  <a:pt x="32414" y="18042"/>
                </a:cubicBezTo>
                <a:lnTo>
                  <a:pt x="32414" y="18042"/>
                </a:lnTo>
                <a:cubicBezTo>
                  <a:pt x="32507" y="18321"/>
                  <a:pt x="32228" y="18437"/>
                  <a:pt x="32379" y="18739"/>
                </a:cubicBezTo>
                <a:cubicBezTo>
                  <a:pt x="33412" y="17276"/>
                  <a:pt x="34190" y="15720"/>
                  <a:pt x="35107" y="14223"/>
                </a:cubicBezTo>
                <a:cubicBezTo>
                  <a:pt x="35107" y="14246"/>
                  <a:pt x="35119" y="14257"/>
                  <a:pt x="35119" y="14281"/>
                </a:cubicBezTo>
                <a:cubicBezTo>
                  <a:pt x="35119" y="14385"/>
                  <a:pt x="35107" y="14490"/>
                  <a:pt x="35095" y="14594"/>
                </a:cubicBezTo>
                <a:cubicBezTo>
                  <a:pt x="35072" y="14896"/>
                  <a:pt x="35095" y="15221"/>
                  <a:pt x="34979" y="15523"/>
                </a:cubicBezTo>
                <a:cubicBezTo>
                  <a:pt x="34886" y="15755"/>
                  <a:pt x="34840" y="15999"/>
                  <a:pt x="34782" y="16243"/>
                </a:cubicBezTo>
                <a:cubicBezTo>
                  <a:pt x="34840" y="16266"/>
                  <a:pt x="34898" y="16266"/>
                  <a:pt x="34945" y="16277"/>
                </a:cubicBezTo>
                <a:cubicBezTo>
                  <a:pt x="34991" y="16173"/>
                  <a:pt x="35037" y="16068"/>
                  <a:pt x="35072" y="15952"/>
                </a:cubicBezTo>
                <a:lnTo>
                  <a:pt x="35072" y="15952"/>
                </a:lnTo>
                <a:cubicBezTo>
                  <a:pt x="35003" y="16301"/>
                  <a:pt x="34898" y="16649"/>
                  <a:pt x="34805" y="17020"/>
                </a:cubicBezTo>
                <a:cubicBezTo>
                  <a:pt x="35165" y="16498"/>
                  <a:pt x="35421" y="15952"/>
                  <a:pt x="35386" y="15337"/>
                </a:cubicBezTo>
                <a:cubicBezTo>
                  <a:pt x="35293" y="13897"/>
                  <a:pt x="35328" y="12446"/>
                  <a:pt x="35223" y="11007"/>
                </a:cubicBezTo>
                <a:cubicBezTo>
                  <a:pt x="35177" y="10473"/>
                  <a:pt x="35072" y="9950"/>
                  <a:pt x="34933" y="9451"/>
                </a:cubicBezTo>
                <a:cubicBezTo>
                  <a:pt x="34840" y="9161"/>
                  <a:pt x="34736" y="8882"/>
                  <a:pt x="34619" y="8615"/>
                </a:cubicBezTo>
                <a:cubicBezTo>
                  <a:pt x="34260" y="7768"/>
                  <a:pt x="33830" y="6990"/>
                  <a:pt x="33284" y="6247"/>
                </a:cubicBezTo>
                <a:cubicBezTo>
                  <a:pt x="31798" y="4134"/>
                  <a:pt x="29860" y="2544"/>
                  <a:pt x="27515" y="1510"/>
                </a:cubicBezTo>
                <a:cubicBezTo>
                  <a:pt x="25068" y="445"/>
                  <a:pt x="22503" y="0"/>
                  <a:pt x="1988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521" name="Google Shape;521;p58"/>
          <p:cNvSpPr txBox="1"/>
          <p:nvPr>
            <p:ph type="ctrTitle"/>
          </p:nvPr>
        </p:nvSpPr>
        <p:spPr>
          <a:xfrm>
            <a:off x="3529650" y="3723607"/>
            <a:ext cx="2084700" cy="80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522" name="Google Shape;522;p58"/>
          <p:cNvGrpSpPr/>
          <p:nvPr/>
        </p:nvGrpSpPr>
        <p:grpSpPr>
          <a:xfrm rot="1397262">
            <a:off x="8792294" y="-464643"/>
            <a:ext cx="624724" cy="1158965"/>
            <a:chOff x="2369275" y="3344925"/>
            <a:chExt cx="160525" cy="297800"/>
          </a:xfrm>
        </p:grpSpPr>
        <p:sp>
          <p:nvSpPr>
            <p:cNvPr id="523" name="Google Shape;523;p58"/>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58"/>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58"/>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58"/>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58"/>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58"/>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58"/>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58"/>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58"/>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58"/>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8"/>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8"/>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58"/>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58"/>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8"/>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8" name="Google Shape;538;p58"/>
          <p:cNvSpPr/>
          <p:nvPr/>
        </p:nvSpPr>
        <p:spPr>
          <a:xfrm rot="-1684183">
            <a:off x="8537084" y="909331"/>
            <a:ext cx="970676" cy="839040"/>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9" name="Google Shape;539;p58"/>
          <p:cNvGrpSpPr/>
          <p:nvPr/>
        </p:nvGrpSpPr>
        <p:grpSpPr>
          <a:xfrm rot="7743169">
            <a:off x="620299" y="-108727"/>
            <a:ext cx="384785" cy="1297445"/>
            <a:chOff x="954700" y="3672025"/>
            <a:chExt cx="106825" cy="360200"/>
          </a:xfrm>
        </p:grpSpPr>
        <p:sp>
          <p:nvSpPr>
            <p:cNvPr id="540" name="Google Shape;540;p58"/>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58"/>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58"/>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58"/>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8"/>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58"/>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58"/>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58"/>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58"/>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9" name="Google Shape;549;p58"/>
          <p:cNvGrpSpPr/>
          <p:nvPr/>
        </p:nvGrpSpPr>
        <p:grpSpPr>
          <a:xfrm rot="1031363">
            <a:off x="-81656" y="638501"/>
            <a:ext cx="781001" cy="756958"/>
            <a:chOff x="852825" y="3133350"/>
            <a:chExt cx="216825" cy="210150"/>
          </a:xfrm>
        </p:grpSpPr>
        <p:sp>
          <p:nvSpPr>
            <p:cNvPr id="550" name="Google Shape;550;p58"/>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58"/>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2" name="Google Shape;552;p58"/>
          <p:cNvGrpSpPr/>
          <p:nvPr/>
        </p:nvGrpSpPr>
        <p:grpSpPr>
          <a:xfrm rot="9196451">
            <a:off x="1089797" y="-167971"/>
            <a:ext cx="233140" cy="565605"/>
            <a:chOff x="1282375" y="3450000"/>
            <a:chExt cx="64725" cy="157025"/>
          </a:xfrm>
        </p:grpSpPr>
        <p:sp>
          <p:nvSpPr>
            <p:cNvPr id="553" name="Google Shape;553;p58"/>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58"/>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58"/>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6" name="Google Shape;556;p58"/>
          <p:cNvGrpSpPr/>
          <p:nvPr/>
        </p:nvGrpSpPr>
        <p:grpSpPr>
          <a:xfrm rot="-1792482">
            <a:off x="7223802" y="-396696"/>
            <a:ext cx="781015" cy="756971"/>
            <a:chOff x="852825" y="3133350"/>
            <a:chExt cx="216825" cy="210150"/>
          </a:xfrm>
        </p:grpSpPr>
        <p:sp>
          <p:nvSpPr>
            <p:cNvPr id="557" name="Google Shape;557;p58"/>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58"/>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9" name="Google Shape;559;p58"/>
          <p:cNvGrpSpPr/>
          <p:nvPr/>
        </p:nvGrpSpPr>
        <p:grpSpPr>
          <a:xfrm rot="912603">
            <a:off x="7781084" y="71326"/>
            <a:ext cx="834753" cy="1145012"/>
            <a:chOff x="4590425" y="3427675"/>
            <a:chExt cx="214500" cy="294225"/>
          </a:xfrm>
        </p:grpSpPr>
        <p:sp>
          <p:nvSpPr>
            <p:cNvPr id="560" name="Google Shape;560;p58"/>
            <p:cNvSpPr/>
            <p:nvPr/>
          </p:nvSpPr>
          <p:spPr>
            <a:xfrm>
              <a:off x="4660075" y="3675450"/>
              <a:ext cx="87975" cy="46450"/>
            </a:xfrm>
            <a:custGeom>
              <a:rect b="b" l="l" r="r" t="t"/>
              <a:pathLst>
                <a:path extrusionOk="0" h="1858" w="3519">
                  <a:moveTo>
                    <a:pt x="2811" y="0"/>
                  </a:moveTo>
                  <a:cubicBezTo>
                    <a:pt x="2762" y="0"/>
                    <a:pt x="2717" y="33"/>
                    <a:pt x="2717" y="95"/>
                  </a:cubicBezTo>
                  <a:cubicBezTo>
                    <a:pt x="2717" y="351"/>
                    <a:pt x="2880" y="606"/>
                    <a:pt x="2961" y="850"/>
                  </a:cubicBezTo>
                  <a:cubicBezTo>
                    <a:pt x="3054" y="1071"/>
                    <a:pt x="3112" y="1280"/>
                    <a:pt x="3181" y="1500"/>
                  </a:cubicBezTo>
                  <a:cubicBezTo>
                    <a:pt x="2940" y="1462"/>
                    <a:pt x="2695" y="1449"/>
                    <a:pt x="2452" y="1449"/>
                  </a:cubicBezTo>
                  <a:cubicBezTo>
                    <a:pt x="2181" y="1449"/>
                    <a:pt x="1912" y="1465"/>
                    <a:pt x="1649" y="1477"/>
                  </a:cubicBezTo>
                  <a:cubicBezTo>
                    <a:pt x="1413" y="1477"/>
                    <a:pt x="1143" y="1444"/>
                    <a:pt x="883" y="1444"/>
                  </a:cubicBezTo>
                  <a:cubicBezTo>
                    <a:pt x="734" y="1444"/>
                    <a:pt x="588" y="1455"/>
                    <a:pt x="453" y="1488"/>
                  </a:cubicBezTo>
                  <a:cubicBezTo>
                    <a:pt x="523" y="1372"/>
                    <a:pt x="581" y="1210"/>
                    <a:pt x="627" y="1094"/>
                  </a:cubicBezTo>
                  <a:cubicBezTo>
                    <a:pt x="720" y="862"/>
                    <a:pt x="755" y="618"/>
                    <a:pt x="848" y="386"/>
                  </a:cubicBezTo>
                  <a:cubicBezTo>
                    <a:pt x="879" y="301"/>
                    <a:pt x="803" y="247"/>
                    <a:pt x="731" y="247"/>
                  </a:cubicBezTo>
                  <a:cubicBezTo>
                    <a:pt x="694" y="247"/>
                    <a:pt x="659" y="261"/>
                    <a:pt x="639" y="293"/>
                  </a:cubicBezTo>
                  <a:cubicBezTo>
                    <a:pt x="511" y="525"/>
                    <a:pt x="442" y="780"/>
                    <a:pt x="326" y="1012"/>
                  </a:cubicBezTo>
                  <a:cubicBezTo>
                    <a:pt x="244" y="1210"/>
                    <a:pt x="0" y="1547"/>
                    <a:pt x="279" y="1732"/>
                  </a:cubicBezTo>
                  <a:cubicBezTo>
                    <a:pt x="442" y="1837"/>
                    <a:pt x="674" y="1837"/>
                    <a:pt x="860" y="1837"/>
                  </a:cubicBezTo>
                  <a:cubicBezTo>
                    <a:pt x="913" y="1839"/>
                    <a:pt x="966" y="1840"/>
                    <a:pt x="1019" y="1840"/>
                  </a:cubicBezTo>
                  <a:cubicBezTo>
                    <a:pt x="1229" y="1840"/>
                    <a:pt x="1435" y="1825"/>
                    <a:pt x="1649" y="1825"/>
                  </a:cubicBezTo>
                  <a:cubicBezTo>
                    <a:pt x="1934" y="1831"/>
                    <a:pt x="2239" y="1857"/>
                    <a:pt x="2544" y="1857"/>
                  </a:cubicBezTo>
                  <a:cubicBezTo>
                    <a:pt x="2811" y="1857"/>
                    <a:pt x="3078" y="1837"/>
                    <a:pt x="3332" y="1767"/>
                  </a:cubicBezTo>
                  <a:cubicBezTo>
                    <a:pt x="3518" y="1709"/>
                    <a:pt x="3460" y="1547"/>
                    <a:pt x="3414" y="1396"/>
                  </a:cubicBezTo>
                  <a:cubicBezTo>
                    <a:pt x="3367" y="1245"/>
                    <a:pt x="3321" y="1094"/>
                    <a:pt x="3286" y="931"/>
                  </a:cubicBezTo>
                  <a:cubicBezTo>
                    <a:pt x="3193" y="629"/>
                    <a:pt x="3077" y="328"/>
                    <a:pt x="2903" y="49"/>
                  </a:cubicBezTo>
                  <a:cubicBezTo>
                    <a:pt x="2879" y="16"/>
                    <a:pt x="2844" y="0"/>
                    <a:pt x="28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58"/>
            <p:cNvSpPr/>
            <p:nvPr/>
          </p:nvSpPr>
          <p:spPr>
            <a:xfrm>
              <a:off x="4622000" y="3461175"/>
              <a:ext cx="66100" cy="98375"/>
            </a:xfrm>
            <a:custGeom>
              <a:rect b="b" l="l" r="r" t="t"/>
              <a:pathLst>
                <a:path extrusionOk="0" h="3935" w="2644">
                  <a:moveTo>
                    <a:pt x="2474" y="1"/>
                  </a:moveTo>
                  <a:cubicBezTo>
                    <a:pt x="2452" y="1"/>
                    <a:pt x="2435" y="6"/>
                    <a:pt x="2429" y="18"/>
                  </a:cubicBezTo>
                  <a:cubicBezTo>
                    <a:pt x="2034" y="586"/>
                    <a:pt x="1732" y="1109"/>
                    <a:pt x="1407" y="1631"/>
                  </a:cubicBezTo>
                  <a:cubicBezTo>
                    <a:pt x="966" y="2351"/>
                    <a:pt x="455" y="2978"/>
                    <a:pt x="49" y="3732"/>
                  </a:cubicBezTo>
                  <a:cubicBezTo>
                    <a:pt x="0" y="3831"/>
                    <a:pt x="101" y="3935"/>
                    <a:pt x="193" y="3935"/>
                  </a:cubicBezTo>
                  <a:cubicBezTo>
                    <a:pt x="232" y="3935"/>
                    <a:pt x="269" y="3916"/>
                    <a:pt x="293" y="3872"/>
                  </a:cubicBezTo>
                  <a:cubicBezTo>
                    <a:pt x="746" y="3082"/>
                    <a:pt x="1291" y="2339"/>
                    <a:pt x="1791" y="1573"/>
                  </a:cubicBezTo>
                  <a:cubicBezTo>
                    <a:pt x="2034" y="1167"/>
                    <a:pt x="2499" y="470"/>
                    <a:pt x="2626" y="87"/>
                  </a:cubicBezTo>
                  <a:cubicBezTo>
                    <a:pt x="2644" y="44"/>
                    <a:pt x="2538" y="1"/>
                    <a:pt x="247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58"/>
            <p:cNvSpPr/>
            <p:nvPr/>
          </p:nvSpPr>
          <p:spPr>
            <a:xfrm>
              <a:off x="4653250" y="3478600"/>
              <a:ext cx="66275" cy="98475"/>
            </a:xfrm>
            <a:custGeom>
              <a:rect b="b" l="l" r="r" t="t"/>
              <a:pathLst>
                <a:path extrusionOk="0" h="3939" w="2651">
                  <a:moveTo>
                    <a:pt x="2488" y="0"/>
                  </a:moveTo>
                  <a:cubicBezTo>
                    <a:pt x="2467" y="0"/>
                    <a:pt x="2450" y="5"/>
                    <a:pt x="2444" y="17"/>
                  </a:cubicBezTo>
                  <a:cubicBezTo>
                    <a:pt x="2050" y="574"/>
                    <a:pt x="1748" y="1108"/>
                    <a:pt x="1423" y="1631"/>
                  </a:cubicBezTo>
                  <a:cubicBezTo>
                    <a:pt x="970" y="2351"/>
                    <a:pt x="471" y="2977"/>
                    <a:pt x="65" y="3732"/>
                  </a:cubicBezTo>
                  <a:cubicBezTo>
                    <a:pt x="1" y="3844"/>
                    <a:pt x="90" y="3939"/>
                    <a:pt x="186" y="3939"/>
                  </a:cubicBezTo>
                  <a:cubicBezTo>
                    <a:pt x="230" y="3939"/>
                    <a:pt x="276" y="3919"/>
                    <a:pt x="308" y="3871"/>
                  </a:cubicBezTo>
                  <a:cubicBezTo>
                    <a:pt x="761" y="3082"/>
                    <a:pt x="1307" y="2339"/>
                    <a:pt x="1806" y="1573"/>
                  </a:cubicBezTo>
                  <a:cubicBezTo>
                    <a:pt x="2050" y="1155"/>
                    <a:pt x="2514" y="470"/>
                    <a:pt x="2642" y="87"/>
                  </a:cubicBezTo>
                  <a:cubicBezTo>
                    <a:pt x="2650" y="43"/>
                    <a:pt x="2549" y="0"/>
                    <a:pt x="248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58"/>
            <p:cNvSpPr/>
            <p:nvPr/>
          </p:nvSpPr>
          <p:spPr>
            <a:xfrm>
              <a:off x="4648075" y="3513825"/>
              <a:ext cx="142725" cy="153950"/>
            </a:xfrm>
            <a:custGeom>
              <a:rect b="b" l="l" r="r" t="t"/>
              <a:pathLst>
                <a:path extrusionOk="0" h="6158" w="5709">
                  <a:moveTo>
                    <a:pt x="2299" y="0"/>
                  </a:moveTo>
                  <a:cubicBezTo>
                    <a:pt x="2153" y="0"/>
                    <a:pt x="2003" y="12"/>
                    <a:pt x="1850" y="36"/>
                  </a:cubicBezTo>
                  <a:cubicBezTo>
                    <a:pt x="1746" y="71"/>
                    <a:pt x="1746" y="245"/>
                    <a:pt x="1850" y="257"/>
                  </a:cubicBezTo>
                  <a:cubicBezTo>
                    <a:pt x="2756" y="454"/>
                    <a:pt x="3557" y="512"/>
                    <a:pt x="4195" y="1290"/>
                  </a:cubicBezTo>
                  <a:cubicBezTo>
                    <a:pt x="4753" y="1975"/>
                    <a:pt x="4938" y="2927"/>
                    <a:pt x="4718" y="3774"/>
                  </a:cubicBezTo>
                  <a:cubicBezTo>
                    <a:pt x="4462" y="4715"/>
                    <a:pt x="3812" y="5446"/>
                    <a:pt x="2860" y="5736"/>
                  </a:cubicBezTo>
                  <a:cubicBezTo>
                    <a:pt x="2601" y="5817"/>
                    <a:pt x="2295" y="5865"/>
                    <a:pt x="1984" y="5865"/>
                  </a:cubicBezTo>
                  <a:cubicBezTo>
                    <a:pt x="1307" y="5865"/>
                    <a:pt x="605" y="5637"/>
                    <a:pt x="295" y="5016"/>
                  </a:cubicBezTo>
                  <a:cubicBezTo>
                    <a:pt x="271" y="4964"/>
                    <a:pt x="228" y="4943"/>
                    <a:pt x="182" y="4943"/>
                  </a:cubicBezTo>
                  <a:cubicBezTo>
                    <a:pt x="96" y="4943"/>
                    <a:pt x="1" y="5022"/>
                    <a:pt x="16" y="5121"/>
                  </a:cubicBezTo>
                  <a:cubicBezTo>
                    <a:pt x="253" y="5862"/>
                    <a:pt x="1213" y="6157"/>
                    <a:pt x="1981" y="6157"/>
                  </a:cubicBezTo>
                  <a:cubicBezTo>
                    <a:pt x="2115" y="6157"/>
                    <a:pt x="2244" y="6148"/>
                    <a:pt x="2361" y="6131"/>
                  </a:cubicBezTo>
                  <a:cubicBezTo>
                    <a:pt x="3487" y="5980"/>
                    <a:pt x="4474" y="5365"/>
                    <a:pt x="4927" y="4297"/>
                  </a:cubicBezTo>
                  <a:cubicBezTo>
                    <a:pt x="5708" y="2387"/>
                    <a:pt x="4390" y="0"/>
                    <a:pt x="22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58"/>
            <p:cNvSpPr/>
            <p:nvPr/>
          </p:nvSpPr>
          <p:spPr>
            <a:xfrm>
              <a:off x="4604350" y="3548450"/>
              <a:ext cx="65900" cy="51950"/>
            </a:xfrm>
            <a:custGeom>
              <a:rect b="b" l="l" r="r" t="t"/>
              <a:pathLst>
                <a:path extrusionOk="0" h="2078" w="2636">
                  <a:moveTo>
                    <a:pt x="476" y="195"/>
                  </a:moveTo>
                  <a:cubicBezTo>
                    <a:pt x="755" y="427"/>
                    <a:pt x="1092" y="613"/>
                    <a:pt x="1394" y="810"/>
                  </a:cubicBezTo>
                  <a:cubicBezTo>
                    <a:pt x="1707" y="1008"/>
                    <a:pt x="2032" y="1228"/>
                    <a:pt x="2369" y="1391"/>
                  </a:cubicBezTo>
                  <a:cubicBezTo>
                    <a:pt x="2276" y="1484"/>
                    <a:pt x="2206" y="1646"/>
                    <a:pt x="2148" y="1751"/>
                  </a:cubicBezTo>
                  <a:cubicBezTo>
                    <a:pt x="1870" y="1518"/>
                    <a:pt x="1533" y="1333"/>
                    <a:pt x="1231" y="1135"/>
                  </a:cubicBezTo>
                  <a:cubicBezTo>
                    <a:pt x="918" y="950"/>
                    <a:pt x="604" y="729"/>
                    <a:pt x="256" y="555"/>
                  </a:cubicBezTo>
                  <a:cubicBezTo>
                    <a:pt x="349" y="450"/>
                    <a:pt x="418" y="300"/>
                    <a:pt x="476" y="195"/>
                  </a:cubicBezTo>
                  <a:close/>
                  <a:moveTo>
                    <a:pt x="720" y="1124"/>
                  </a:moveTo>
                  <a:cubicBezTo>
                    <a:pt x="860" y="1193"/>
                    <a:pt x="976" y="1275"/>
                    <a:pt x="1103" y="1356"/>
                  </a:cubicBezTo>
                  <a:cubicBezTo>
                    <a:pt x="1243" y="1449"/>
                    <a:pt x="1382" y="1530"/>
                    <a:pt x="1521" y="1623"/>
                  </a:cubicBezTo>
                  <a:cubicBezTo>
                    <a:pt x="1475" y="1693"/>
                    <a:pt x="1440" y="1774"/>
                    <a:pt x="1394" y="1820"/>
                  </a:cubicBezTo>
                  <a:cubicBezTo>
                    <a:pt x="1208" y="1577"/>
                    <a:pt x="894" y="1449"/>
                    <a:pt x="639" y="1251"/>
                  </a:cubicBezTo>
                  <a:lnTo>
                    <a:pt x="720" y="1124"/>
                  </a:lnTo>
                  <a:close/>
                  <a:moveTo>
                    <a:pt x="405" y="0"/>
                  </a:moveTo>
                  <a:cubicBezTo>
                    <a:pt x="375" y="0"/>
                    <a:pt x="346" y="14"/>
                    <a:pt x="314" y="56"/>
                  </a:cubicBezTo>
                  <a:cubicBezTo>
                    <a:pt x="244" y="137"/>
                    <a:pt x="186" y="241"/>
                    <a:pt x="128" y="323"/>
                  </a:cubicBezTo>
                  <a:lnTo>
                    <a:pt x="117" y="346"/>
                  </a:lnTo>
                  <a:cubicBezTo>
                    <a:pt x="59" y="427"/>
                    <a:pt x="1" y="497"/>
                    <a:pt x="12" y="601"/>
                  </a:cubicBezTo>
                  <a:cubicBezTo>
                    <a:pt x="12" y="613"/>
                    <a:pt x="12" y="636"/>
                    <a:pt x="24" y="648"/>
                  </a:cubicBezTo>
                  <a:cubicBezTo>
                    <a:pt x="35" y="683"/>
                    <a:pt x="93" y="706"/>
                    <a:pt x="128" y="729"/>
                  </a:cubicBezTo>
                  <a:cubicBezTo>
                    <a:pt x="175" y="764"/>
                    <a:pt x="209" y="810"/>
                    <a:pt x="256" y="834"/>
                  </a:cubicBezTo>
                  <a:lnTo>
                    <a:pt x="523" y="1008"/>
                  </a:lnTo>
                  <a:cubicBezTo>
                    <a:pt x="476" y="1066"/>
                    <a:pt x="430" y="1135"/>
                    <a:pt x="372" y="1182"/>
                  </a:cubicBezTo>
                  <a:cubicBezTo>
                    <a:pt x="337" y="1228"/>
                    <a:pt x="337" y="1310"/>
                    <a:pt x="372" y="1356"/>
                  </a:cubicBezTo>
                  <a:cubicBezTo>
                    <a:pt x="662" y="1623"/>
                    <a:pt x="1011" y="1774"/>
                    <a:pt x="1289" y="2041"/>
                  </a:cubicBezTo>
                  <a:cubicBezTo>
                    <a:pt x="1313" y="2065"/>
                    <a:pt x="1342" y="2077"/>
                    <a:pt x="1370" y="2077"/>
                  </a:cubicBezTo>
                  <a:cubicBezTo>
                    <a:pt x="1409" y="2077"/>
                    <a:pt x="1448" y="2053"/>
                    <a:pt x="1475" y="2006"/>
                  </a:cubicBezTo>
                  <a:cubicBezTo>
                    <a:pt x="1545" y="1913"/>
                    <a:pt x="1661" y="1832"/>
                    <a:pt x="1742" y="1739"/>
                  </a:cubicBezTo>
                  <a:cubicBezTo>
                    <a:pt x="1858" y="1809"/>
                    <a:pt x="1974" y="1867"/>
                    <a:pt x="2102" y="1925"/>
                  </a:cubicBezTo>
                  <a:cubicBezTo>
                    <a:pt x="2147" y="1940"/>
                    <a:pt x="2187" y="1970"/>
                    <a:pt x="2229" y="1970"/>
                  </a:cubicBezTo>
                  <a:cubicBezTo>
                    <a:pt x="2252" y="1970"/>
                    <a:pt x="2275" y="1961"/>
                    <a:pt x="2299" y="1936"/>
                  </a:cubicBezTo>
                  <a:cubicBezTo>
                    <a:pt x="2392" y="1855"/>
                    <a:pt x="2450" y="1739"/>
                    <a:pt x="2520" y="1635"/>
                  </a:cubicBezTo>
                  <a:cubicBezTo>
                    <a:pt x="2578" y="1565"/>
                    <a:pt x="2636" y="1460"/>
                    <a:pt x="2624" y="1368"/>
                  </a:cubicBezTo>
                  <a:cubicBezTo>
                    <a:pt x="2624" y="1356"/>
                    <a:pt x="2624" y="1333"/>
                    <a:pt x="2613" y="1310"/>
                  </a:cubicBezTo>
                  <a:cubicBezTo>
                    <a:pt x="2288" y="1019"/>
                    <a:pt x="1893" y="834"/>
                    <a:pt x="1533" y="601"/>
                  </a:cubicBezTo>
                  <a:cubicBezTo>
                    <a:pt x="1359" y="497"/>
                    <a:pt x="1185" y="381"/>
                    <a:pt x="1011" y="288"/>
                  </a:cubicBezTo>
                  <a:cubicBezTo>
                    <a:pt x="860" y="183"/>
                    <a:pt x="697" y="114"/>
                    <a:pt x="523" y="33"/>
                  </a:cubicBezTo>
                  <a:cubicBezTo>
                    <a:pt x="478" y="20"/>
                    <a:pt x="441" y="0"/>
                    <a:pt x="4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58"/>
            <p:cNvSpPr/>
            <p:nvPr/>
          </p:nvSpPr>
          <p:spPr>
            <a:xfrm>
              <a:off x="4625950" y="3495075"/>
              <a:ext cx="178975" cy="191775"/>
            </a:xfrm>
            <a:custGeom>
              <a:rect b="b" l="l" r="r" t="t"/>
              <a:pathLst>
                <a:path extrusionOk="0" h="7671" w="7159">
                  <a:moveTo>
                    <a:pt x="3482" y="1"/>
                  </a:moveTo>
                  <a:cubicBezTo>
                    <a:pt x="3307" y="1"/>
                    <a:pt x="3143" y="48"/>
                    <a:pt x="3014" y="182"/>
                  </a:cubicBezTo>
                  <a:cubicBezTo>
                    <a:pt x="2963" y="243"/>
                    <a:pt x="3001" y="365"/>
                    <a:pt x="3073" y="365"/>
                  </a:cubicBezTo>
                  <a:cubicBezTo>
                    <a:pt x="3083" y="365"/>
                    <a:pt x="3095" y="362"/>
                    <a:pt x="3107" y="356"/>
                  </a:cubicBezTo>
                  <a:cubicBezTo>
                    <a:pt x="3197" y="318"/>
                    <a:pt x="3300" y="301"/>
                    <a:pt x="3409" y="301"/>
                  </a:cubicBezTo>
                  <a:cubicBezTo>
                    <a:pt x="3793" y="301"/>
                    <a:pt x="4260" y="502"/>
                    <a:pt x="4558" y="647"/>
                  </a:cubicBezTo>
                  <a:cubicBezTo>
                    <a:pt x="5138" y="925"/>
                    <a:pt x="5626" y="1390"/>
                    <a:pt x="5986" y="1924"/>
                  </a:cubicBezTo>
                  <a:cubicBezTo>
                    <a:pt x="6694" y="2969"/>
                    <a:pt x="6741" y="4420"/>
                    <a:pt x="6160" y="5511"/>
                  </a:cubicBezTo>
                  <a:cubicBezTo>
                    <a:pt x="5579" y="6580"/>
                    <a:pt x="4031" y="7356"/>
                    <a:pt x="2651" y="7356"/>
                  </a:cubicBezTo>
                  <a:cubicBezTo>
                    <a:pt x="1604" y="7356"/>
                    <a:pt x="653" y="6909"/>
                    <a:pt x="297" y="5801"/>
                  </a:cubicBezTo>
                  <a:cubicBezTo>
                    <a:pt x="277" y="5729"/>
                    <a:pt x="214" y="5695"/>
                    <a:pt x="152" y="5695"/>
                  </a:cubicBezTo>
                  <a:cubicBezTo>
                    <a:pt x="76" y="5695"/>
                    <a:pt x="1" y="5746"/>
                    <a:pt x="7" y="5836"/>
                  </a:cubicBezTo>
                  <a:cubicBezTo>
                    <a:pt x="53" y="7088"/>
                    <a:pt x="1617" y="7671"/>
                    <a:pt x="2674" y="7671"/>
                  </a:cubicBezTo>
                  <a:cubicBezTo>
                    <a:pt x="2695" y="7671"/>
                    <a:pt x="2715" y="7671"/>
                    <a:pt x="2735" y="7670"/>
                  </a:cubicBezTo>
                  <a:cubicBezTo>
                    <a:pt x="4639" y="7624"/>
                    <a:pt x="5823" y="6869"/>
                    <a:pt x="6497" y="5592"/>
                  </a:cubicBezTo>
                  <a:cubicBezTo>
                    <a:pt x="7159" y="4315"/>
                    <a:pt x="6996" y="2702"/>
                    <a:pt x="6114" y="1541"/>
                  </a:cubicBezTo>
                  <a:cubicBezTo>
                    <a:pt x="5626" y="902"/>
                    <a:pt x="5022" y="461"/>
                    <a:pt x="4268" y="194"/>
                  </a:cubicBezTo>
                  <a:cubicBezTo>
                    <a:pt x="4037" y="110"/>
                    <a:pt x="3747" y="1"/>
                    <a:pt x="348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58"/>
            <p:cNvSpPr/>
            <p:nvPr/>
          </p:nvSpPr>
          <p:spPr>
            <a:xfrm>
              <a:off x="4671675" y="3427675"/>
              <a:ext cx="65925" cy="61975"/>
            </a:xfrm>
            <a:custGeom>
              <a:rect b="b" l="l" r="r" t="t"/>
              <a:pathLst>
                <a:path extrusionOk="0" h="2479" w="2637">
                  <a:moveTo>
                    <a:pt x="1847" y="278"/>
                  </a:moveTo>
                  <a:cubicBezTo>
                    <a:pt x="2079" y="278"/>
                    <a:pt x="2032" y="510"/>
                    <a:pt x="2021" y="673"/>
                  </a:cubicBezTo>
                  <a:cubicBezTo>
                    <a:pt x="1998" y="835"/>
                    <a:pt x="1951" y="998"/>
                    <a:pt x="1893" y="1137"/>
                  </a:cubicBezTo>
                  <a:cubicBezTo>
                    <a:pt x="1893" y="1183"/>
                    <a:pt x="1858" y="1241"/>
                    <a:pt x="1835" y="1299"/>
                  </a:cubicBezTo>
                  <a:cubicBezTo>
                    <a:pt x="1731" y="1241"/>
                    <a:pt x="1615" y="1172"/>
                    <a:pt x="1510" y="1114"/>
                  </a:cubicBezTo>
                  <a:cubicBezTo>
                    <a:pt x="1417" y="1056"/>
                    <a:pt x="1324" y="998"/>
                    <a:pt x="1220" y="916"/>
                  </a:cubicBezTo>
                  <a:cubicBezTo>
                    <a:pt x="1324" y="742"/>
                    <a:pt x="1417" y="568"/>
                    <a:pt x="1568" y="429"/>
                  </a:cubicBezTo>
                  <a:cubicBezTo>
                    <a:pt x="1649" y="359"/>
                    <a:pt x="1731" y="278"/>
                    <a:pt x="1847" y="278"/>
                  </a:cubicBezTo>
                  <a:close/>
                  <a:moveTo>
                    <a:pt x="488" y="707"/>
                  </a:moveTo>
                  <a:cubicBezTo>
                    <a:pt x="755" y="940"/>
                    <a:pt x="1092" y="1125"/>
                    <a:pt x="1394" y="1311"/>
                  </a:cubicBezTo>
                  <a:cubicBezTo>
                    <a:pt x="1719" y="1520"/>
                    <a:pt x="2032" y="1729"/>
                    <a:pt x="2369" y="1892"/>
                  </a:cubicBezTo>
                  <a:cubicBezTo>
                    <a:pt x="2288" y="1996"/>
                    <a:pt x="2207" y="2159"/>
                    <a:pt x="2149" y="2251"/>
                  </a:cubicBezTo>
                  <a:cubicBezTo>
                    <a:pt x="1882" y="2019"/>
                    <a:pt x="1545" y="1834"/>
                    <a:pt x="1243" y="1648"/>
                  </a:cubicBezTo>
                  <a:cubicBezTo>
                    <a:pt x="918" y="1439"/>
                    <a:pt x="605" y="1230"/>
                    <a:pt x="268" y="1067"/>
                  </a:cubicBezTo>
                  <a:cubicBezTo>
                    <a:pt x="349" y="963"/>
                    <a:pt x="430" y="800"/>
                    <a:pt x="488" y="707"/>
                  </a:cubicBezTo>
                  <a:close/>
                  <a:moveTo>
                    <a:pt x="1828" y="1"/>
                  </a:moveTo>
                  <a:cubicBezTo>
                    <a:pt x="1464" y="1"/>
                    <a:pt x="1114" y="450"/>
                    <a:pt x="976" y="754"/>
                  </a:cubicBezTo>
                  <a:cubicBezTo>
                    <a:pt x="837" y="673"/>
                    <a:pt x="674" y="603"/>
                    <a:pt x="512" y="522"/>
                  </a:cubicBezTo>
                  <a:cubicBezTo>
                    <a:pt x="474" y="509"/>
                    <a:pt x="439" y="489"/>
                    <a:pt x="404" y="489"/>
                  </a:cubicBezTo>
                  <a:cubicBezTo>
                    <a:pt x="375" y="489"/>
                    <a:pt x="346" y="503"/>
                    <a:pt x="314" y="545"/>
                  </a:cubicBezTo>
                  <a:cubicBezTo>
                    <a:pt x="233" y="626"/>
                    <a:pt x="175" y="731"/>
                    <a:pt x="117" y="812"/>
                  </a:cubicBezTo>
                  <a:lnTo>
                    <a:pt x="105" y="835"/>
                  </a:lnTo>
                  <a:cubicBezTo>
                    <a:pt x="47" y="916"/>
                    <a:pt x="1" y="998"/>
                    <a:pt x="24" y="1091"/>
                  </a:cubicBezTo>
                  <a:cubicBezTo>
                    <a:pt x="24" y="1114"/>
                    <a:pt x="24" y="1125"/>
                    <a:pt x="36" y="1137"/>
                  </a:cubicBezTo>
                  <a:cubicBezTo>
                    <a:pt x="47" y="1183"/>
                    <a:pt x="105" y="1195"/>
                    <a:pt x="140" y="1218"/>
                  </a:cubicBezTo>
                  <a:cubicBezTo>
                    <a:pt x="175" y="1253"/>
                    <a:pt x="221" y="1299"/>
                    <a:pt x="268" y="1323"/>
                  </a:cubicBezTo>
                  <a:cubicBezTo>
                    <a:pt x="349" y="1404"/>
                    <a:pt x="454" y="1450"/>
                    <a:pt x="546" y="1508"/>
                  </a:cubicBezTo>
                  <a:lnTo>
                    <a:pt x="1104" y="1857"/>
                  </a:lnTo>
                  <a:cubicBezTo>
                    <a:pt x="1429" y="2066"/>
                    <a:pt x="1742" y="2263"/>
                    <a:pt x="2091" y="2426"/>
                  </a:cubicBezTo>
                  <a:cubicBezTo>
                    <a:pt x="2142" y="2447"/>
                    <a:pt x="2183" y="2478"/>
                    <a:pt x="2225" y="2478"/>
                  </a:cubicBezTo>
                  <a:cubicBezTo>
                    <a:pt x="2249" y="2478"/>
                    <a:pt x="2274" y="2467"/>
                    <a:pt x="2299" y="2437"/>
                  </a:cubicBezTo>
                  <a:cubicBezTo>
                    <a:pt x="2381" y="2356"/>
                    <a:pt x="2439" y="2240"/>
                    <a:pt x="2520" y="2135"/>
                  </a:cubicBezTo>
                  <a:cubicBezTo>
                    <a:pt x="2578" y="2066"/>
                    <a:pt x="2636" y="1961"/>
                    <a:pt x="2613" y="1880"/>
                  </a:cubicBezTo>
                  <a:cubicBezTo>
                    <a:pt x="2613" y="1857"/>
                    <a:pt x="2613" y="1834"/>
                    <a:pt x="2601" y="1822"/>
                  </a:cubicBezTo>
                  <a:cubicBezTo>
                    <a:pt x="2427" y="1671"/>
                    <a:pt x="2241" y="1543"/>
                    <a:pt x="2056" y="1427"/>
                  </a:cubicBezTo>
                  <a:cubicBezTo>
                    <a:pt x="2172" y="1276"/>
                    <a:pt x="2241" y="1021"/>
                    <a:pt x="2265" y="847"/>
                  </a:cubicBezTo>
                  <a:cubicBezTo>
                    <a:pt x="2311" y="615"/>
                    <a:pt x="2323" y="278"/>
                    <a:pt x="2114" y="104"/>
                  </a:cubicBezTo>
                  <a:cubicBezTo>
                    <a:pt x="2020" y="31"/>
                    <a:pt x="1923" y="1"/>
                    <a:pt x="18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58"/>
            <p:cNvSpPr/>
            <p:nvPr/>
          </p:nvSpPr>
          <p:spPr>
            <a:xfrm>
              <a:off x="4590425" y="3619600"/>
              <a:ext cx="91150" cy="24000"/>
            </a:xfrm>
            <a:custGeom>
              <a:rect b="b" l="l" r="r" t="t"/>
              <a:pathLst>
                <a:path extrusionOk="0" h="960" w="3646">
                  <a:moveTo>
                    <a:pt x="349" y="251"/>
                  </a:moveTo>
                  <a:cubicBezTo>
                    <a:pt x="619" y="284"/>
                    <a:pt x="890" y="291"/>
                    <a:pt x="1159" y="291"/>
                  </a:cubicBezTo>
                  <a:cubicBezTo>
                    <a:pt x="1374" y="291"/>
                    <a:pt x="1588" y="286"/>
                    <a:pt x="1800" y="286"/>
                  </a:cubicBezTo>
                  <a:cubicBezTo>
                    <a:pt x="2055" y="286"/>
                    <a:pt x="2311" y="292"/>
                    <a:pt x="2563" y="292"/>
                  </a:cubicBezTo>
                  <a:cubicBezTo>
                    <a:pt x="2816" y="292"/>
                    <a:pt x="3065" y="286"/>
                    <a:pt x="3309" y="263"/>
                  </a:cubicBezTo>
                  <a:lnTo>
                    <a:pt x="3309" y="263"/>
                  </a:lnTo>
                  <a:cubicBezTo>
                    <a:pt x="3297" y="414"/>
                    <a:pt x="3309" y="600"/>
                    <a:pt x="3332" y="716"/>
                  </a:cubicBezTo>
                  <a:cubicBezTo>
                    <a:pt x="3110" y="689"/>
                    <a:pt x="2889" y="682"/>
                    <a:pt x="2668" y="682"/>
                  </a:cubicBezTo>
                  <a:cubicBezTo>
                    <a:pt x="2404" y="682"/>
                    <a:pt x="2141" y="692"/>
                    <a:pt x="1881" y="692"/>
                  </a:cubicBezTo>
                  <a:cubicBezTo>
                    <a:pt x="1581" y="692"/>
                    <a:pt x="1278" y="680"/>
                    <a:pt x="975" y="680"/>
                  </a:cubicBezTo>
                  <a:cubicBezTo>
                    <a:pt x="773" y="680"/>
                    <a:pt x="571" y="686"/>
                    <a:pt x="372" y="704"/>
                  </a:cubicBezTo>
                  <a:cubicBezTo>
                    <a:pt x="383" y="553"/>
                    <a:pt x="372" y="367"/>
                    <a:pt x="349" y="251"/>
                  </a:cubicBezTo>
                  <a:close/>
                  <a:moveTo>
                    <a:pt x="2581" y="0"/>
                  </a:moveTo>
                  <a:cubicBezTo>
                    <a:pt x="2316" y="0"/>
                    <a:pt x="2051" y="8"/>
                    <a:pt x="1788" y="8"/>
                  </a:cubicBezTo>
                  <a:cubicBezTo>
                    <a:pt x="1602" y="8"/>
                    <a:pt x="1427" y="2"/>
                    <a:pt x="1248" y="2"/>
                  </a:cubicBezTo>
                  <a:cubicBezTo>
                    <a:pt x="1159" y="2"/>
                    <a:pt x="1068" y="4"/>
                    <a:pt x="975" y="8"/>
                  </a:cubicBezTo>
                  <a:cubicBezTo>
                    <a:pt x="732" y="8"/>
                    <a:pt x="488" y="31"/>
                    <a:pt x="256" y="54"/>
                  </a:cubicBezTo>
                  <a:cubicBezTo>
                    <a:pt x="151" y="66"/>
                    <a:pt x="47" y="66"/>
                    <a:pt x="35" y="182"/>
                  </a:cubicBezTo>
                  <a:cubicBezTo>
                    <a:pt x="23" y="298"/>
                    <a:pt x="23" y="425"/>
                    <a:pt x="0" y="542"/>
                  </a:cubicBezTo>
                  <a:cubicBezTo>
                    <a:pt x="35" y="576"/>
                    <a:pt x="35" y="588"/>
                    <a:pt x="35" y="588"/>
                  </a:cubicBezTo>
                  <a:cubicBezTo>
                    <a:pt x="35" y="692"/>
                    <a:pt x="35" y="785"/>
                    <a:pt x="105" y="878"/>
                  </a:cubicBezTo>
                  <a:cubicBezTo>
                    <a:pt x="116" y="890"/>
                    <a:pt x="140" y="901"/>
                    <a:pt x="151" y="901"/>
                  </a:cubicBezTo>
                  <a:cubicBezTo>
                    <a:pt x="198" y="936"/>
                    <a:pt x="279" y="925"/>
                    <a:pt x="325" y="936"/>
                  </a:cubicBezTo>
                  <a:cubicBezTo>
                    <a:pt x="395" y="948"/>
                    <a:pt x="465" y="948"/>
                    <a:pt x="546" y="948"/>
                  </a:cubicBezTo>
                  <a:cubicBezTo>
                    <a:pt x="685" y="959"/>
                    <a:pt x="836" y="959"/>
                    <a:pt x="975" y="959"/>
                  </a:cubicBezTo>
                  <a:cubicBezTo>
                    <a:pt x="1266" y="959"/>
                    <a:pt x="1568" y="948"/>
                    <a:pt x="1858" y="948"/>
                  </a:cubicBezTo>
                  <a:cubicBezTo>
                    <a:pt x="2000" y="948"/>
                    <a:pt x="2144" y="949"/>
                    <a:pt x="2288" y="949"/>
                  </a:cubicBezTo>
                  <a:cubicBezTo>
                    <a:pt x="2647" y="949"/>
                    <a:pt x="3007" y="943"/>
                    <a:pt x="3355" y="901"/>
                  </a:cubicBezTo>
                  <a:cubicBezTo>
                    <a:pt x="3460" y="890"/>
                    <a:pt x="3576" y="901"/>
                    <a:pt x="3599" y="809"/>
                  </a:cubicBezTo>
                  <a:cubicBezTo>
                    <a:pt x="3634" y="669"/>
                    <a:pt x="3634" y="542"/>
                    <a:pt x="3634" y="402"/>
                  </a:cubicBezTo>
                  <a:cubicBezTo>
                    <a:pt x="3634" y="298"/>
                    <a:pt x="3646" y="170"/>
                    <a:pt x="3564" y="89"/>
                  </a:cubicBezTo>
                  <a:cubicBezTo>
                    <a:pt x="3541" y="77"/>
                    <a:pt x="3529" y="54"/>
                    <a:pt x="3506" y="54"/>
                  </a:cubicBezTo>
                  <a:cubicBezTo>
                    <a:pt x="3200" y="10"/>
                    <a:pt x="2890" y="0"/>
                    <a:pt x="258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
    <p:bg>
      <p:bgPr>
        <a:solidFill>
          <a:schemeClr val="accent1"/>
        </a:solidFill>
      </p:bgPr>
    </p:bg>
    <p:spTree>
      <p:nvGrpSpPr>
        <p:cNvPr id="568" name="Shape 568"/>
        <p:cNvGrpSpPr/>
        <p:nvPr/>
      </p:nvGrpSpPr>
      <p:grpSpPr>
        <a:xfrm>
          <a:off x="0" y="0"/>
          <a:ext cx="0" cy="0"/>
          <a:chOff x="0" y="0"/>
          <a:chExt cx="0" cy="0"/>
        </a:xfrm>
      </p:grpSpPr>
      <p:grpSp>
        <p:nvGrpSpPr>
          <p:cNvPr id="569" name="Google Shape;569;p59"/>
          <p:cNvGrpSpPr/>
          <p:nvPr/>
        </p:nvGrpSpPr>
        <p:grpSpPr>
          <a:xfrm flipH="1" rot="2009154">
            <a:off x="885347" y="-216021"/>
            <a:ext cx="569387" cy="950286"/>
            <a:chOff x="1980950" y="3649100"/>
            <a:chExt cx="146600" cy="244675"/>
          </a:xfrm>
        </p:grpSpPr>
        <p:sp>
          <p:nvSpPr>
            <p:cNvPr id="570" name="Google Shape;570;p59"/>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59"/>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59"/>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59"/>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59"/>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59"/>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59"/>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59"/>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59"/>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59"/>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59"/>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1" name="Google Shape;581;p59"/>
          <p:cNvGrpSpPr/>
          <p:nvPr/>
        </p:nvGrpSpPr>
        <p:grpSpPr>
          <a:xfrm flipH="1" rot="566270">
            <a:off x="-104719" y="164606"/>
            <a:ext cx="623491" cy="1156677"/>
            <a:chOff x="2369275" y="3344925"/>
            <a:chExt cx="160525" cy="297800"/>
          </a:xfrm>
        </p:grpSpPr>
        <p:sp>
          <p:nvSpPr>
            <p:cNvPr id="582" name="Google Shape;582;p59"/>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59"/>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59"/>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59"/>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59"/>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59"/>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59"/>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59"/>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59"/>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59"/>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59"/>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59"/>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59"/>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59"/>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59"/>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7" name="Google Shape;597;p59"/>
          <p:cNvGrpSpPr/>
          <p:nvPr/>
        </p:nvGrpSpPr>
        <p:grpSpPr>
          <a:xfrm flipH="1" rot="-7337878">
            <a:off x="646820" y="669576"/>
            <a:ext cx="414887" cy="1399055"/>
            <a:chOff x="954700" y="3672025"/>
            <a:chExt cx="106825" cy="360200"/>
          </a:xfrm>
        </p:grpSpPr>
        <p:sp>
          <p:nvSpPr>
            <p:cNvPr id="598" name="Google Shape;598;p59"/>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59"/>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59"/>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59"/>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59"/>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59"/>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59"/>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59"/>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59"/>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7" name="Google Shape;607;p59"/>
          <p:cNvGrpSpPr/>
          <p:nvPr/>
        </p:nvGrpSpPr>
        <p:grpSpPr>
          <a:xfrm flipH="1" rot="3717561">
            <a:off x="8515339" y="3419439"/>
            <a:ext cx="360249" cy="1149361"/>
            <a:chOff x="616875" y="3027700"/>
            <a:chExt cx="97525" cy="311150"/>
          </a:xfrm>
        </p:grpSpPr>
        <p:sp>
          <p:nvSpPr>
            <p:cNvPr id="608" name="Google Shape;608;p59"/>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59"/>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59"/>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59"/>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59"/>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3" name="Google Shape;613;p59"/>
          <p:cNvSpPr/>
          <p:nvPr/>
        </p:nvSpPr>
        <p:spPr>
          <a:xfrm flipH="1" rot="-1965861">
            <a:off x="8644466" y="4390720"/>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59"/>
          <p:cNvSpPr/>
          <p:nvPr/>
        </p:nvSpPr>
        <p:spPr>
          <a:xfrm flipH="1" rot="-1228039">
            <a:off x="7921507" y="4498224"/>
            <a:ext cx="526617" cy="541772"/>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59"/>
          <p:cNvSpPr txBox="1"/>
          <p:nvPr>
            <p:ph type="ctrTitle"/>
          </p:nvPr>
        </p:nvSpPr>
        <p:spPr>
          <a:xfrm>
            <a:off x="720000" y="422850"/>
            <a:ext cx="7704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1"/>
        </a:solidFill>
      </p:bgPr>
    </p:bg>
    <p:spTree>
      <p:nvGrpSpPr>
        <p:cNvPr id="616" name="Shape 616"/>
        <p:cNvGrpSpPr/>
        <p:nvPr/>
      </p:nvGrpSpPr>
      <p:grpSpPr>
        <a:xfrm>
          <a:off x="0" y="0"/>
          <a:ext cx="0" cy="0"/>
          <a:chOff x="0" y="0"/>
          <a:chExt cx="0" cy="0"/>
        </a:xfrm>
      </p:grpSpPr>
      <p:sp>
        <p:nvSpPr>
          <p:cNvPr id="617" name="Google Shape;617;p60"/>
          <p:cNvSpPr txBox="1"/>
          <p:nvPr>
            <p:ph hasCustomPrompt="1" type="title"/>
          </p:nvPr>
        </p:nvSpPr>
        <p:spPr>
          <a:xfrm>
            <a:off x="1477800" y="1869000"/>
            <a:ext cx="6188400" cy="1405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8100"/>
              <a:buFont typeface="Neucha"/>
              <a:buNone/>
              <a:defRPr b="1" sz="8100">
                <a:latin typeface="Neucha"/>
                <a:ea typeface="Neucha"/>
                <a:cs typeface="Neucha"/>
                <a:sym typeface="Neucha"/>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18" name="Google Shape;618;p60"/>
          <p:cNvSpPr txBox="1"/>
          <p:nvPr>
            <p:ph idx="2" type="ctrTitle"/>
          </p:nvPr>
        </p:nvSpPr>
        <p:spPr>
          <a:xfrm>
            <a:off x="2971800" y="3182832"/>
            <a:ext cx="3200400" cy="91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Roboto Condensed"/>
              <a:buNone/>
              <a:defRPr b="0" sz="1800">
                <a:latin typeface="Roboto Condensed"/>
                <a:ea typeface="Roboto Condensed"/>
                <a:cs typeface="Roboto Condensed"/>
                <a:sym typeface="Roboto Condensed"/>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619" name="Google Shape;619;p60"/>
          <p:cNvGrpSpPr/>
          <p:nvPr/>
        </p:nvGrpSpPr>
        <p:grpSpPr>
          <a:xfrm flipH="1" rot="-3553717">
            <a:off x="7688754" y="3898355"/>
            <a:ext cx="1657053" cy="1186673"/>
            <a:chOff x="2656025" y="2684075"/>
            <a:chExt cx="464100" cy="332350"/>
          </a:xfrm>
        </p:grpSpPr>
        <p:sp>
          <p:nvSpPr>
            <p:cNvPr id="620" name="Google Shape;620;p60"/>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0"/>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60"/>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60"/>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60"/>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60"/>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60"/>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60"/>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8" name="Google Shape;628;p60"/>
          <p:cNvGrpSpPr/>
          <p:nvPr/>
        </p:nvGrpSpPr>
        <p:grpSpPr>
          <a:xfrm flipH="1" rot="-1425117">
            <a:off x="6647985" y="4272006"/>
            <a:ext cx="870560" cy="1160758"/>
            <a:chOff x="2957300" y="3608175"/>
            <a:chExt cx="231325" cy="310850"/>
          </a:xfrm>
        </p:grpSpPr>
        <p:sp>
          <p:nvSpPr>
            <p:cNvPr id="629" name="Google Shape;629;p60"/>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60"/>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60"/>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60"/>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60"/>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60"/>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60"/>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60"/>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60"/>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60"/>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60"/>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60"/>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60"/>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2" name="Google Shape;642;p60"/>
          <p:cNvGrpSpPr/>
          <p:nvPr/>
        </p:nvGrpSpPr>
        <p:grpSpPr>
          <a:xfrm flipH="1" rot="2084963">
            <a:off x="1022764" y="-103695"/>
            <a:ext cx="1670611" cy="1197127"/>
            <a:chOff x="692625" y="2569725"/>
            <a:chExt cx="463800" cy="332350"/>
          </a:xfrm>
        </p:grpSpPr>
        <p:sp>
          <p:nvSpPr>
            <p:cNvPr id="643" name="Google Shape;643;p60"/>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60"/>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5" name="Google Shape;645;p60"/>
          <p:cNvGrpSpPr/>
          <p:nvPr/>
        </p:nvGrpSpPr>
        <p:grpSpPr>
          <a:xfrm flipH="1" rot="1062273">
            <a:off x="-107477" y="229689"/>
            <a:ext cx="384784" cy="1297441"/>
            <a:chOff x="954700" y="3672025"/>
            <a:chExt cx="106825" cy="360200"/>
          </a:xfrm>
        </p:grpSpPr>
        <p:sp>
          <p:nvSpPr>
            <p:cNvPr id="646" name="Google Shape;646;p60"/>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60"/>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60"/>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60"/>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60"/>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60"/>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60"/>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60"/>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60"/>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5" name="Google Shape;655;p60"/>
          <p:cNvGrpSpPr/>
          <p:nvPr/>
        </p:nvGrpSpPr>
        <p:grpSpPr>
          <a:xfrm flipH="1" rot="-1031363">
            <a:off x="-137267" y="1716289"/>
            <a:ext cx="781001" cy="756958"/>
            <a:chOff x="852825" y="3133350"/>
            <a:chExt cx="216825" cy="210150"/>
          </a:xfrm>
        </p:grpSpPr>
        <p:sp>
          <p:nvSpPr>
            <p:cNvPr id="656" name="Google Shape;656;p60"/>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60"/>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8" name="Google Shape;658;p60"/>
          <p:cNvGrpSpPr/>
          <p:nvPr/>
        </p:nvGrpSpPr>
        <p:grpSpPr>
          <a:xfrm flipH="1" rot="9086648">
            <a:off x="2361570" y="-673704"/>
            <a:ext cx="351283" cy="1120755"/>
            <a:chOff x="616875" y="3027700"/>
            <a:chExt cx="97525" cy="311150"/>
          </a:xfrm>
        </p:grpSpPr>
        <p:sp>
          <p:nvSpPr>
            <p:cNvPr id="659" name="Google Shape;659;p60"/>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60"/>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60"/>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60"/>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60"/>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4" name="Google Shape;664;p60"/>
          <p:cNvGrpSpPr/>
          <p:nvPr/>
        </p:nvGrpSpPr>
        <p:grpSpPr>
          <a:xfrm flipH="1" rot="-1974894">
            <a:off x="1370005" y="872286"/>
            <a:ext cx="233139" cy="565604"/>
            <a:chOff x="1282375" y="3450000"/>
            <a:chExt cx="64725" cy="157025"/>
          </a:xfrm>
        </p:grpSpPr>
        <p:sp>
          <p:nvSpPr>
            <p:cNvPr id="665" name="Google Shape;665;p60"/>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60"/>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60"/>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8" name="Google Shape;668;p60"/>
          <p:cNvGrpSpPr/>
          <p:nvPr/>
        </p:nvGrpSpPr>
        <p:grpSpPr>
          <a:xfrm flipH="1" rot="-1302591">
            <a:off x="6086406" y="4653389"/>
            <a:ext cx="378569" cy="592888"/>
            <a:chOff x="683900" y="3612800"/>
            <a:chExt cx="105100" cy="164600"/>
          </a:xfrm>
        </p:grpSpPr>
        <p:sp>
          <p:nvSpPr>
            <p:cNvPr id="669" name="Google Shape;669;p60"/>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60"/>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1" name="Google Shape;671;p60"/>
          <p:cNvGrpSpPr/>
          <p:nvPr/>
        </p:nvGrpSpPr>
        <p:grpSpPr>
          <a:xfrm flipH="1" rot="-1974894">
            <a:off x="8706980" y="2937336"/>
            <a:ext cx="233139" cy="565604"/>
            <a:chOff x="1282375" y="3450000"/>
            <a:chExt cx="64725" cy="157025"/>
          </a:xfrm>
        </p:grpSpPr>
        <p:sp>
          <p:nvSpPr>
            <p:cNvPr id="672" name="Google Shape;672;p60"/>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60"/>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0"/>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5" name="Google Shape;675;p60"/>
          <p:cNvGrpSpPr/>
          <p:nvPr/>
        </p:nvGrpSpPr>
        <p:grpSpPr>
          <a:xfrm flipH="1" rot="762759">
            <a:off x="7516114" y="3314521"/>
            <a:ext cx="590931" cy="1096303"/>
            <a:chOff x="2369275" y="3344925"/>
            <a:chExt cx="160525" cy="297800"/>
          </a:xfrm>
        </p:grpSpPr>
        <p:sp>
          <p:nvSpPr>
            <p:cNvPr id="676" name="Google Shape;676;p60"/>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60"/>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60"/>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60"/>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60"/>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60"/>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60"/>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60"/>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60"/>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60"/>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60"/>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60"/>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60"/>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60"/>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60"/>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1" name="Google Shape;691;p60"/>
          <p:cNvGrpSpPr/>
          <p:nvPr/>
        </p:nvGrpSpPr>
        <p:grpSpPr>
          <a:xfrm flipH="1" rot="-4092482">
            <a:off x="344761" y="-173701"/>
            <a:ext cx="773115" cy="298133"/>
            <a:chOff x="1154075" y="3734125"/>
            <a:chExt cx="201750" cy="77800"/>
          </a:xfrm>
        </p:grpSpPr>
        <p:sp>
          <p:nvSpPr>
            <p:cNvPr id="692" name="Google Shape;692;p60"/>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60"/>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60"/>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60"/>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60"/>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60"/>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60"/>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60"/>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0" name="Google Shape;700;p60"/>
          <p:cNvGrpSpPr/>
          <p:nvPr/>
        </p:nvGrpSpPr>
        <p:grpSpPr>
          <a:xfrm flipH="1" rot="-1415750">
            <a:off x="430215" y="501184"/>
            <a:ext cx="602211" cy="1005088"/>
            <a:chOff x="1980950" y="3649100"/>
            <a:chExt cx="146600" cy="244675"/>
          </a:xfrm>
        </p:grpSpPr>
        <p:sp>
          <p:nvSpPr>
            <p:cNvPr id="701" name="Google Shape;701;p60"/>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60"/>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60"/>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60"/>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60"/>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60"/>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60"/>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60"/>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60"/>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60"/>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60"/>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60"/>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60"/>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4" name="Google Shape;714;p60"/>
          <p:cNvGrpSpPr/>
          <p:nvPr/>
        </p:nvGrpSpPr>
        <p:grpSpPr>
          <a:xfrm flipH="1" rot="-897778">
            <a:off x="825036" y="1701916"/>
            <a:ext cx="540259" cy="223794"/>
            <a:chOff x="2333000" y="3750375"/>
            <a:chExt cx="157050" cy="65050"/>
          </a:xfrm>
        </p:grpSpPr>
        <p:sp>
          <p:nvSpPr>
            <p:cNvPr id="715" name="Google Shape;715;p60"/>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60"/>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60"/>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60"/>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60"/>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SECTION_HEADER_1">
    <p:bg>
      <p:bgPr>
        <a:solidFill>
          <a:schemeClr val="accent1"/>
        </a:solidFill>
      </p:bgPr>
    </p:bg>
    <p:spTree>
      <p:nvGrpSpPr>
        <p:cNvPr id="720" name="Shape 720"/>
        <p:cNvGrpSpPr/>
        <p:nvPr/>
      </p:nvGrpSpPr>
      <p:grpSpPr>
        <a:xfrm>
          <a:off x="0" y="0"/>
          <a:ext cx="0" cy="0"/>
          <a:chOff x="0" y="0"/>
          <a:chExt cx="0" cy="0"/>
        </a:xfrm>
      </p:grpSpPr>
      <p:sp>
        <p:nvSpPr>
          <p:cNvPr id="721" name="Google Shape;721;p61"/>
          <p:cNvSpPr txBox="1"/>
          <p:nvPr>
            <p:ph type="title"/>
          </p:nvPr>
        </p:nvSpPr>
        <p:spPr>
          <a:xfrm>
            <a:off x="920046" y="1707038"/>
            <a:ext cx="1593900" cy="601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SzPts val="4000"/>
              <a:buFont typeface="Neucha"/>
              <a:buNone/>
              <a:defRPr b="1" sz="4000">
                <a:latin typeface="Neucha"/>
                <a:ea typeface="Neucha"/>
                <a:cs typeface="Neucha"/>
                <a:sym typeface="Neucha"/>
              </a:defRPr>
            </a:lvl2pPr>
            <a:lvl3pPr lvl="2" algn="ctr">
              <a:lnSpc>
                <a:spcPct val="100000"/>
              </a:lnSpc>
              <a:spcBef>
                <a:spcPts val="0"/>
              </a:spcBef>
              <a:spcAft>
                <a:spcPts val="0"/>
              </a:spcAft>
              <a:buSzPts val="4000"/>
              <a:buFont typeface="Neucha"/>
              <a:buNone/>
              <a:defRPr b="1" sz="4000">
                <a:latin typeface="Neucha"/>
                <a:ea typeface="Neucha"/>
                <a:cs typeface="Neucha"/>
                <a:sym typeface="Neucha"/>
              </a:defRPr>
            </a:lvl3pPr>
            <a:lvl4pPr lvl="3" algn="ctr">
              <a:lnSpc>
                <a:spcPct val="100000"/>
              </a:lnSpc>
              <a:spcBef>
                <a:spcPts val="0"/>
              </a:spcBef>
              <a:spcAft>
                <a:spcPts val="0"/>
              </a:spcAft>
              <a:buSzPts val="4000"/>
              <a:buFont typeface="Neucha"/>
              <a:buNone/>
              <a:defRPr b="1" sz="4000">
                <a:latin typeface="Neucha"/>
                <a:ea typeface="Neucha"/>
                <a:cs typeface="Neucha"/>
                <a:sym typeface="Neucha"/>
              </a:defRPr>
            </a:lvl4pPr>
            <a:lvl5pPr lvl="4" algn="ctr">
              <a:lnSpc>
                <a:spcPct val="100000"/>
              </a:lnSpc>
              <a:spcBef>
                <a:spcPts val="0"/>
              </a:spcBef>
              <a:spcAft>
                <a:spcPts val="0"/>
              </a:spcAft>
              <a:buSzPts val="4000"/>
              <a:buFont typeface="Neucha"/>
              <a:buNone/>
              <a:defRPr b="1" sz="4000">
                <a:latin typeface="Neucha"/>
                <a:ea typeface="Neucha"/>
                <a:cs typeface="Neucha"/>
                <a:sym typeface="Neucha"/>
              </a:defRPr>
            </a:lvl5pPr>
            <a:lvl6pPr lvl="5" algn="ctr">
              <a:lnSpc>
                <a:spcPct val="100000"/>
              </a:lnSpc>
              <a:spcBef>
                <a:spcPts val="0"/>
              </a:spcBef>
              <a:spcAft>
                <a:spcPts val="0"/>
              </a:spcAft>
              <a:buSzPts val="4000"/>
              <a:buFont typeface="Neucha"/>
              <a:buNone/>
              <a:defRPr b="1" sz="4000">
                <a:latin typeface="Neucha"/>
                <a:ea typeface="Neucha"/>
                <a:cs typeface="Neucha"/>
                <a:sym typeface="Neucha"/>
              </a:defRPr>
            </a:lvl6pPr>
            <a:lvl7pPr lvl="6" algn="ctr">
              <a:lnSpc>
                <a:spcPct val="100000"/>
              </a:lnSpc>
              <a:spcBef>
                <a:spcPts val="0"/>
              </a:spcBef>
              <a:spcAft>
                <a:spcPts val="0"/>
              </a:spcAft>
              <a:buSzPts val="4000"/>
              <a:buFont typeface="Neucha"/>
              <a:buNone/>
              <a:defRPr b="1" sz="4000">
                <a:latin typeface="Neucha"/>
                <a:ea typeface="Neucha"/>
                <a:cs typeface="Neucha"/>
                <a:sym typeface="Neucha"/>
              </a:defRPr>
            </a:lvl7pPr>
            <a:lvl8pPr lvl="7" algn="ctr">
              <a:lnSpc>
                <a:spcPct val="100000"/>
              </a:lnSpc>
              <a:spcBef>
                <a:spcPts val="0"/>
              </a:spcBef>
              <a:spcAft>
                <a:spcPts val="0"/>
              </a:spcAft>
              <a:buSzPts val="4000"/>
              <a:buFont typeface="Neucha"/>
              <a:buNone/>
              <a:defRPr b="1" sz="4000">
                <a:latin typeface="Neucha"/>
                <a:ea typeface="Neucha"/>
                <a:cs typeface="Neucha"/>
                <a:sym typeface="Neucha"/>
              </a:defRPr>
            </a:lvl8pPr>
            <a:lvl9pPr lvl="8" algn="ctr">
              <a:lnSpc>
                <a:spcPct val="100000"/>
              </a:lnSpc>
              <a:spcBef>
                <a:spcPts val="0"/>
              </a:spcBef>
              <a:spcAft>
                <a:spcPts val="0"/>
              </a:spcAft>
              <a:buSzPts val="4000"/>
              <a:buFont typeface="Neucha"/>
              <a:buNone/>
              <a:defRPr b="1" sz="4000">
                <a:latin typeface="Neucha"/>
                <a:ea typeface="Neucha"/>
                <a:cs typeface="Neucha"/>
                <a:sym typeface="Neucha"/>
              </a:defRPr>
            </a:lvl9pPr>
          </a:lstStyle>
          <a:p/>
        </p:txBody>
      </p:sp>
      <p:sp>
        <p:nvSpPr>
          <p:cNvPr id="722" name="Google Shape;722;p61"/>
          <p:cNvSpPr txBox="1"/>
          <p:nvPr>
            <p:ph idx="1" type="subTitle"/>
          </p:nvPr>
        </p:nvSpPr>
        <p:spPr>
          <a:xfrm>
            <a:off x="2791146" y="1707038"/>
            <a:ext cx="2725200" cy="601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723" name="Google Shape;723;p61"/>
          <p:cNvSpPr txBox="1"/>
          <p:nvPr>
            <p:ph idx="2" type="title"/>
          </p:nvPr>
        </p:nvSpPr>
        <p:spPr>
          <a:xfrm>
            <a:off x="920046" y="2517888"/>
            <a:ext cx="1593900" cy="601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SzPts val="4000"/>
              <a:buFont typeface="Neucha"/>
              <a:buNone/>
              <a:defRPr b="1" sz="4000">
                <a:latin typeface="Neucha"/>
                <a:ea typeface="Neucha"/>
                <a:cs typeface="Neucha"/>
                <a:sym typeface="Neucha"/>
              </a:defRPr>
            </a:lvl2pPr>
            <a:lvl3pPr lvl="2" algn="ctr">
              <a:lnSpc>
                <a:spcPct val="100000"/>
              </a:lnSpc>
              <a:spcBef>
                <a:spcPts val="0"/>
              </a:spcBef>
              <a:spcAft>
                <a:spcPts val="0"/>
              </a:spcAft>
              <a:buSzPts val="4000"/>
              <a:buFont typeface="Neucha"/>
              <a:buNone/>
              <a:defRPr b="1" sz="4000">
                <a:latin typeface="Neucha"/>
                <a:ea typeface="Neucha"/>
                <a:cs typeface="Neucha"/>
                <a:sym typeface="Neucha"/>
              </a:defRPr>
            </a:lvl3pPr>
            <a:lvl4pPr lvl="3" algn="ctr">
              <a:lnSpc>
                <a:spcPct val="100000"/>
              </a:lnSpc>
              <a:spcBef>
                <a:spcPts val="0"/>
              </a:spcBef>
              <a:spcAft>
                <a:spcPts val="0"/>
              </a:spcAft>
              <a:buSzPts val="4000"/>
              <a:buFont typeface="Neucha"/>
              <a:buNone/>
              <a:defRPr b="1" sz="4000">
                <a:latin typeface="Neucha"/>
                <a:ea typeface="Neucha"/>
                <a:cs typeface="Neucha"/>
                <a:sym typeface="Neucha"/>
              </a:defRPr>
            </a:lvl4pPr>
            <a:lvl5pPr lvl="4" algn="ctr">
              <a:lnSpc>
                <a:spcPct val="100000"/>
              </a:lnSpc>
              <a:spcBef>
                <a:spcPts val="0"/>
              </a:spcBef>
              <a:spcAft>
                <a:spcPts val="0"/>
              </a:spcAft>
              <a:buSzPts val="4000"/>
              <a:buFont typeface="Neucha"/>
              <a:buNone/>
              <a:defRPr b="1" sz="4000">
                <a:latin typeface="Neucha"/>
                <a:ea typeface="Neucha"/>
                <a:cs typeface="Neucha"/>
                <a:sym typeface="Neucha"/>
              </a:defRPr>
            </a:lvl5pPr>
            <a:lvl6pPr lvl="5" algn="ctr">
              <a:lnSpc>
                <a:spcPct val="100000"/>
              </a:lnSpc>
              <a:spcBef>
                <a:spcPts val="0"/>
              </a:spcBef>
              <a:spcAft>
                <a:spcPts val="0"/>
              </a:spcAft>
              <a:buSzPts val="4000"/>
              <a:buFont typeface="Neucha"/>
              <a:buNone/>
              <a:defRPr b="1" sz="4000">
                <a:latin typeface="Neucha"/>
                <a:ea typeface="Neucha"/>
                <a:cs typeface="Neucha"/>
                <a:sym typeface="Neucha"/>
              </a:defRPr>
            </a:lvl6pPr>
            <a:lvl7pPr lvl="6" algn="ctr">
              <a:lnSpc>
                <a:spcPct val="100000"/>
              </a:lnSpc>
              <a:spcBef>
                <a:spcPts val="0"/>
              </a:spcBef>
              <a:spcAft>
                <a:spcPts val="0"/>
              </a:spcAft>
              <a:buSzPts val="4000"/>
              <a:buFont typeface="Neucha"/>
              <a:buNone/>
              <a:defRPr b="1" sz="4000">
                <a:latin typeface="Neucha"/>
                <a:ea typeface="Neucha"/>
                <a:cs typeface="Neucha"/>
                <a:sym typeface="Neucha"/>
              </a:defRPr>
            </a:lvl7pPr>
            <a:lvl8pPr lvl="7" algn="ctr">
              <a:lnSpc>
                <a:spcPct val="100000"/>
              </a:lnSpc>
              <a:spcBef>
                <a:spcPts val="0"/>
              </a:spcBef>
              <a:spcAft>
                <a:spcPts val="0"/>
              </a:spcAft>
              <a:buSzPts val="4000"/>
              <a:buFont typeface="Neucha"/>
              <a:buNone/>
              <a:defRPr b="1" sz="4000">
                <a:latin typeface="Neucha"/>
                <a:ea typeface="Neucha"/>
                <a:cs typeface="Neucha"/>
                <a:sym typeface="Neucha"/>
              </a:defRPr>
            </a:lvl8pPr>
            <a:lvl9pPr lvl="8" algn="ctr">
              <a:lnSpc>
                <a:spcPct val="100000"/>
              </a:lnSpc>
              <a:spcBef>
                <a:spcPts val="0"/>
              </a:spcBef>
              <a:spcAft>
                <a:spcPts val="0"/>
              </a:spcAft>
              <a:buSzPts val="4000"/>
              <a:buFont typeface="Neucha"/>
              <a:buNone/>
              <a:defRPr b="1" sz="4000">
                <a:latin typeface="Neucha"/>
                <a:ea typeface="Neucha"/>
                <a:cs typeface="Neucha"/>
                <a:sym typeface="Neucha"/>
              </a:defRPr>
            </a:lvl9pPr>
          </a:lstStyle>
          <a:p/>
        </p:txBody>
      </p:sp>
      <p:sp>
        <p:nvSpPr>
          <p:cNvPr id="724" name="Google Shape;724;p61"/>
          <p:cNvSpPr txBox="1"/>
          <p:nvPr>
            <p:ph idx="3" type="subTitle"/>
          </p:nvPr>
        </p:nvSpPr>
        <p:spPr>
          <a:xfrm>
            <a:off x="2791146" y="2517888"/>
            <a:ext cx="2725200" cy="601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725" name="Google Shape;725;p61"/>
          <p:cNvSpPr txBox="1"/>
          <p:nvPr>
            <p:ph idx="4" type="title"/>
          </p:nvPr>
        </p:nvSpPr>
        <p:spPr>
          <a:xfrm>
            <a:off x="920046" y="3328738"/>
            <a:ext cx="1593900" cy="601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SzPts val="4000"/>
              <a:buFont typeface="Neucha"/>
              <a:buNone/>
              <a:defRPr b="1" sz="4000">
                <a:latin typeface="Neucha"/>
                <a:ea typeface="Neucha"/>
                <a:cs typeface="Neucha"/>
                <a:sym typeface="Neucha"/>
              </a:defRPr>
            </a:lvl2pPr>
            <a:lvl3pPr lvl="2" algn="ctr">
              <a:lnSpc>
                <a:spcPct val="100000"/>
              </a:lnSpc>
              <a:spcBef>
                <a:spcPts val="0"/>
              </a:spcBef>
              <a:spcAft>
                <a:spcPts val="0"/>
              </a:spcAft>
              <a:buSzPts val="4000"/>
              <a:buFont typeface="Neucha"/>
              <a:buNone/>
              <a:defRPr b="1" sz="4000">
                <a:latin typeface="Neucha"/>
                <a:ea typeface="Neucha"/>
                <a:cs typeface="Neucha"/>
                <a:sym typeface="Neucha"/>
              </a:defRPr>
            </a:lvl3pPr>
            <a:lvl4pPr lvl="3" algn="ctr">
              <a:lnSpc>
                <a:spcPct val="100000"/>
              </a:lnSpc>
              <a:spcBef>
                <a:spcPts val="0"/>
              </a:spcBef>
              <a:spcAft>
                <a:spcPts val="0"/>
              </a:spcAft>
              <a:buSzPts val="4000"/>
              <a:buFont typeface="Neucha"/>
              <a:buNone/>
              <a:defRPr b="1" sz="4000">
                <a:latin typeface="Neucha"/>
                <a:ea typeface="Neucha"/>
                <a:cs typeface="Neucha"/>
                <a:sym typeface="Neucha"/>
              </a:defRPr>
            </a:lvl4pPr>
            <a:lvl5pPr lvl="4" algn="ctr">
              <a:lnSpc>
                <a:spcPct val="100000"/>
              </a:lnSpc>
              <a:spcBef>
                <a:spcPts val="0"/>
              </a:spcBef>
              <a:spcAft>
                <a:spcPts val="0"/>
              </a:spcAft>
              <a:buSzPts val="4000"/>
              <a:buFont typeface="Neucha"/>
              <a:buNone/>
              <a:defRPr b="1" sz="4000">
                <a:latin typeface="Neucha"/>
                <a:ea typeface="Neucha"/>
                <a:cs typeface="Neucha"/>
                <a:sym typeface="Neucha"/>
              </a:defRPr>
            </a:lvl5pPr>
            <a:lvl6pPr lvl="5" algn="ctr">
              <a:lnSpc>
                <a:spcPct val="100000"/>
              </a:lnSpc>
              <a:spcBef>
                <a:spcPts val="0"/>
              </a:spcBef>
              <a:spcAft>
                <a:spcPts val="0"/>
              </a:spcAft>
              <a:buSzPts val="4000"/>
              <a:buFont typeface="Neucha"/>
              <a:buNone/>
              <a:defRPr b="1" sz="4000">
                <a:latin typeface="Neucha"/>
                <a:ea typeface="Neucha"/>
                <a:cs typeface="Neucha"/>
                <a:sym typeface="Neucha"/>
              </a:defRPr>
            </a:lvl6pPr>
            <a:lvl7pPr lvl="6" algn="ctr">
              <a:lnSpc>
                <a:spcPct val="100000"/>
              </a:lnSpc>
              <a:spcBef>
                <a:spcPts val="0"/>
              </a:spcBef>
              <a:spcAft>
                <a:spcPts val="0"/>
              </a:spcAft>
              <a:buSzPts val="4000"/>
              <a:buFont typeface="Neucha"/>
              <a:buNone/>
              <a:defRPr b="1" sz="4000">
                <a:latin typeface="Neucha"/>
                <a:ea typeface="Neucha"/>
                <a:cs typeface="Neucha"/>
                <a:sym typeface="Neucha"/>
              </a:defRPr>
            </a:lvl7pPr>
            <a:lvl8pPr lvl="7" algn="ctr">
              <a:lnSpc>
                <a:spcPct val="100000"/>
              </a:lnSpc>
              <a:spcBef>
                <a:spcPts val="0"/>
              </a:spcBef>
              <a:spcAft>
                <a:spcPts val="0"/>
              </a:spcAft>
              <a:buSzPts val="4000"/>
              <a:buFont typeface="Neucha"/>
              <a:buNone/>
              <a:defRPr b="1" sz="4000">
                <a:latin typeface="Neucha"/>
                <a:ea typeface="Neucha"/>
                <a:cs typeface="Neucha"/>
                <a:sym typeface="Neucha"/>
              </a:defRPr>
            </a:lvl8pPr>
            <a:lvl9pPr lvl="8" algn="ctr">
              <a:lnSpc>
                <a:spcPct val="100000"/>
              </a:lnSpc>
              <a:spcBef>
                <a:spcPts val="0"/>
              </a:spcBef>
              <a:spcAft>
                <a:spcPts val="0"/>
              </a:spcAft>
              <a:buSzPts val="4000"/>
              <a:buFont typeface="Neucha"/>
              <a:buNone/>
              <a:defRPr b="1" sz="4000">
                <a:latin typeface="Neucha"/>
                <a:ea typeface="Neucha"/>
                <a:cs typeface="Neucha"/>
                <a:sym typeface="Neucha"/>
              </a:defRPr>
            </a:lvl9pPr>
          </a:lstStyle>
          <a:p/>
        </p:txBody>
      </p:sp>
      <p:sp>
        <p:nvSpPr>
          <p:cNvPr id="726" name="Google Shape;726;p61"/>
          <p:cNvSpPr txBox="1"/>
          <p:nvPr>
            <p:ph idx="5" type="subTitle"/>
          </p:nvPr>
        </p:nvSpPr>
        <p:spPr>
          <a:xfrm>
            <a:off x="2791146" y="3328738"/>
            <a:ext cx="2725200" cy="601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727" name="Google Shape;727;p61"/>
          <p:cNvSpPr txBox="1"/>
          <p:nvPr>
            <p:ph idx="6" type="ctrTitle"/>
          </p:nvPr>
        </p:nvSpPr>
        <p:spPr>
          <a:xfrm>
            <a:off x="720000" y="422850"/>
            <a:ext cx="7704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728" name="Google Shape;728;p61"/>
          <p:cNvSpPr/>
          <p:nvPr/>
        </p:nvSpPr>
        <p:spPr>
          <a:xfrm rot="-955344">
            <a:off x="7599432" y="1501397"/>
            <a:ext cx="494404" cy="89709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9" name="Google Shape;729;p61"/>
          <p:cNvGrpSpPr/>
          <p:nvPr/>
        </p:nvGrpSpPr>
        <p:grpSpPr>
          <a:xfrm rot="-3934734">
            <a:off x="7006682" y="2802455"/>
            <a:ext cx="1713225" cy="1227663"/>
            <a:chOff x="692625" y="2569725"/>
            <a:chExt cx="463800" cy="332350"/>
          </a:xfrm>
        </p:grpSpPr>
        <p:sp>
          <p:nvSpPr>
            <p:cNvPr id="730" name="Google Shape;730;p61"/>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61"/>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2" name="Google Shape;732;p61"/>
          <p:cNvGrpSpPr/>
          <p:nvPr/>
        </p:nvGrpSpPr>
        <p:grpSpPr>
          <a:xfrm rot="-4458744">
            <a:off x="6837600" y="3805676"/>
            <a:ext cx="394600" cy="1330542"/>
            <a:chOff x="954700" y="3672025"/>
            <a:chExt cx="106825" cy="360200"/>
          </a:xfrm>
        </p:grpSpPr>
        <p:sp>
          <p:nvSpPr>
            <p:cNvPr id="733" name="Google Shape;733;p61"/>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61"/>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61"/>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61"/>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61"/>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61"/>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61"/>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61"/>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61"/>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2" name="Google Shape;742;p61"/>
          <p:cNvGrpSpPr/>
          <p:nvPr/>
        </p:nvGrpSpPr>
        <p:grpSpPr>
          <a:xfrm rot="384839">
            <a:off x="8453421" y="1772702"/>
            <a:ext cx="883127" cy="855940"/>
            <a:chOff x="852825" y="3133350"/>
            <a:chExt cx="216825" cy="210150"/>
          </a:xfrm>
        </p:grpSpPr>
        <p:sp>
          <p:nvSpPr>
            <p:cNvPr id="743" name="Google Shape;743;p61"/>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61"/>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5" name="Google Shape;745;p61"/>
          <p:cNvGrpSpPr/>
          <p:nvPr/>
        </p:nvGrpSpPr>
        <p:grpSpPr>
          <a:xfrm rot="-2700000">
            <a:off x="8329299" y="3793812"/>
            <a:ext cx="388232" cy="608020"/>
            <a:chOff x="683900" y="3612800"/>
            <a:chExt cx="105100" cy="164600"/>
          </a:xfrm>
        </p:grpSpPr>
        <p:sp>
          <p:nvSpPr>
            <p:cNvPr id="746" name="Google Shape;746;p61"/>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61"/>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8" name="Google Shape;748;p61"/>
          <p:cNvGrpSpPr/>
          <p:nvPr/>
        </p:nvGrpSpPr>
        <p:grpSpPr>
          <a:xfrm rot="9820777">
            <a:off x="6915359" y="3622310"/>
            <a:ext cx="239084" cy="580026"/>
            <a:chOff x="1282375" y="3450000"/>
            <a:chExt cx="64725" cy="157025"/>
          </a:xfrm>
        </p:grpSpPr>
        <p:sp>
          <p:nvSpPr>
            <p:cNvPr id="749" name="Google Shape;749;p61"/>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61"/>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61"/>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2" name="Google Shape;752;p61"/>
          <p:cNvGrpSpPr/>
          <p:nvPr/>
        </p:nvGrpSpPr>
        <p:grpSpPr>
          <a:xfrm rot="3303917">
            <a:off x="7811565" y="4352123"/>
            <a:ext cx="360250" cy="1149365"/>
            <a:chOff x="616875" y="3027700"/>
            <a:chExt cx="97525" cy="311150"/>
          </a:xfrm>
        </p:grpSpPr>
        <p:sp>
          <p:nvSpPr>
            <p:cNvPr id="753" name="Google Shape;753;p61"/>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61"/>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61"/>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61"/>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61"/>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8" name="Google Shape;758;p61"/>
          <p:cNvGrpSpPr/>
          <p:nvPr/>
        </p:nvGrpSpPr>
        <p:grpSpPr>
          <a:xfrm rot="-9804196">
            <a:off x="8304466" y="1230055"/>
            <a:ext cx="239087" cy="580033"/>
            <a:chOff x="1282375" y="3450000"/>
            <a:chExt cx="64725" cy="157025"/>
          </a:xfrm>
        </p:grpSpPr>
        <p:sp>
          <p:nvSpPr>
            <p:cNvPr id="759" name="Google Shape;759;p61"/>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61"/>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61"/>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2" name="Google Shape;762;p61"/>
          <p:cNvSpPr/>
          <p:nvPr/>
        </p:nvSpPr>
        <p:spPr>
          <a:xfrm rot="1965861">
            <a:off x="8769359" y="2967745"/>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61"/>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4" name="Google Shape;764;p61"/>
          <p:cNvGrpSpPr/>
          <p:nvPr/>
        </p:nvGrpSpPr>
        <p:grpSpPr>
          <a:xfrm rot="-714897">
            <a:off x="6205882" y="4634928"/>
            <a:ext cx="883118" cy="855931"/>
            <a:chOff x="852825" y="3133350"/>
            <a:chExt cx="216825" cy="210150"/>
          </a:xfrm>
        </p:grpSpPr>
        <p:sp>
          <p:nvSpPr>
            <p:cNvPr id="765" name="Google Shape;765;p61"/>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61"/>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67" name="Shape 767"/>
        <p:cNvGrpSpPr/>
        <p:nvPr/>
      </p:nvGrpSpPr>
      <p:grpSpPr>
        <a:xfrm>
          <a:off x="0" y="0"/>
          <a:ext cx="0" cy="0"/>
          <a:chOff x="0" y="0"/>
          <a:chExt cx="0" cy="0"/>
        </a:xfrm>
      </p:grpSpPr>
      <p:sp>
        <p:nvSpPr>
          <p:cNvPr id="768" name="Google Shape;768;p62"/>
          <p:cNvSpPr txBox="1"/>
          <p:nvPr>
            <p:ph idx="1" type="subTitle"/>
          </p:nvPr>
        </p:nvSpPr>
        <p:spPr>
          <a:xfrm>
            <a:off x="3468150" y="3381500"/>
            <a:ext cx="2207700" cy="52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769" name="Google Shape;769;p62"/>
          <p:cNvSpPr txBox="1"/>
          <p:nvPr>
            <p:ph type="ctrTitle"/>
          </p:nvPr>
        </p:nvSpPr>
        <p:spPr>
          <a:xfrm>
            <a:off x="1374900" y="1728450"/>
            <a:ext cx="6394200" cy="1686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770" name="Google Shape;770;p62"/>
          <p:cNvGrpSpPr/>
          <p:nvPr/>
        </p:nvGrpSpPr>
        <p:grpSpPr>
          <a:xfrm rot="3553717">
            <a:off x="-190479" y="3898355"/>
            <a:ext cx="1657053" cy="1186673"/>
            <a:chOff x="2656025" y="2684075"/>
            <a:chExt cx="464100" cy="332350"/>
          </a:xfrm>
        </p:grpSpPr>
        <p:sp>
          <p:nvSpPr>
            <p:cNvPr id="771" name="Google Shape;771;p62"/>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62"/>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62"/>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62"/>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62"/>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62"/>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62"/>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62"/>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9" name="Google Shape;779;p62"/>
          <p:cNvGrpSpPr/>
          <p:nvPr/>
        </p:nvGrpSpPr>
        <p:grpSpPr>
          <a:xfrm rot="1425117">
            <a:off x="1636783" y="4272006"/>
            <a:ext cx="870560" cy="1160758"/>
            <a:chOff x="2957300" y="3608175"/>
            <a:chExt cx="231325" cy="310850"/>
          </a:xfrm>
        </p:grpSpPr>
        <p:sp>
          <p:nvSpPr>
            <p:cNvPr id="780" name="Google Shape;780;p62"/>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62"/>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62"/>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62"/>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62"/>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62"/>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62"/>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62"/>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62"/>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62"/>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62"/>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62"/>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62"/>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3" name="Google Shape;793;p62"/>
          <p:cNvGrpSpPr/>
          <p:nvPr/>
        </p:nvGrpSpPr>
        <p:grpSpPr>
          <a:xfrm rot="-2084963">
            <a:off x="6461954" y="-103695"/>
            <a:ext cx="1670611" cy="1197127"/>
            <a:chOff x="692625" y="2569725"/>
            <a:chExt cx="463800" cy="332350"/>
          </a:xfrm>
        </p:grpSpPr>
        <p:sp>
          <p:nvSpPr>
            <p:cNvPr id="794" name="Google Shape;794;p62"/>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62"/>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6" name="Google Shape;796;p62"/>
          <p:cNvGrpSpPr/>
          <p:nvPr/>
        </p:nvGrpSpPr>
        <p:grpSpPr>
          <a:xfrm rot="-1062273">
            <a:off x="8878022" y="229689"/>
            <a:ext cx="384784" cy="1297441"/>
            <a:chOff x="954700" y="3672025"/>
            <a:chExt cx="106825" cy="360200"/>
          </a:xfrm>
        </p:grpSpPr>
        <p:sp>
          <p:nvSpPr>
            <p:cNvPr id="797" name="Google Shape;797;p62"/>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62"/>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62"/>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62"/>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62"/>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62"/>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62"/>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62"/>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62"/>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6" name="Google Shape;806;p62"/>
          <p:cNvGrpSpPr/>
          <p:nvPr/>
        </p:nvGrpSpPr>
        <p:grpSpPr>
          <a:xfrm rot="1031363">
            <a:off x="8511594" y="1716289"/>
            <a:ext cx="781001" cy="756958"/>
            <a:chOff x="852825" y="3133350"/>
            <a:chExt cx="216825" cy="210150"/>
          </a:xfrm>
        </p:grpSpPr>
        <p:sp>
          <p:nvSpPr>
            <p:cNvPr id="807" name="Google Shape;807;p62"/>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62"/>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9" name="Google Shape;809;p62"/>
          <p:cNvGrpSpPr/>
          <p:nvPr/>
        </p:nvGrpSpPr>
        <p:grpSpPr>
          <a:xfrm rot="-9086648">
            <a:off x="6442476" y="-673704"/>
            <a:ext cx="351283" cy="1120755"/>
            <a:chOff x="616875" y="3027700"/>
            <a:chExt cx="97525" cy="311150"/>
          </a:xfrm>
        </p:grpSpPr>
        <p:sp>
          <p:nvSpPr>
            <p:cNvPr id="810" name="Google Shape;810;p62"/>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62"/>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62"/>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62"/>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62"/>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5" name="Google Shape;815;p62"/>
          <p:cNvGrpSpPr/>
          <p:nvPr/>
        </p:nvGrpSpPr>
        <p:grpSpPr>
          <a:xfrm rot="1974894">
            <a:off x="7552184" y="872286"/>
            <a:ext cx="233139" cy="565604"/>
            <a:chOff x="1282375" y="3450000"/>
            <a:chExt cx="64725" cy="157025"/>
          </a:xfrm>
        </p:grpSpPr>
        <p:sp>
          <p:nvSpPr>
            <p:cNvPr id="816" name="Google Shape;816;p6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6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6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9" name="Google Shape;819;p62"/>
          <p:cNvGrpSpPr/>
          <p:nvPr/>
        </p:nvGrpSpPr>
        <p:grpSpPr>
          <a:xfrm rot="1302591">
            <a:off x="2690353" y="4653389"/>
            <a:ext cx="378569" cy="592888"/>
            <a:chOff x="683900" y="3612800"/>
            <a:chExt cx="105100" cy="164600"/>
          </a:xfrm>
        </p:grpSpPr>
        <p:sp>
          <p:nvSpPr>
            <p:cNvPr id="820" name="Google Shape;820;p62"/>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62"/>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2" name="Google Shape;822;p62"/>
          <p:cNvGrpSpPr/>
          <p:nvPr/>
        </p:nvGrpSpPr>
        <p:grpSpPr>
          <a:xfrm rot="1974894">
            <a:off x="215209" y="2937336"/>
            <a:ext cx="233139" cy="565604"/>
            <a:chOff x="1282375" y="3450000"/>
            <a:chExt cx="64725" cy="157025"/>
          </a:xfrm>
        </p:grpSpPr>
        <p:sp>
          <p:nvSpPr>
            <p:cNvPr id="823" name="Google Shape;823;p6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6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6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6" name="Google Shape;826;p62"/>
          <p:cNvGrpSpPr/>
          <p:nvPr/>
        </p:nvGrpSpPr>
        <p:grpSpPr>
          <a:xfrm rot="-762759">
            <a:off x="1048283" y="3314521"/>
            <a:ext cx="590931" cy="1096303"/>
            <a:chOff x="2369275" y="3344925"/>
            <a:chExt cx="160525" cy="297800"/>
          </a:xfrm>
        </p:grpSpPr>
        <p:sp>
          <p:nvSpPr>
            <p:cNvPr id="827" name="Google Shape;827;p62"/>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62"/>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62"/>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62"/>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62"/>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62"/>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62"/>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62"/>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62"/>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62"/>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62"/>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62"/>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62"/>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62"/>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62"/>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2" name="Google Shape;842;p62"/>
          <p:cNvGrpSpPr/>
          <p:nvPr/>
        </p:nvGrpSpPr>
        <p:grpSpPr>
          <a:xfrm rot="4092482">
            <a:off x="8037452" y="-173701"/>
            <a:ext cx="773115" cy="298133"/>
            <a:chOff x="1154075" y="3734125"/>
            <a:chExt cx="201750" cy="77800"/>
          </a:xfrm>
        </p:grpSpPr>
        <p:sp>
          <p:nvSpPr>
            <p:cNvPr id="843" name="Google Shape;843;p62"/>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62"/>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62"/>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62"/>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62"/>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62"/>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62"/>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62"/>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1" name="Google Shape;851;p62"/>
          <p:cNvGrpSpPr/>
          <p:nvPr/>
        </p:nvGrpSpPr>
        <p:grpSpPr>
          <a:xfrm rot="1415750">
            <a:off x="8122903" y="501184"/>
            <a:ext cx="602211" cy="1005088"/>
            <a:chOff x="1980950" y="3649100"/>
            <a:chExt cx="146600" cy="244675"/>
          </a:xfrm>
        </p:grpSpPr>
        <p:sp>
          <p:nvSpPr>
            <p:cNvPr id="852" name="Google Shape;852;p62"/>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62"/>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62"/>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62"/>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62"/>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62"/>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62"/>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62"/>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62"/>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62"/>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62"/>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62"/>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62"/>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5" name="Google Shape;865;p62"/>
          <p:cNvGrpSpPr/>
          <p:nvPr/>
        </p:nvGrpSpPr>
        <p:grpSpPr>
          <a:xfrm rot="897778">
            <a:off x="7790034" y="1701916"/>
            <a:ext cx="540259" cy="223794"/>
            <a:chOff x="2333000" y="3750375"/>
            <a:chExt cx="157050" cy="65050"/>
          </a:xfrm>
        </p:grpSpPr>
        <p:sp>
          <p:nvSpPr>
            <p:cNvPr id="866" name="Google Shape;866;p62"/>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62"/>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62"/>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62"/>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62"/>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1_1">
    <p:bg>
      <p:bgPr>
        <a:solidFill>
          <a:schemeClr val="accent1"/>
        </a:solidFill>
      </p:bgPr>
    </p:bg>
    <p:spTree>
      <p:nvGrpSpPr>
        <p:cNvPr id="871" name="Shape 871"/>
        <p:cNvGrpSpPr/>
        <p:nvPr/>
      </p:nvGrpSpPr>
      <p:grpSpPr>
        <a:xfrm>
          <a:off x="0" y="0"/>
          <a:ext cx="0" cy="0"/>
          <a:chOff x="0" y="0"/>
          <a:chExt cx="0" cy="0"/>
        </a:xfrm>
      </p:grpSpPr>
      <p:grpSp>
        <p:nvGrpSpPr>
          <p:cNvPr id="872" name="Google Shape;872;p63"/>
          <p:cNvGrpSpPr/>
          <p:nvPr/>
        </p:nvGrpSpPr>
        <p:grpSpPr>
          <a:xfrm flipH="1" rot="2918387">
            <a:off x="8800296" y="-91325"/>
            <a:ext cx="569392" cy="950297"/>
            <a:chOff x="1980950" y="3649100"/>
            <a:chExt cx="146600" cy="244675"/>
          </a:xfrm>
        </p:grpSpPr>
        <p:sp>
          <p:nvSpPr>
            <p:cNvPr id="873" name="Google Shape;873;p63"/>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63"/>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63"/>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63"/>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63"/>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63"/>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63"/>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63"/>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63"/>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63"/>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63"/>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4" name="Google Shape;884;p63"/>
          <p:cNvGrpSpPr/>
          <p:nvPr/>
        </p:nvGrpSpPr>
        <p:grpSpPr>
          <a:xfrm flipH="1" rot="2013131">
            <a:off x="-147533" y="615950"/>
            <a:ext cx="623487" cy="1156670"/>
            <a:chOff x="2369275" y="3344925"/>
            <a:chExt cx="160525" cy="297800"/>
          </a:xfrm>
        </p:grpSpPr>
        <p:sp>
          <p:nvSpPr>
            <p:cNvPr id="885" name="Google Shape;885;p63"/>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63"/>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63"/>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63"/>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63"/>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63"/>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63"/>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63"/>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63"/>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63"/>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63"/>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63"/>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63"/>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63"/>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63"/>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0" name="Google Shape;900;p63"/>
          <p:cNvGrpSpPr/>
          <p:nvPr/>
        </p:nvGrpSpPr>
        <p:grpSpPr>
          <a:xfrm flipH="1" rot="-6235069">
            <a:off x="7577088" y="-220963"/>
            <a:ext cx="817372" cy="843276"/>
            <a:chOff x="2894600" y="3171950"/>
            <a:chExt cx="210450" cy="217125"/>
          </a:xfrm>
        </p:grpSpPr>
        <p:sp>
          <p:nvSpPr>
            <p:cNvPr id="901" name="Google Shape;901;p63"/>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63"/>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3" name="Google Shape;903;p63"/>
          <p:cNvGrpSpPr/>
          <p:nvPr/>
        </p:nvGrpSpPr>
        <p:grpSpPr>
          <a:xfrm flipH="1" rot="-6698716">
            <a:off x="8427757" y="846037"/>
            <a:ext cx="1139236" cy="832555"/>
            <a:chOff x="3261275" y="2943825"/>
            <a:chExt cx="293325" cy="214350"/>
          </a:xfrm>
        </p:grpSpPr>
        <p:sp>
          <p:nvSpPr>
            <p:cNvPr id="904" name="Google Shape;904;p63"/>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63"/>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63"/>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63"/>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8" name="Google Shape;908;p63"/>
          <p:cNvSpPr/>
          <p:nvPr/>
        </p:nvSpPr>
        <p:spPr>
          <a:xfrm flipH="1" rot="-1720377">
            <a:off x="743057"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63"/>
          <p:cNvSpPr/>
          <p:nvPr/>
        </p:nvSpPr>
        <p:spPr>
          <a:xfrm flipH="1" rot="-842110">
            <a:off x="123693" y="52957"/>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0" name="Google Shape;910;p63"/>
          <p:cNvGrpSpPr/>
          <p:nvPr/>
        </p:nvGrpSpPr>
        <p:grpSpPr>
          <a:xfrm flipH="1" rot="6757396">
            <a:off x="7704419" y="323603"/>
            <a:ext cx="414892" cy="1399056"/>
            <a:chOff x="954700" y="3672025"/>
            <a:chExt cx="106825" cy="360200"/>
          </a:xfrm>
        </p:grpSpPr>
        <p:sp>
          <p:nvSpPr>
            <p:cNvPr id="911" name="Google Shape;911;p63"/>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63"/>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63"/>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63"/>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63"/>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63"/>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63"/>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63"/>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63"/>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0" name="Google Shape;920;p63"/>
          <p:cNvGrpSpPr/>
          <p:nvPr/>
        </p:nvGrpSpPr>
        <p:grpSpPr>
          <a:xfrm rot="4839262">
            <a:off x="727815" y="491434"/>
            <a:ext cx="735585" cy="735614"/>
            <a:chOff x="2894600" y="3171950"/>
            <a:chExt cx="210450" cy="217125"/>
          </a:xfrm>
        </p:grpSpPr>
        <p:sp>
          <p:nvSpPr>
            <p:cNvPr id="921" name="Google Shape;921;p63"/>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63"/>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3" name="Google Shape;923;p63"/>
          <p:cNvSpPr txBox="1"/>
          <p:nvPr>
            <p:ph type="title"/>
          </p:nvPr>
        </p:nvSpPr>
        <p:spPr>
          <a:xfrm>
            <a:off x="755262" y="2064149"/>
            <a:ext cx="2110500" cy="3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924" name="Google Shape;924;p63"/>
          <p:cNvSpPr txBox="1"/>
          <p:nvPr>
            <p:ph idx="1" type="subTitle"/>
          </p:nvPr>
        </p:nvSpPr>
        <p:spPr>
          <a:xfrm>
            <a:off x="755262" y="2357297"/>
            <a:ext cx="2110500" cy="58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925" name="Google Shape;925;p63"/>
          <p:cNvSpPr txBox="1"/>
          <p:nvPr>
            <p:ph idx="2" type="title"/>
          </p:nvPr>
        </p:nvSpPr>
        <p:spPr>
          <a:xfrm>
            <a:off x="3516750" y="2064149"/>
            <a:ext cx="2110500" cy="3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926" name="Google Shape;926;p63"/>
          <p:cNvSpPr txBox="1"/>
          <p:nvPr>
            <p:ph idx="3" type="subTitle"/>
          </p:nvPr>
        </p:nvSpPr>
        <p:spPr>
          <a:xfrm>
            <a:off x="3516750" y="2357297"/>
            <a:ext cx="2110500" cy="58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927" name="Google Shape;927;p63"/>
          <p:cNvSpPr txBox="1"/>
          <p:nvPr>
            <p:ph idx="4" type="title"/>
          </p:nvPr>
        </p:nvSpPr>
        <p:spPr>
          <a:xfrm>
            <a:off x="6278238" y="2064149"/>
            <a:ext cx="2110500" cy="3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928" name="Google Shape;928;p63"/>
          <p:cNvSpPr txBox="1"/>
          <p:nvPr>
            <p:ph idx="5" type="subTitle"/>
          </p:nvPr>
        </p:nvSpPr>
        <p:spPr>
          <a:xfrm>
            <a:off x="6278238" y="2357297"/>
            <a:ext cx="2110500" cy="58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929" name="Google Shape;929;p63"/>
          <p:cNvSpPr txBox="1"/>
          <p:nvPr>
            <p:ph idx="6" type="title"/>
          </p:nvPr>
        </p:nvSpPr>
        <p:spPr>
          <a:xfrm>
            <a:off x="755262" y="3447941"/>
            <a:ext cx="2110500" cy="3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930" name="Google Shape;930;p63"/>
          <p:cNvSpPr txBox="1"/>
          <p:nvPr>
            <p:ph idx="7" type="subTitle"/>
          </p:nvPr>
        </p:nvSpPr>
        <p:spPr>
          <a:xfrm>
            <a:off x="755262" y="3731945"/>
            <a:ext cx="2110500" cy="58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931" name="Google Shape;931;p63"/>
          <p:cNvSpPr txBox="1"/>
          <p:nvPr>
            <p:ph idx="8" type="title"/>
          </p:nvPr>
        </p:nvSpPr>
        <p:spPr>
          <a:xfrm>
            <a:off x="3516750" y="3447941"/>
            <a:ext cx="2110500" cy="3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932" name="Google Shape;932;p63"/>
          <p:cNvSpPr txBox="1"/>
          <p:nvPr>
            <p:ph idx="9" type="subTitle"/>
          </p:nvPr>
        </p:nvSpPr>
        <p:spPr>
          <a:xfrm>
            <a:off x="3516750" y="3741470"/>
            <a:ext cx="2110500" cy="58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933" name="Google Shape;933;p63"/>
          <p:cNvSpPr txBox="1"/>
          <p:nvPr>
            <p:ph idx="13" type="title"/>
          </p:nvPr>
        </p:nvSpPr>
        <p:spPr>
          <a:xfrm>
            <a:off x="6278238" y="3447941"/>
            <a:ext cx="2110500" cy="3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1pPr>
            <a:lvl2pPr lvl="1"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2pPr>
            <a:lvl3pPr lvl="2"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3pPr>
            <a:lvl4pPr lvl="3"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4pPr>
            <a:lvl5pPr lvl="4"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5pPr>
            <a:lvl6pPr lvl="5"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6pPr>
            <a:lvl7pPr lvl="6"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7pPr>
            <a:lvl8pPr lvl="7"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8pPr>
            <a:lvl9pPr lvl="8" algn="ctr">
              <a:lnSpc>
                <a:spcPct val="100000"/>
              </a:lnSpc>
              <a:spcBef>
                <a:spcPts val="0"/>
              </a:spcBef>
              <a:spcAft>
                <a:spcPts val="0"/>
              </a:spcAft>
              <a:buSzPts val="2000"/>
              <a:buFont typeface="Roboto Condensed"/>
              <a:buNone/>
              <a:defRPr b="1" sz="2000">
                <a:latin typeface="Roboto Condensed"/>
                <a:ea typeface="Roboto Condensed"/>
                <a:cs typeface="Roboto Condensed"/>
                <a:sym typeface="Roboto Condensed"/>
              </a:defRPr>
            </a:lvl9pPr>
          </a:lstStyle>
          <a:p/>
        </p:txBody>
      </p:sp>
      <p:sp>
        <p:nvSpPr>
          <p:cNvPr id="934" name="Google Shape;934;p63"/>
          <p:cNvSpPr txBox="1"/>
          <p:nvPr>
            <p:ph idx="14" type="subTitle"/>
          </p:nvPr>
        </p:nvSpPr>
        <p:spPr>
          <a:xfrm>
            <a:off x="6278238" y="3741470"/>
            <a:ext cx="2110500" cy="58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935" name="Google Shape;935;p63"/>
          <p:cNvSpPr txBox="1"/>
          <p:nvPr>
            <p:ph idx="15" type="ctrTitle"/>
          </p:nvPr>
        </p:nvSpPr>
        <p:spPr>
          <a:xfrm>
            <a:off x="720000" y="422850"/>
            <a:ext cx="7704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1"/>
        </a:solidFill>
      </p:bgPr>
    </p:bg>
    <p:spTree>
      <p:nvGrpSpPr>
        <p:cNvPr id="936" name="Shape 936"/>
        <p:cNvGrpSpPr/>
        <p:nvPr/>
      </p:nvGrpSpPr>
      <p:grpSpPr>
        <a:xfrm>
          <a:off x="0" y="0"/>
          <a:ext cx="0" cy="0"/>
          <a:chOff x="0" y="0"/>
          <a:chExt cx="0" cy="0"/>
        </a:xfrm>
      </p:grpSpPr>
      <p:sp>
        <p:nvSpPr>
          <p:cNvPr id="937" name="Google Shape;937;p64"/>
          <p:cNvSpPr txBox="1"/>
          <p:nvPr>
            <p:ph idx="1" type="subTitle"/>
          </p:nvPr>
        </p:nvSpPr>
        <p:spPr>
          <a:xfrm>
            <a:off x="1867375" y="2747724"/>
            <a:ext cx="2549400" cy="10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938" name="Google Shape;938;p64"/>
          <p:cNvSpPr txBox="1"/>
          <p:nvPr>
            <p:ph type="ctrTitle"/>
          </p:nvPr>
        </p:nvSpPr>
        <p:spPr>
          <a:xfrm>
            <a:off x="2377500" y="422850"/>
            <a:ext cx="4389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939" name="Google Shape;939;p64"/>
          <p:cNvSpPr txBox="1"/>
          <p:nvPr>
            <p:ph idx="2" type="subTitle"/>
          </p:nvPr>
        </p:nvSpPr>
        <p:spPr>
          <a:xfrm>
            <a:off x="2020987" y="2449901"/>
            <a:ext cx="2242200" cy="446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940" name="Google Shape;940;p64"/>
          <p:cNvSpPr txBox="1"/>
          <p:nvPr>
            <p:ph idx="3" type="subTitle"/>
          </p:nvPr>
        </p:nvSpPr>
        <p:spPr>
          <a:xfrm>
            <a:off x="4723770" y="2749161"/>
            <a:ext cx="2549400" cy="10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941" name="Google Shape;941;p64"/>
          <p:cNvSpPr txBox="1"/>
          <p:nvPr>
            <p:ph idx="4" type="subTitle"/>
          </p:nvPr>
        </p:nvSpPr>
        <p:spPr>
          <a:xfrm>
            <a:off x="4877364" y="2449901"/>
            <a:ext cx="2242200" cy="446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942" name="Google Shape;942;p64"/>
          <p:cNvGrpSpPr/>
          <p:nvPr/>
        </p:nvGrpSpPr>
        <p:grpSpPr>
          <a:xfrm flipH="1" rot="-3553717">
            <a:off x="7688754" y="3898355"/>
            <a:ext cx="1657053" cy="1186673"/>
            <a:chOff x="2656025" y="2684075"/>
            <a:chExt cx="464100" cy="332350"/>
          </a:xfrm>
        </p:grpSpPr>
        <p:sp>
          <p:nvSpPr>
            <p:cNvPr id="943" name="Google Shape;943;p64"/>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64"/>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64"/>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6" name="Google Shape;946;p64"/>
          <p:cNvGrpSpPr/>
          <p:nvPr/>
        </p:nvGrpSpPr>
        <p:grpSpPr>
          <a:xfrm flipH="1" rot="2084963">
            <a:off x="1022764" y="-103695"/>
            <a:ext cx="1670611" cy="1197127"/>
            <a:chOff x="692625" y="2569725"/>
            <a:chExt cx="463800" cy="332350"/>
          </a:xfrm>
        </p:grpSpPr>
        <p:sp>
          <p:nvSpPr>
            <p:cNvPr id="947" name="Google Shape;947;p64"/>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64"/>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9" name="Google Shape;949;p64"/>
          <p:cNvGrpSpPr/>
          <p:nvPr/>
        </p:nvGrpSpPr>
        <p:grpSpPr>
          <a:xfrm flipH="1" rot="1062273">
            <a:off x="-107477" y="229689"/>
            <a:ext cx="384784" cy="1297441"/>
            <a:chOff x="954700" y="3672025"/>
            <a:chExt cx="106825" cy="360200"/>
          </a:xfrm>
        </p:grpSpPr>
        <p:sp>
          <p:nvSpPr>
            <p:cNvPr id="950" name="Google Shape;950;p64"/>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64"/>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64"/>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64"/>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64"/>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64"/>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64"/>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64"/>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64"/>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9" name="Google Shape;959;p64"/>
          <p:cNvGrpSpPr/>
          <p:nvPr/>
        </p:nvGrpSpPr>
        <p:grpSpPr>
          <a:xfrm flipH="1" rot="-1031363">
            <a:off x="-137267" y="1716289"/>
            <a:ext cx="781001" cy="756958"/>
            <a:chOff x="852825" y="3133350"/>
            <a:chExt cx="216825" cy="210150"/>
          </a:xfrm>
        </p:grpSpPr>
        <p:sp>
          <p:nvSpPr>
            <p:cNvPr id="960" name="Google Shape;960;p64"/>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64"/>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2" name="Google Shape;962;p64"/>
          <p:cNvGrpSpPr/>
          <p:nvPr/>
        </p:nvGrpSpPr>
        <p:grpSpPr>
          <a:xfrm flipH="1" rot="9086648">
            <a:off x="2361570" y="-673704"/>
            <a:ext cx="351283" cy="1120755"/>
            <a:chOff x="616875" y="3027700"/>
            <a:chExt cx="97525" cy="311150"/>
          </a:xfrm>
        </p:grpSpPr>
        <p:sp>
          <p:nvSpPr>
            <p:cNvPr id="963" name="Google Shape;963;p64"/>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64"/>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64"/>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64"/>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64"/>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8" name="Google Shape;968;p64"/>
          <p:cNvGrpSpPr/>
          <p:nvPr/>
        </p:nvGrpSpPr>
        <p:grpSpPr>
          <a:xfrm flipH="1" rot="-1974894">
            <a:off x="1370005" y="872286"/>
            <a:ext cx="233139" cy="565604"/>
            <a:chOff x="1282375" y="3450000"/>
            <a:chExt cx="64725" cy="157025"/>
          </a:xfrm>
        </p:grpSpPr>
        <p:sp>
          <p:nvSpPr>
            <p:cNvPr id="969" name="Google Shape;969;p64"/>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64"/>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64"/>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2" name="Google Shape;972;p64"/>
          <p:cNvGrpSpPr/>
          <p:nvPr/>
        </p:nvGrpSpPr>
        <p:grpSpPr>
          <a:xfrm flipH="1" rot="-1302591">
            <a:off x="6086406" y="4653389"/>
            <a:ext cx="378569" cy="592888"/>
            <a:chOff x="683900" y="3612800"/>
            <a:chExt cx="105100" cy="164600"/>
          </a:xfrm>
        </p:grpSpPr>
        <p:sp>
          <p:nvSpPr>
            <p:cNvPr id="973" name="Google Shape;973;p64"/>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64"/>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5" name="Google Shape;975;p64"/>
          <p:cNvGrpSpPr/>
          <p:nvPr/>
        </p:nvGrpSpPr>
        <p:grpSpPr>
          <a:xfrm flipH="1" rot="-1974894">
            <a:off x="8706980" y="2937336"/>
            <a:ext cx="233139" cy="565604"/>
            <a:chOff x="1282375" y="3450000"/>
            <a:chExt cx="64725" cy="157025"/>
          </a:xfrm>
        </p:grpSpPr>
        <p:sp>
          <p:nvSpPr>
            <p:cNvPr id="976" name="Google Shape;976;p64"/>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64"/>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64"/>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9" name="Google Shape;979;p64"/>
          <p:cNvGrpSpPr/>
          <p:nvPr/>
        </p:nvGrpSpPr>
        <p:grpSpPr>
          <a:xfrm flipH="1" rot="762759">
            <a:off x="7516114" y="3314521"/>
            <a:ext cx="590931" cy="1096303"/>
            <a:chOff x="2369275" y="3344925"/>
            <a:chExt cx="160525" cy="297800"/>
          </a:xfrm>
        </p:grpSpPr>
        <p:sp>
          <p:nvSpPr>
            <p:cNvPr id="980" name="Google Shape;980;p64"/>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64"/>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64"/>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64"/>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64"/>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64"/>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64"/>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64"/>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64"/>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64"/>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64"/>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64"/>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64"/>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64"/>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64"/>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5" name="Google Shape;995;p64"/>
          <p:cNvGrpSpPr/>
          <p:nvPr/>
        </p:nvGrpSpPr>
        <p:grpSpPr>
          <a:xfrm flipH="1" rot="-4092482">
            <a:off x="344761" y="-173701"/>
            <a:ext cx="773115" cy="298133"/>
            <a:chOff x="1154075" y="3734125"/>
            <a:chExt cx="201750" cy="77800"/>
          </a:xfrm>
        </p:grpSpPr>
        <p:sp>
          <p:nvSpPr>
            <p:cNvPr id="996" name="Google Shape;996;p64"/>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64"/>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64"/>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64"/>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64"/>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64"/>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64"/>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3" name="Google Shape;1003;p64"/>
          <p:cNvGrpSpPr/>
          <p:nvPr/>
        </p:nvGrpSpPr>
        <p:grpSpPr>
          <a:xfrm flipH="1" rot="-1415750">
            <a:off x="430215" y="501184"/>
            <a:ext cx="602211" cy="1005088"/>
            <a:chOff x="1980950" y="3649100"/>
            <a:chExt cx="146600" cy="244675"/>
          </a:xfrm>
        </p:grpSpPr>
        <p:sp>
          <p:nvSpPr>
            <p:cNvPr id="1004" name="Google Shape;1004;p64"/>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64"/>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64"/>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64"/>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64"/>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64"/>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64"/>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64"/>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64"/>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64"/>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64"/>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5" name="Google Shape;1015;p64"/>
          <p:cNvSpPr/>
          <p:nvPr/>
        </p:nvSpPr>
        <p:spPr>
          <a:xfrm flipH="1" rot="-897778">
            <a:off x="825036" y="1701916"/>
            <a:ext cx="540259" cy="223794"/>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6" name="Google Shape;1016;p64"/>
          <p:cNvGrpSpPr/>
          <p:nvPr/>
        </p:nvGrpSpPr>
        <p:grpSpPr>
          <a:xfrm flipH="1" rot="-1425117">
            <a:off x="6647985" y="4272006"/>
            <a:ext cx="870560" cy="1160758"/>
            <a:chOff x="2957300" y="3608175"/>
            <a:chExt cx="231325" cy="310850"/>
          </a:xfrm>
        </p:grpSpPr>
        <p:sp>
          <p:nvSpPr>
            <p:cNvPr id="1017" name="Google Shape;1017;p64"/>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64"/>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64"/>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64"/>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64"/>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64"/>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64"/>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64"/>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64"/>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bg>
      <p:bgPr>
        <a:solidFill>
          <a:schemeClr val="accent1"/>
        </a:solidFill>
      </p:bgPr>
    </p:bg>
    <p:spTree>
      <p:nvGrpSpPr>
        <p:cNvPr id="1026" name="Shape 1026"/>
        <p:cNvGrpSpPr/>
        <p:nvPr/>
      </p:nvGrpSpPr>
      <p:grpSpPr>
        <a:xfrm>
          <a:off x="0" y="0"/>
          <a:ext cx="0" cy="0"/>
          <a:chOff x="0" y="0"/>
          <a:chExt cx="0" cy="0"/>
        </a:xfrm>
      </p:grpSpPr>
      <p:sp>
        <p:nvSpPr>
          <p:cNvPr id="1027" name="Google Shape;1027;p65"/>
          <p:cNvSpPr txBox="1"/>
          <p:nvPr>
            <p:ph idx="1" type="subTitle"/>
          </p:nvPr>
        </p:nvSpPr>
        <p:spPr>
          <a:xfrm>
            <a:off x="910170" y="2373575"/>
            <a:ext cx="3300300" cy="210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28" name="Google Shape;1028;p65"/>
          <p:cNvSpPr txBox="1"/>
          <p:nvPr>
            <p:ph type="ctrTitle"/>
          </p:nvPr>
        </p:nvSpPr>
        <p:spPr>
          <a:xfrm>
            <a:off x="2377500" y="422850"/>
            <a:ext cx="4389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029" name="Google Shape;1029;p65"/>
          <p:cNvSpPr txBox="1"/>
          <p:nvPr>
            <p:ph idx="2" type="subTitle"/>
          </p:nvPr>
        </p:nvSpPr>
        <p:spPr>
          <a:xfrm>
            <a:off x="1200570" y="1977300"/>
            <a:ext cx="2719500" cy="530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1030" name="Google Shape;1030;p65"/>
          <p:cNvSpPr txBox="1"/>
          <p:nvPr>
            <p:ph idx="3" type="subTitle"/>
          </p:nvPr>
        </p:nvSpPr>
        <p:spPr>
          <a:xfrm>
            <a:off x="4933530" y="2373580"/>
            <a:ext cx="3300300" cy="210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031" name="Google Shape;1031;p65"/>
          <p:cNvSpPr txBox="1"/>
          <p:nvPr>
            <p:ph idx="4" type="subTitle"/>
          </p:nvPr>
        </p:nvSpPr>
        <p:spPr>
          <a:xfrm>
            <a:off x="5223930" y="1980414"/>
            <a:ext cx="2719500" cy="530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1032" name="Google Shape;1032;p65"/>
          <p:cNvGrpSpPr/>
          <p:nvPr/>
        </p:nvGrpSpPr>
        <p:grpSpPr>
          <a:xfrm flipH="1" rot="2918387">
            <a:off x="8800296" y="-91325"/>
            <a:ext cx="569392" cy="950297"/>
            <a:chOff x="1980950" y="3649100"/>
            <a:chExt cx="146600" cy="244675"/>
          </a:xfrm>
        </p:grpSpPr>
        <p:sp>
          <p:nvSpPr>
            <p:cNvPr id="1033" name="Google Shape;1033;p65"/>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65"/>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65"/>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65"/>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65"/>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65"/>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65"/>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65"/>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65"/>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65"/>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65"/>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4" name="Google Shape;1044;p65"/>
          <p:cNvGrpSpPr/>
          <p:nvPr/>
        </p:nvGrpSpPr>
        <p:grpSpPr>
          <a:xfrm flipH="1" rot="2013131">
            <a:off x="-147533" y="615950"/>
            <a:ext cx="623487" cy="1156670"/>
            <a:chOff x="2369275" y="3344925"/>
            <a:chExt cx="160525" cy="297800"/>
          </a:xfrm>
        </p:grpSpPr>
        <p:sp>
          <p:nvSpPr>
            <p:cNvPr id="1045" name="Google Shape;1045;p65"/>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65"/>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65"/>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65"/>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65"/>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65"/>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65"/>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65"/>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65"/>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65"/>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65"/>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65"/>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65"/>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65"/>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65"/>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0" name="Google Shape;1060;p65"/>
          <p:cNvGrpSpPr/>
          <p:nvPr/>
        </p:nvGrpSpPr>
        <p:grpSpPr>
          <a:xfrm flipH="1" rot="-6235069">
            <a:off x="7577088" y="-220963"/>
            <a:ext cx="817372" cy="843276"/>
            <a:chOff x="2894600" y="3171950"/>
            <a:chExt cx="210450" cy="217125"/>
          </a:xfrm>
        </p:grpSpPr>
        <p:sp>
          <p:nvSpPr>
            <p:cNvPr id="1061" name="Google Shape;1061;p65"/>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65"/>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3" name="Google Shape;1063;p65"/>
          <p:cNvGrpSpPr/>
          <p:nvPr/>
        </p:nvGrpSpPr>
        <p:grpSpPr>
          <a:xfrm flipH="1" rot="-6698716">
            <a:off x="8427757" y="846037"/>
            <a:ext cx="1139236" cy="832555"/>
            <a:chOff x="3261275" y="2943825"/>
            <a:chExt cx="293325" cy="214350"/>
          </a:xfrm>
        </p:grpSpPr>
        <p:sp>
          <p:nvSpPr>
            <p:cNvPr id="1064" name="Google Shape;1064;p65"/>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65"/>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65"/>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65"/>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8" name="Google Shape;1068;p65"/>
          <p:cNvSpPr/>
          <p:nvPr/>
        </p:nvSpPr>
        <p:spPr>
          <a:xfrm flipH="1" rot="-1720377">
            <a:off x="743057"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65"/>
          <p:cNvSpPr/>
          <p:nvPr/>
        </p:nvSpPr>
        <p:spPr>
          <a:xfrm flipH="1" rot="-842110">
            <a:off x="123693" y="52957"/>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0" name="Google Shape;1070;p65"/>
          <p:cNvGrpSpPr/>
          <p:nvPr/>
        </p:nvGrpSpPr>
        <p:grpSpPr>
          <a:xfrm flipH="1" rot="6757396">
            <a:off x="7704419" y="323603"/>
            <a:ext cx="414892" cy="1399056"/>
            <a:chOff x="954700" y="3672025"/>
            <a:chExt cx="106825" cy="360200"/>
          </a:xfrm>
        </p:grpSpPr>
        <p:sp>
          <p:nvSpPr>
            <p:cNvPr id="1071" name="Google Shape;1071;p65"/>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65"/>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65"/>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65"/>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65"/>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65"/>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65"/>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65"/>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65"/>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0" name="Google Shape;1080;p65"/>
          <p:cNvGrpSpPr/>
          <p:nvPr/>
        </p:nvGrpSpPr>
        <p:grpSpPr>
          <a:xfrm rot="4839262">
            <a:off x="727815" y="491434"/>
            <a:ext cx="735585" cy="735614"/>
            <a:chOff x="2894600" y="3171950"/>
            <a:chExt cx="210450" cy="217125"/>
          </a:xfrm>
        </p:grpSpPr>
        <p:sp>
          <p:nvSpPr>
            <p:cNvPr id="1081" name="Google Shape;1081;p65"/>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65"/>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AND_TWO_COLUMNS_1_1">
    <p:bg>
      <p:bgPr>
        <a:solidFill>
          <a:schemeClr val="accent1"/>
        </a:solidFill>
      </p:bgPr>
    </p:bg>
    <p:spTree>
      <p:nvGrpSpPr>
        <p:cNvPr id="1083" name="Shape 1083"/>
        <p:cNvGrpSpPr/>
        <p:nvPr/>
      </p:nvGrpSpPr>
      <p:grpSpPr>
        <a:xfrm>
          <a:off x="0" y="0"/>
          <a:ext cx="0" cy="0"/>
          <a:chOff x="0" y="0"/>
          <a:chExt cx="0" cy="0"/>
        </a:xfrm>
      </p:grpSpPr>
      <p:sp>
        <p:nvSpPr>
          <p:cNvPr id="1084" name="Google Shape;1084;p66"/>
          <p:cNvSpPr txBox="1"/>
          <p:nvPr>
            <p:ph type="ctrTitle"/>
          </p:nvPr>
        </p:nvSpPr>
        <p:spPr>
          <a:xfrm>
            <a:off x="2377500" y="422850"/>
            <a:ext cx="4389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085" name="Google Shape;1085;p66"/>
          <p:cNvGrpSpPr/>
          <p:nvPr/>
        </p:nvGrpSpPr>
        <p:grpSpPr>
          <a:xfrm flipH="1" rot="2918387">
            <a:off x="8800296" y="-91325"/>
            <a:ext cx="569392" cy="950297"/>
            <a:chOff x="1980950" y="3649100"/>
            <a:chExt cx="146600" cy="244675"/>
          </a:xfrm>
        </p:grpSpPr>
        <p:sp>
          <p:nvSpPr>
            <p:cNvPr id="1086" name="Google Shape;1086;p66"/>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66"/>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66"/>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66"/>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66"/>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66"/>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66"/>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66"/>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66"/>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66"/>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66"/>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7" name="Google Shape;1097;p66"/>
          <p:cNvGrpSpPr/>
          <p:nvPr/>
        </p:nvGrpSpPr>
        <p:grpSpPr>
          <a:xfrm flipH="1" rot="2013131">
            <a:off x="-147533" y="615950"/>
            <a:ext cx="623487" cy="1156670"/>
            <a:chOff x="2369275" y="3344925"/>
            <a:chExt cx="160525" cy="297800"/>
          </a:xfrm>
        </p:grpSpPr>
        <p:sp>
          <p:nvSpPr>
            <p:cNvPr id="1098" name="Google Shape;1098;p66"/>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66"/>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66"/>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66"/>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66"/>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66"/>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66"/>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66"/>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66"/>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66"/>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66"/>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66"/>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66"/>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66"/>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66"/>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3" name="Google Shape;1113;p66"/>
          <p:cNvGrpSpPr/>
          <p:nvPr/>
        </p:nvGrpSpPr>
        <p:grpSpPr>
          <a:xfrm flipH="1" rot="-6235069">
            <a:off x="7577088" y="-220963"/>
            <a:ext cx="817372" cy="843276"/>
            <a:chOff x="2894600" y="3171950"/>
            <a:chExt cx="210450" cy="217125"/>
          </a:xfrm>
        </p:grpSpPr>
        <p:sp>
          <p:nvSpPr>
            <p:cNvPr id="1114" name="Google Shape;1114;p66"/>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66"/>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6" name="Google Shape;1116;p66"/>
          <p:cNvGrpSpPr/>
          <p:nvPr/>
        </p:nvGrpSpPr>
        <p:grpSpPr>
          <a:xfrm flipH="1" rot="-6698716">
            <a:off x="8427757" y="846037"/>
            <a:ext cx="1139236" cy="832555"/>
            <a:chOff x="3261275" y="2943825"/>
            <a:chExt cx="293325" cy="214350"/>
          </a:xfrm>
        </p:grpSpPr>
        <p:sp>
          <p:nvSpPr>
            <p:cNvPr id="1117" name="Google Shape;1117;p66"/>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66"/>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66"/>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66"/>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1" name="Google Shape;1121;p66"/>
          <p:cNvSpPr/>
          <p:nvPr/>
        </p:nvSpPr>
        <p:spPr>
          <a:xfrm flipH="1" rot="-1720377">
            <a:off x="743057"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66"/>
          <p:cNvSpPr/>
          <p:nvPr/>
        </p:nvSpPr>
        <p:spPr>
          <a:xfrm flipH="1" rot="-842110">
            <a:off x="123693" y="52957"/>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3" name="Google Shape;1123;p66"/>
          <p:cNvGrpSpPr/>
          <p:nvPr/>
        </p:nvGrpSpPr>
        <p:grpSpPr>
          <a:xfrm flipH="1" rot="6757396">
            <a:off x="7704419" y="323603"/>
            <a:ext cx="414892" cy="1399056"/>
            <a:chOff x="954700" y="3672025"/>
            <a:chExt cx="106825" cy="360200"/>
          </a:xfrm>
        </p:grpSpPr>
        <p:sp>
          <p:nvSpPr>
            <p:cNvPr id="1124" name="Google Shape;1124;p66"/>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66"/>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66"/>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66"/>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66"/>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66"/>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66"/>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66"/>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66"/>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3" name="Google Shape;1133;p66"/>
          <p:cNvGrpSpPr/>
          <p:nvPr/>
        </p:nvGrpSpPr>
        <p:grpSpPr>
          <a:xfrm rot="4839262">
            <a:off x="727815" y="491434"/>
            <a:ext cx="735585" cy="735614"/>
            <a:chOff x="2894600" y="3171950"/>
            <a:chExt cx="210450" cy="217125"/>
          </a:xfrm>
        </p:grpSpPr>
        <p:sp>
          <p:nvSpPr>
            <p:cNvPr id="1134" name="Google Shape;1134;p66"/>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66"/>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1"/>
        </a:solidFill>
      </p:bgPr>
    </p:bg>
    <p:spTree>
      <p:nvGrpSpPr>
        <p:cNvPr id="1136" name="Shape 1136"/>
        <p:cNvGrpSpPr/>
        <p:nvPr/>
      </p:nvGrpSpPr>
      <p:grpSpPr>
        <a:xfrm>
          <a:off x="0" y="0"/>
          <a:ext cx="0" cy="0"/>
          <a:chOff x="0" y="0"/>
          <a:chExt cx="0" cy="0"/>
        </a:xfrm>
      </p:grpSpPr>
      <p:sp>
        <p:nvSpPr>
          <p:cNvPr id="1137" name="Google Shape;1137;p67"/>
          <p:cNvSpPr txBox="1"/>
          <p:nvPr>
            <p:ph idx="1" type="subTitle"/>
          </p:nvPr>
        </p:nvSpPr>
        <p:spPr>
          <a:xfrm>
            <a:off x="1154149" y="2241096"/>
            <a:ext cx="3054000" cy="143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9pPr>
          </a:lstStyle>
          <a:p/>
        </p:txBody>
      </p:sp>
      <p:sp>
        <p:nvSpPr>
          <p:cNvPr id="1138" name="Google Shape;1138;p67"/>
          <p:cNvSpPr txBox="1"/>
          <p:nvPr>
            <p:ph type="ctrTitle"/>
          </p:nvPr>
        </p:nvSpPr>
        <p:spPr>
          <a:xfrm>
            <a:off x="1220742" y="1706058"/>
            <a:ext cx="2916900" cy="64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139" name="Google Shape;1139;p67"/>
          <p:cNvGrpSpPr/>
          <p:nvPr/>
        </p:nvGrpSpPr>
        <p:grpSpPr>
          <a:xfrm rot="-4458744">
            <a:off x="6837600" y="3805676"/>
            <a:ext cx="394600" cy="1330542"/>
            <a:chOff x="954700" y="3672025"/>
            <a:chExt cx="106825" cy="360200"/>
          </a:xfrm>
        </p:grpSpPr>
        <p:sp>
          <p:nvSpPr>
            <p:cNvPr id="1140" name="Google Shape;1140;p67"/>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67"/>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67"/>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67"/>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67"/>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67"/>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67"/>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67"/>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67"/>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9" name="Google Shape;1149;p67"/>
          <p:cNvGrpSpPr/>
          <p:nvPr/>
        </p:nvGrpSpPr>
        <p:grpSpPr>
          <a:xfrm rot="-2700000">
            <a:off x="8329299" y="3793812"/>
            <a:ext cx="388232" cy="608020"/>
            <a:chOff x="683900" y="3612800"/>
            <a:chExt cx="105100" cy="164600"/>
          </a:xfrm>
        </p:grpSpPr>
        <p:sp>
          <p:nvSpPr>
            <p:cNvPr id="1150" name="Google Shape;1150;p67"/>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67"/>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2" name="Google Shape;1152;p67"/>
          <p:cNvGrpSpPr/>
          <p:nvPr/>
        </p:nvGrpSpPr>
        <p:grpSpPr>
          <a:xfrm rot="3303917">
            <a:off x="7811565" y="4352123"/>
            <a:ext cx="360250" cy="1149365"/>
            <a:chOff x="616875" y="3027700"/>
            <a:chExt cx="97525" cy="311150"/>
          </a:xfrm>
        </p:grpSpPr>
        <p:sp>
          <p:nvSpPr>
            <p:cNvPr id="1153" name="Google Shape;1153;p67"/>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67"/>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67"/>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67"/>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67"/>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8" name="Google Shape;1158;p67"/>
          <p:cNvSpPr/>
          <p:nvPr/>
        </p:nvSpPr>
        <p:spPr>
          <a:xfrm rot="1965861">
            <a:off x="8769359" y="2967745"/>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67"/>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0" name="Google Shape;1160;p67"/>
          <p:cNvGrpSpPr/>
          <p:nvPr/>
        </p:nvGrpSpPr>
        <p:grpSpPr>
          <a:xfrm rot="-714897">
            <a:off x="6205882" y="4634928"/>
            <a:ext cx="883118" cy="855931"/>
            <a:chOff x="852825" y="3133350"/>
            <a:chExt cx="216825" cy="210150"/>
          </a:xfrm>
        </p:grpSpPr>
        <p:sp>
          <p:nvSpPr>
            <p:cNvPr id="1161" name="Google Shape;1161;p67"/>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67"/>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2"/>
        </a:solidFill>
      </p:bgPr>
    </p:bg>
    <p:spTree>
      <p:nvGrpSpPr>
        <p:cNvPr id="112" name="Shape 112"/>
        <p:cNvGrpSpPr/>
        <p:nvPr/>
      </p:nvGrpSpPr>
      <p:grpSpPr>
        <a:xfrm>
          <a:off x="0" y="0"/>
          <a:ext cx="0" cy="0"/>
          <a:chOff x="0" y="0"/>
          <a:chExt cx="0" cy="0"/>
        </a:xfrm>
      </p:grpSpPr>
      <p:sp>
        <p:nvSpPr>
          <p:cNvPr id="113" name="Google Shape;113;p50"/>
          <p:cNvSpPr txBox="1"/>
          <p:nvPr>
            <p:ph idx="1" type="subTitle"/>
          </p:nvPr>
        </p:nvSpPr>
        <p:spPr>
          <a:xfrm>
            <a:off x="719976" y="1244195"/>
            <a:ext cx="7704000" cy="336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200"/>
              <a:buFont typeface="Roboto Condensed"/>
              <a:buNone/>
              <a:defRPr sz="12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14" name="Google Shape;114;p50"/>
          <p:cNvSpPr txBox="1"/>
          <p:nvPr>
            <p:ph type="ctrTitle"/>
          </p:nvPr>
        </p:nvSpPr>
        <p:spPr>
          <a:xfrm>
            <a:off x="720000" y="422850"/>
            <a:ext cx="7704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15" name="Google Shape;115;p50"/>
          <p:cNvGrpSpPr/>
          <p:nvPr/>
        </p:nvGrpSpPr>
        <p:grpSpPr>
          <a:xfrm flipH="1" rot="-1403612">
            <a:off x="7449365" y="-167799"/>
            <a:ext cx="933827" cy="906562"/>
            <a:chOff x="1428925" y="2779850"/>
            <a:chExt cx="216825" cy="210450"/>
          </a:xfrm>
        </p:grpSpPr>
        <p:sp>
          <p:nvSpPr>
            <p:cNvPr id="116" name="Google Shape;116;p50"/>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0"/>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50"/>
          <p:cNvGrpSpPr/>
          <p:nvPr/>
        </p:nvGrpSpPr>
        <p:grpSpPr>
          <a:xfrm flipH="1" rot="1184074">
            <a:off x="8073790" y="853947"/>
            <a:ext cx="946244" cy="568151"/>
            <a:chOff x="3404154" y="3858689"/>
            <a:chExt cx="195696" cy="117495"/>
          </a:xfrm>
        </p:grpSpPr>
        <p:sp>
          <p:nvSpPr>
            <p:cNvPr id="119" name="Google Shape;119;p50"/>
            <p:cNvSpPr/>
            <p:nvPr/>
          </p:nvSpPr>
          <p:spPr>
            <a:xfrm rot="2215357">
              <a:off x="3427764" y="3867620"/>
              <a:ext cx="62996" cy="99633"/>
            </a:xfrm>
            <a:custGeom>
              <a:rect b="b" l="l" r="r" t="t"/>
              <a:pathLst>
                <a:path extrusionOk="0" h="3985" w="252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0"/>
            <p:cNvSpPr/>
            <p:nvPr/>
          </p:nvSpPr>
          <p:spPr>
            <a:xfrm>
              <a:off x="3538050" y="3867325"/>
              <a:ext cx="61800" cy="99475"/>
            </a:xfrm>
            <a:custGeom>
              <a:rect b="b" l="l" r="r" t="t"/>
              <a:pathLst>
                <a:path extrusionOk="0" h="3979" w="2472">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50"/>
          <p:cNvSpPr/>
          <p:nvPr/>
        </p:nvSpPr>
        <p:spPr>
          <a:xfrm rot="-1076836">
            <a:off x="8665835" y="124950"/>
            <a:ext cx="733306" cy="1031368"/>
          </a:xfrm>
          <a:custGeom>
            <a:rect b="b" l="l" r="r" t="t"/>
            <a:pathLst>
              <a:path extrusionOk="0" h="9879" w="7024">
                <a:moveTo>
                  <a:pt x="2616" y="277"/>
                </a:moveTo>
                <a:cubicBezTo>
                  <a:pt x="2726" y="277"/>
                  <a:pt x="2878" y="311"/>
                  <a:pt x="2868" y="430"/>
                </a:cubicBezTo>
                <a:cubicBezTo>
                  <a:pt x="2845" y="581"/>
                  <a:pt x="2578" y="720"/>
                  <a:pt x="2438" y="779"/>
                </a:cubicBezTo>
                <a:cubicBezTo>
                  <a:pt x="1997" y="987"/>
                  <a:pt x="1510" y="1173"/>
                  <a:pt x="1045" y="1313"/>
                </a:cubicBezTo>
                <a:cubicBezTo>
                  <a:pt x="958" y="1337"/>
                  <a:pt x="806" y="1389"/>
                  <a:pt x="676" y="1389"/>
                </a:cubicBezTo>
                <a:cubicBezTo>
                  <a:pt x="564" y="1389"/>
                  <a:pt x="469" y="1350"/>
                  <a:pt x="453" y="1220"/>
                </a:cubicBezTo>
                <a:cubicBezTo>
                  <a:pt x="418" y="1034"/>
                  <a:pt x="894" y="802"/>
                  <a:pt x="1034" y="744"/>
                </a:cubicBezTo>
                <a:cubicBezTo>
                  <a:pt x="1510" y="546"/>
                  <a:pt x="1986" y="337"/>
                  <a:pt x="2566" y="279"/>
                </a:cubicBezTo>
                <a:cubicBezTo>
                  <a:pt x="2581" y="278"/>
                  <a:pt x="2598" y="277"/>
                  <a:pt x="2616" y="277"/>
                </a:cubicBezTo>
                <a:close/>
                <a:moveTo>
                  <a:pt x="3088" y="697"/>
                </a:moveTo>
                <a:cubicBezTo>
                  <a:pt x="3147" y="825"/>
                  <a:pt x="3205" y="964"/>
                  <a:pt x="3251" y="1080"/>
                </a:cubicBezTo>
                <a:cubicBezTo>
                  <a:pt x="3332" y="1313"/>
                  <a:pt x="3379" y="1591"/>
                  <a:pt x="3483" y="1835"/>
                </a:cubicBezTo>
                <a:cubicBezTo>
                  <a:pt x="3379" y="1951"/>
                  <a:pt x="3274" y="2032"/>
                  <a:pt x="3181" y="2137"/>
                </a:cubicBezTo>
                <a:cubicBezTo>
                  <a:pt x="3135" y="1951"/>
                  <a:pt x="3042" y="1754"/>
                  <a:pt x="2984" y="1603"/>
                </a:cubicBezTo>
                <a:lnTo>
                  <a:pt x="2775" y="941"/>
                </a:lnTo>
                <a:cubicBezTo>
                  <a:pt x="2891" y="871"/>
                  <a:pt x="3007" y="802"/>
                  <a:pt x="3088" y="697"/>
                </a:cubicBezTo>
                <a:close/>
                <a:moveTo>
                  <a:pt x="2659" y="1011"/>
                </a:moveTo>
                <a:cubicBezTo>
                  <a:pt x="2787" y="1394"/>
                  <a:pt x="2914" y="1835"/>
                  <a:pt x="3100" y="2206"/>
                </a:cubicBezTo>
                <a:cubicBezTo>
                  <a:pt x="3019" y="2288"/>
                  <a:pt x="2949" y="2334"/>
                  <a:pt x="2845" y="2381"/>
                </a:cubicBezTo>
                <a:cubicBezTo>
                  <a:pt x="2845" y="2206"/>
                  <a:pt x="2775" y="2044"/>
                  <a:pt x="2717" y="1881"/>
                </a:cubicBezTo>
                <a:cubicBezTo>
                  <a:pt x="2612" y="1626"/>
                  <a:pt x="2508" y="1371"/>
                  <a:pt x="2392" y="1138"/>
                </a:cubicBezTo>
                <a:lnTo>
                  <a:pt x="2380" y="1138"/>
                </a:lnTo>
                <a:cubicBezTo>
                  <a:pt x="2438" y="1104"/>
                  <a:pt x="2496" y="1080"/>
                  <a:pt x="2566" y="1046"/>
                </a:cubicBezTo>
                <a:lnTo>
                  <a:pt x="2659" y="1011"/>
                </a:lnTo>
                <a:close/>
                <a:moveTo>
                  <a:pt x="674" y="1707"/>
                </a:moveTo>
                <a:cubicBezTo>
                  <a:pt x="674" y="1881"/>
                  <a:pt x="813" y="2044"/>
                  <a:pt x="871" y="2206"/>
                </a:cubicBezTo>
                <a:cubicBezTo>
                  <a:pt x="941" y="2392"/>
                  <a:pt x="987" y="2648"/>
                  <a:pt x="1068" y="2833"/>
                </a:cubicBezTo>
                <a:cubicBezTo>
                  <a:pt x="999" y="2822"/>
                  <a:pt x="929" y="2787"/>
                  <a:pt x="871" y="2764"/>
                </a:cubicBezTo>
                <a:cubicBezTo>
                  <a:pt x="848" y="2740"/>
                  <a:pt x="825" y="2740"/>
                  <a:pt x="813" y="2729"/>
                </a:cubicBezTo>
                <a:cubicBezTo>
                  <a:pt x="732" y="2543"/>
                  <a:pt x="662" y="2357"/>
                  <a:pt x="604" y="2183"/>
                </a:cubicBezTo>
                <a:cubicBezTo>
                  <a:pt x="558" y="2032"/>
                  <a:pt x="534" y="1858"/>
                  <a:pt x="488" y="1707"/>
                </a:cubicBezTo>
                <a:close/>
                <a:moveTo>
                  <a:pt x="2311" y="1150"/>
                </a:moveTo>
                <a:cubicBezTo>
                  <a:pt x="2345" y="1533"/>
                  <a:pt x="2496" y="2090"/>
                  <a:pt x="2729" y="2427"/>
                </a:cubicBezTo>
                <a:cubicBezTo>
                  <a:pt x="2624" y="2485"/>
                  <a:pt x="2508" y="2543"/>
                  <a:pt x="2392" y="2590"/>
                </a:cubicBezTo>
                <a:cubicBezTo>
                  <a:pt x="2229" y="2648"/>
                  <a:pt x="1986" y="2729"/>
                  <a:pt x="1742" y="2787"/>
                </a:cubicBezTo>
                <a:lnTo>
                  <a:pt x="1695" y="2706"/>
                </a:lnTo>
                <a:cubicBezTo>
                  <a:pt x="1672" y="2613"/>
                  <a:pt x="1637" y="2532"/>
                  <a:pt x="1614" y="2450"/>
                </a:cubicBezTo>
                <a:cubicBezTo>
                  <a:pt x="1606" y="2439"/>
                  <a:pt x="1592" y="2433"/>
                  <a:pt x="1578" y="2433"/>
                </a:cubicBezTo>
                <a:cubicBezTo>
                  <a:pt x="1548" y="2433"/>
                  <a:pt x="1517" y="2454"/>
                  <a:pt x="1533" y="2485"/>
                </a:cubicBezTo>
                <a:cubicBezTo>
                  <a:pt x="1568" y="2578"/>
                  <a:pt x="1579" y="2671"/>
                  <a:pt x="1614" y="2775"/>
                </a:cubicBezTo>
                <a:cubicBezTo>
                  <a:pt x="1614" y="2787"/>
                  <a:pt x="1626" y="2810"/>
                  <a:pt x="1626" y="2822"/>
                </a:cubicBezTo>
                <a:cubicBezTo>
                  <a:pt x="1498" y="2833"/>
                  <a:pt x="1382" y="2845"/>
                  <a:pt x="1266" y="2845"/>
                </a:cubicBezTo>
                <a:cubicBezTo>
                  <a:pt x="1243" y="2613"/>
                  <a:pt x="1103" y="2381"/>
                  <a:pt x="1010" y="2183"/>
                </a:cubicBezTo>
                <a:cubicBezTo>
                  <a:pt x="987" y="2044"/>
                  <a:pt x="976" y="1800"/>
                  <a:pt x="871" y="1672"/>
                </a:cubicBezTo>
                <a:cubicBezTo>
                  <a:pt x="952" y="1661"/>
                  <a:pt x="1034" y="1626"/>
                  <a:pt x="1092" y="1614"/>
                </a:cubicBezTo>
                <a:lnTo>
                  <a:pt x="1219" y="1568"/>
                </a:lnTo>
                <a:cubicBezTo>
                  <a:pt x="1266" y="1684"/>
                  <a:pt x="1301" y="1823"/>
                  <a:pt x="1347" y="1939"/>
                </a:cubicBezTo>
                <a:cubicBezTo>
                  <a:pt x="1394" y="2067"/>
                  <a:pt x="1405" y="2241"/>
                  <a:pt x="1510" y="2357"/>
                </a:cubicBezTo>
                <a:cubicBezTo>
                  <a:pt x="1514" y="2362"/>
                  <a:pt x="1525" y="2365"/>
                  <a:pt x="1536" y="2365"/>
                </a:cubicBezTo>
                <a:cubicBezTo>
                  <a:pt x="1552" y="2365"/>
                  <a:pt x="1568" y="2359"/>
                  <a:pt x="1568" y="2346"/>
                </a:cubicBezTo>
                <a:cubicBezTo>
                  <a:pt x="1614" y="2195"/>
                  <a:pt x="1533" y="2021"/>
                  <a:pt x="1510" y="1881"/>
                </a:cubicBezTo>
                <a:cubicBezTo>
                  <a:pt x="1475" y="1742"/>
                  <a:pt x="1440" y="1626"/>
                  <a:pt x="1394" y="1510"/>
                </a:cubicBezTo>
                <a:cubicBezTo>
                  <a:pt x="1707" y="1417"/>
                  <a:pt x="2020" y="1278"/>
                  <a:pt x="2311" y="1150"/>
                </a:cubicBezTo>
                <a:close/>
                <a:moveTo>
                  <a:pt x="3402" y="2392"/>
                </a:moveTo>
                <a:cubicBezTo>
                  <a:pt x="3448" y="2613"/>
                  <a:pt x="3611" y="2775"/>
                  <a:pt x="3831" y="2915"/>
                </a:cubicBezTo>
                <a:cubicBezTo>
                  <a:pt x="4377" y="3286"/>
                  <a:pt x="4841" y="3205"/>
                  <a:pt x="5201" y="3867"/>
                </a:cubicBezTo>
                <a:cubicBezTo>
                  <a:pt x="5201" y="3878"/>
                  <a:pt x="5225" y="3890"/>
                  <a:pt x="5225" y="3890"/>
                </a:cubicBezTo>
                <a:cubicBezTo>
                  <a:pt x="4717" y="4876"/>
                  <a:pt x="3328" y="5422"/>
                  <a:pt x="2140" y="5422"/>
                </a:cubicBezTo>
                <a:cubicBezTo>
                  <a:pt x="1860" y="5422"/>
                  <a:pt x="1591" y="5391"/>
                  <a:pt x="1347" y="5329"/>
                </a:cubicBezTo>
                <a:cubicBezTo>
                  <a:pt x="1347" y="4552"/>
                  <a:pt x="1823" y="3832"/>
                  <a:pt x="1417" y="3135"/>
                </a:cubicBezTo>
                <a:cubicBezTo>
                  <a:pt x="1811" y="3124"/>
                  <a:pt x="2253" y="2996"/>
                  <a:pt x="2520" y="2891"/>
                </a:cubicBezTo>
                <a:cubicBezTo>
                  <a:pt x="2798" y="2787"/>
                  <a:pt x="3147" y="2624"/>
                  <a:pt x="3402" y="2392"/>
                </a:cubicBezTo>
                <a:close/>
                <a:moveTo>
                  <a:pt x="5329" y="4064"/>
                </a:moveTo>
                <a:cubicBezTo>
                  <a:pt x="5747" y="4877"/>
                  <a:pt x="5991" y="5782"/>
                  <a:pt x="6293" y="6641"/>
                </a:cubicBezTo>
                <a:cubicBezTo>
                  <a:pt x="5635" y="7768"/>
                  <a:pt x="4424" y="8307"/>
                  <a:pt x="3193" y="8307"/>
                </a:cubicBezTo>
                <a:cubicBezTo>
                  <a:pt x="2838" y="8307"/>
                  <a:pt x="2482" y="8262"/>
                  <a:pt x="2137" y="8174"/>
                </a:cubicBezTo>
                <a:cubicBezTo>
                  <a:pt x="1800" y="7349"/>
                  <a:pt x="1510" y="6479"/>
                  <a:pt x="1382" y="5608"/>
                </a:cubicBezTo>
                <a:lnTo>
                  <a:pt x="1382" y="5608"/>
                </a:lnTo>
                <a:cubicBezTo>
                  <a:pt x="1625" y="5675"/>
                  <a:pt x="1891" y="5707"/>
                  <a:pt x="2168" y="5707"/>
                </a:cubicBezTo>
                <a:cubicBezTo>
                  <a:pt x="3386" y="5707"/>
                  <a:pt x="4809" y="5086"/>
                  <a:pt x="5329" y="4064"/>
                </a:cubicBezTo>
                <a:close/>
                <a:moveTo>
                  <a:pt x="6385" y="6908"/>
                </a:moveTo>
                <a:cubicBezTo>
                  <a:pt x="6490" y="7198"/>
                  <a:pt x="6606" y="7477"/>
                  <a:pt x="6734" y="7756"/>
                </a:cubicBezTo>
                <a:cubicBezTo>
                  <a:pt x="6745" y="7779"/>
                  <a:pt x="6757" y="7790"/>
                  <a:pt x="6792" y="7814"/>
                </a:cubicBezTo>
                <a:cubicBezTo>
                  <a:pt x="6170" y="8958"/>
                  <a:pt x="4708" y="9487"/>
                  <a:pt x="3515" y="9487"/>
                </a:cubicBezTo>
                <a:cubicBezTo>
                  <a:pt x="3172" y="9487"/>
                  <a:pt x="2850" y="9443"/>
                  <a:pt x="2578" y="9358"/>
                </a:cubicBezTo>
                <a:cubicBezTo>
                  <a:pt x="2462" y="9091"/>
                  <a:pt x="2345" y="8812"/>
                  <a:pt x="2253" y="8522"/>
                </a:cubicBezTo>
                <a:lnTo>
                  <a:pt x="2253" y="8522"/>
                </a:lnTo>
                <a:cubicBezTo>
                  <a:pt x="2490" y="8608"/>
                  <a:pt x="2758" y="8642"/>
                  <a:pt x="3033" y="8642"/>
                </a:cubicBezTo>
                <a:cubicBezTo>
                  <a:pt x="3578" y="8642"/>
                  <a:pt x="4154" y="8506"/>
                  <a:pt x="4586" y="8359"/>
                </a:cubicBezTo>
                <a:cubicBezTo>
                  <a:pt x="5341" y="8092"/>
                  <a:pt x="6002" y="7616"/>
                  <a:pt x="6385" y="6908"/>
                </a:cubicBezTo>
                <a:close/>
                <a:moveTo>
                  <a:pt x="2661" y="1"/>
                </a:moveTo>
                <a:cubicBezTo>
                  <a:pt x="2126" y="1"/>
                  <a:pt x="1341" y="324"/>
                  <a:pt x="1127" y="407"/>
                </a:cubicBezTo>
                <a:cubicBezTo>
                  <a:pt x="813" y="546"/>
                  <a:pt x="465" y="674"/>
                  <a:pt x="233" y="953"/>
                </a:cubicBezTo>
                <a:cubicBezTo>
                  <a:pt x="93" y="1092"/>
                  <a:pt x="0" y="1313"/>
                  <a:pt x="117" y="1487"/>
                </a:cubicBezTo>
                <a:cubicBezTo>
                  <a:pt x="128" y="1742"/>
                  <a:pt x="302" y="2021"/>
                  <a:pt x="384" y="2253"/>
                </a:cubicBezTo>
                <a:cubicBezTo>
                  <a:pt x="465" y="2439"/>
                  <a:pt x="500" y="2636"/>
                  <a:pt x="581" y="2810"/>
                </a:cubicBezTo>
                <a:cubicBezTo>
                  <a:pt x="592" y="2845"/>
                  <a:pt x="604" y="2880"/>
                  <a:pt x="639" y="2903"/>
                </a:cubicBezTo>
                <a:cubicBezTo>
                  <a:pt x="662" y="2961"/>
                  <a:pt x="697" y="2984"/>
                  <a:pt x="720" y="3007"/>
                </a:cubicBezTo>
                <a:cubicBezTo>
                  <a:pt x="871" y="3100"/>
                  <a:pt x="1045" y="3124"/>
                  <a:pt x="1231" y="3135"/>
                </a:cubicBezTo>
                <a:cubicBezTo>
                  <a:pt x="1289" y="3483"/>
                  <a:pt x="1359" y="3762"/>
                  <a:pt x="1243" y="4134"/>
                </a:cubicBezTo>
                <a:cubicBezTo>
                  <a:pt x="1161" y="4389"/>
                  <a:pt x="1045" y="4621"/>
                  <a:pt x="1010" y="4877"/>
                </a:cubicBezTo>
                <a:cubicBezTo>
                  <a:pt x="952" y="5295"/>
                  <a:pt x="1057" y="5736"/>
                  <a:pt x="1161" y="6142"/>
                </a:cubicBezTo>
                <a:cubicBezTo>
                  <a:pt x="1417" y="7314"/>
                  <a:pt x="1858" y="8464"/>
                  <a:pt x="2276" y="9578"/>
                </a:cubicBezTo>
                <a:cubicBezTo>
                  <a:pt x="2334" y="9741"/>
                  <a:pt x="3181" y="9845"/>
                  <a:pt x="3506" y="9869"/>
                </a:cubicBezTo>
                <a:cubicBezTo>
                  <a:pt x="3576" y="9875"/>
                  <a:pt x="3649" y="9879"/>
                  <a:pt x="3724" y="9879"/>
                </a:cubicBezTo>
                <a:cubicBezTo>
                  <a:pt x="4928" y="9879"/>
                  <a:pt x="6706" y="9012"/>
                  <a:pt x="7012" y="7744"/>
                </a:cubicBezTo>
                <a:cubicBezTo>
                  <a:pt x="7024" y="7709"/>
                  <a:pt x="7024" y="7686"/>
                  <a:pt x="7024" y="7651"/>
                </a:cubicBezTo>
                <a:lnTo>
                  <a:pt x="7024" y="7640"/>
                </a:lnTo>
                <a:cubicBezTo>
                  <a:pt x="7024" y="7605"/>
                  <a:pt x="7024" y="7582"/>
                  <a:pt x="6989" y="7558"/>
                </a:cubicBezTo>
                <a:cubicBezTo>
                  <a:pt x="6420" y="6328"/>
                  <a:pt x="6177" y="4969"/>
                  <a:pt x="5538" y="3750"/>
                </a:cubicBezTo>
                <a:cubicBezTo>
                  <a:pt x="5364" y="3402"/>
                  <a:pt x="5190" y="3135"/>
                  <a:pt x="4830" y="2961"/>
                </a:cubicBezTo>
                <a:cubicBezTo>
                  <a:pt x="4656" y="2880"/>
                  <a:pt x="4470" y="2845"/>
                  <a:pt x="4273" y="2775"/>
                </a:cubicBezTo>
                <a:cubicBezTo>
                  <a:pt x="3959" y="2648"/>
                  <a:pt x="3750" y="2427"/>
                  <a:pt x="3553" y="2172"/>
                </a:cubicBezTo>
                <a:cubicBezTo>
                  <a:pt x="3611" y="2090"/>
                  <a:pt x="3657" y="2009"/>
                  <a:pt x="3669" y="1905"/>
                </a:cubicBezTo>
                <a:cubicBezTo>
                  <a:pt x="3681" y="1893"/>
                  <a:pt x="3692" y="1858"/>
                  <a:pt x="3715" y="1835"/>
                </a:cubicBezTo>
                <a:cubicBezTo>
                  <a:pt x="3715" y="1510"/>
                  <a:pt x="3564" y="1162"/>
                  <a:pt x="3460" y="860"/>
                </a:cubicBezTo>
                <a:cubicBezTo>
                  <a:pt x="3390" y="639"/>
                  <a:pt x="3321" y="372"/>
                  <a:pt x="3135" y="198"/>
                </a:cubicBezTo>
                <a:cubicBezTo>
                  <a:pt x="3055" y="54"/>
                  <a:pt x="2878" y="1"/>
                  <a:pt x="26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ONE_COLUMN_TEXT_2">
    <p:bg>
      <p:bgPr>
        <a:solidFill>
          <a:schemeClr val="accent1"/>
        </a:solidFill>
      </p:bgPr>
    </p:bg>
    <p:spTree>
      <p:nvGrpSpPr>
        <p:cNvPr id="1163" name="Shape 1163"/>
        <p:cNvGrpSpPr/>
        <p:nvPr/>
      </p:nvGrpSpPr>
      <p:grpSpPr>
        <a:xfrm>
          <a:off x="0" y="0"/>
          <a:ext cx="0" cy="0"/>
          <a:chOff x="0" y="0"/>
          <a:chExt cx="0" cy="0"/>
        </a:xfrm>
      </p:grpSpPr>
      <p:sp>
        <p:nvSpPr>
          <p:cNvPr id="1164" name="Google Shape;1164;p68"/>
          <p:cNvSpPr txBox="1"/>
          <p:nvPr>
            <p:ph idx="1" type="subTitle"/>
          </p:nvPr>
        </p:nvSpPr>
        <p:spPr>
          <a:xfrm>
            <a:off x="4937808" y="2241096"/>
            <a:ext cx="3054000" cy="143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9pPr>
          </a:lstStyle>
          <a:p/>
        </p:txBody>
      </p:sp>
      <p:sp>
        <p:nvSpPr>
          <p:cNvPr id="1165" name="Google Shape;1165;p68"/>
          <p:cNvSpPr txBox="1"/>
          <p:nvPr>
            <p:ph type="ctrTitle"/>
          </p:nvPr>
        </p:nvSpPr>
        <p:spPr>
          <a:xfrm>
            <a:off x="5004401" y="1706058"/>
            <a:ext cx="2916900" cy="64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166" name="Google Shape;1166;p68"/>
          <p:cNvGrpSpPr/>
          <p:nvPr/>
        </p:nvGrpSpPr>
        <p:grpSpPr>
          <a:xfrm rot="4523173">
            <a:off x="8060647" y="-226206"/>
            <a:ext cx="726710" cy="280238"/>
            <a:chOff x="1154075" y="3734125"/>
            <a:chExt cx="201750" cy="77800"/>
          </a:xfrm>
        </p:grpSpPr>
        <p:sp>
          <p:nvSpPr>
            <p:cNvPr id="1167" name="Google Shape;1167;p68"/>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68"/>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68"/>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68"/>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68"/>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68"/>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68"/>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4" name="Google Shape;1174;p68"/>
          <p:cNvGrpSpPr/>
          <p:nvPr/>
        </p:nvGrpSpPr>
        <p:grpSpPr>
          <a:xfrm rot="-2084963">
            <a:off x="6461954" y="-103695"/>
            <a:ext cx="1670611" cy="1197127"/>
            <a:chOff x="692625" y="2569725"/>
            <a:chExt cx="463800" cy="332350"/>
          </a:xfrm>
        </p:grpSpPr>
        <p:sp>
          <p:nvSpPr>
            <p:cNvPr id="1175" name="Google Shape;1175;p68"/>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68"/>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7" name="Google Shape;1177;p68"/>
          <p:cNvGrpSpPr/>
          <p:nvPr/>
        </p:nvGrpSpPr>
        <p:grpSpPr>
          <a:xfrm rot="-1062273">
            <a:off x="8878022" y="229689"/>
            <a:ext cx="384784" cy="1297441"/>
            <a:chOff x="954700" y="3672025"/>
            <a:chExt cx="106825" cy="360200"/>
          </a:xfrm>
        </p:grpSpPr>
        <p:sp>
          <p:nvSpPr>
            <p:cNvPr id="1178" name="Google Shape;1178;p68"/>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68"/>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68"/>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68"/>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68"/>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68"/>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68"/>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68"/>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68"/>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7" name="Google Shape;1187;p68"/>
          <p:cNvGrpSpPr/>
          <p:nvPr/>
        </p:nvGrpSpPr>
        <p:grpSpPr>
          <a:xfrm rot="-9086648">
            <a:off x="6442476" y="-673704"/>
            <a:ext cx="351283" cy="1120755"/>
            <a:chOff x="616875" y="3027700"/>
            <a:chExt cx="97525" cy="311150"/>
          </a:xfrm>
        </p:grpSpPr>
        <p:sp>
          <p:nvSpPr>
            <p:cNvPr id="1188" name="Google Shape;1188;p68"/>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68"/>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68"/>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68"/>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68"/>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3" name="Google Shape;1193;p68"/>
          <p:cNvGrpSpPr/>
          <p:nvPr/>
        </p:nvGrpSpPr>
        <p:grpSpPr>
          <a:xfrm rot="1974894">
            <a:off x="7552184" y="872286"/>
            <a:ext cx="233139" cy="565604"/>
            <a:chOff x="1282375" y="3450000"/>
            <a:chExt cx="64725" cy="157025"/>
          </a:xfrm>
        </p:grpSpPr>
        <p:sp>
          <p:nvSpPr>
            <p:cNvPr id="1194" name="Google Shape;1194;p68"/>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68"/>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68"/>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7" name="Google Shape;1197;p68"/>
          <p:cNvGrpSpPr/>
          <p:nvPr/>
        </p:nvGrpSpPr>
        <p:grpSpPr>
          <a:xfrm rot="1115555">
            <a:off x="8162817" y="523369"/>
            <a:ext cx="522375" cy="871932"/>
            <a:chOff x="1206025" y="3008250"/>
            <a:chExt cx="146600" cy="244700"/>
          </a:xfrm>
        </p:grpSpPr>
        <p:sp>
          <p:nvSpPr>
            <p:cNvPr id="1198" name="Google Shape;1198;p68"/>
            <p:cNvSpPr/>
            <p:nvPr/>
          </p:nvSpPr>
          <p:spPr>
            <a:xfrm>
              <a:off x="1206025" y="3008250"/>
              <a:ext cx="146600" cy="244700"/>
            </a:xfrm>
            <a:custGeom>
              <a:rect b="b" l="l" r="r" t="t"/>
              <a:pathLst>
                <a:path extrusionOk="0" h="9788" w="5864">
                  <a:moveTo>
                    <a:pt x="3936" y="1417"/>
                  </a:moveTo>
                  <a:cubicBezTo>
                    <a:pt x="3936" y="1464"/>
                    <a:pt x="3913" y="1487"/>
                    <a:pt x="3913" y="1522"/>
                  </a:cubicBezTo>
                  <a:cubicBezTo>
                    <a:pt x="3890" y="2253"/>
                    <a:pt x="3855" y="2985"/>
                    <a:pt x="3936" y="3716"/>
                  </a:cubicBezTo>
                  <a:cubicBezTo>
                    <a:pt x="3936" y="3809"/>
                    <a:pt x="3948" y="3878"/>
                    <a:pt x="3936" y="3971"/>
                  </a:cubicBezTo>
                  <a:cubicBezTo>
                    <a:pt x="3902" y="4331"/>
                    <a:pt x="4029" y="4668"/>
                    <a:pt x="4134" y="5016"/>
                  </a:cubicBezTo>
                  <a:cubicBezTo>
                    <a:pt x="4145" y="5074"/>
                    <a:pt x="4180" y="5132"/>
                    <a:pt x="4227" y="5167"/>
                  </a:cubicBezTo>
                  <a:cubicBezTo>
                    <a:pt x="4296" y="5272"/>
                    <a:pt x="4389" y="5388"/>
                    <a:pt x="4389" y="5539"/>
                  </a:cubicBezTo>
                  <a:cubicBezTo>
                    <a:pt x="4389" y="5585"/>
                    <a:pt x="4424" y="5620"/>
                    <a:pt x="4459" y="5666"/>
                  </a:cubicBezTo>
                  <a:cubicBezTo>
                    <a:pt x="4679" y="6015"/>
                    <a:pt x="4877" y="6363"/>
                    <a:pt x="5004" y="6758"/>
                  </a:cubicBezTo>
                  <a:cubicBezTo>
                    <a:pt x="5028" y="6816"/>
                    <a:pt x="5062" y="6874"/>
                    <a:pt x="5086" y="6908"/>
                  </a:cubicBezTo>
                  <a:cubicBezTo>
                    <a:pt x="5167" y="7106"/>
                    <a:pt x="5271" y="7292"/>
                    <a:pt x="5329" y="7512"/>
                  </a:cubicBezTo>
                  <a:cubicBezTo>
                    <a:pt x="5353" y="7617"/>
                    <a:pt x="5434" y="7686"/>
                    <a:pt x="5469" y="7768"/>
                  </a:cubicBezTo>
                  <a:cubicBezTo>
                    <a:pt x="5504" y="7814"/>
                    <a:pt x="5527" y="7860"/>
                    <a:pt x="5550" y="7907"/>
                  </a:cubicBezTo>
                  <a:cubicBezTo>
                    <a:pt x="5620" y="8069"/>
                    <a:pt x="5689" y="8232"/>
                    <a:pt x="5759" y="8406"/>
                  </a:cubicBezTo>
                  <a:cubicBezTo>
                    <a:pt x="5840" y="8534"/>
                    <a:pt x="5864" y="8673"/>
                    <a:pt x="5817" y="8812"/>
                  </a:cubicBezTo>
                  <a:cubicBezTo>
                    <a:pt x="5794" y="8917"/>
                    <a:pt x="5794" y="9033"/>
                    <a:pt x="5794" y="9149"/>
                  </a:cubicBezTo>
                  <a:cubicBezTo>
                    <a:pt x="5805" y="9312"/>
                    <a:pt x="5736" y="9428"/>
                    <a:pt x="5596" y="9509"/>
                  </a:cubicBezTo>
                  <a:cubicBezTo>
                    <a:pt x="5446" y="9613"/>
                    <a:pt x="5295" y="9706"/>
                    <a:pt x="5109" y="9729"/>
                  </a:cubicBezTo>
                  <a:cubicBezTo>
                    <a:pt x="4888" y="9764"/>
                    <a:pt x="4691" y="9788"/>
                    <a:pt x="4470" y="9788"/>
                  </a:cubicBezTo>
                  <a:cubicBezTo>
                    <a:pt x="4076" y="9788"/>
                    <a:pt x="3669" y="9788"/>
                    <a:pt x="3286" y="9776"/>
                  </a:cubicBezTo>
                  <a:cubicBezTo>
                    <a:pt x="3089" y="9776"/>
                    <a:pt x="2892" y="9741"/>
                    <a:pt x="2706" y="9729"/>
                  </a:cubicBezTo>
                  <a:cubicBezTo>
                    <a:pt x="2613" y="9729"/>
                    <a:pt x="2508" y="9718"/>
                    <a:pt x="2427" y="9718"/>
                  </a:cubicBezTo>
                  <a:cubicBezTo>
                    <a:pt x="2160" y="9718"/>
                    <a:pt x="1916" y="9718"/>
                    <a:pt x="1661" y="9729"/>
                  </a:cubicBezTo>
                  <a:cubicBezTo>
                    <a:pt x="1498" y="9729"/>
                    <a:pt x="1324" y="9741"/>
                    <a:pt x="1173" y="9671"/>
                  </a:cubicBezTo>
                  <a:cubicBezTo>
                    <a:pt x="1150" y="9660"/>
                    <a:pt x="1115" y="9660"/>
                    <a:pt x="1092" y="9660"/>
                  </a:cubicBezTo>
                  <a:cubicBezTo>
                    <a:pt x="825" y="9671"/>
                    <a:pt x="593" y="9555"/>
                    <a:pt x="349" y="9486"/>
                  </a:cubicBezTo>
                  <a:cubicBezTo>
                    <a:pt x="129" y="9404"/>
                    <a:pt x="12" y="9230"/>
                    <a:pt x="1" y="8998"/>
                  </a:cubicBezTo>
                  <a:cubicBezTo>
                    <a:pt x="1" y="8847"/>
                    <a:pt x="12" y="8685"/>
                    <a:pt x="70" y="8522"/>
                  </a:cubicBezTo>
                  <a:cubicBezTo>
                    <a:pt x="175" y="8278"/>
                    <a:pt x="268" y="8035"/>
                    <a:pt x="384" y="7779"/>
                  </a:cubicBezTo>
                  <a:cubicBezTo>
                    <a:pt x="535" y="7431"/>
                    <a:pt x="686" y="7083"/>
                    <a:pt x="860" y="6769"/>
                  </a:cubicBezTo>
                  <a:cubicBezTo>
                    <a:pt x="941" y="6595"/>
                    <a:pt x="1034" y="6421"/>
                    <a:pt x="1115" y="6258"/>
                  </a:cubicBezTo>
                  <a:cubicBezTo>
                    <a:pt x="1139" y="6235"/>
                    <a:pt x="1162" y="6200"/>
                    <a:pt x="1197" y="6154"/>
                  </a:cubicBezTo>
                  <a:cubicBezTo>
                    <a:pt x="1255" y="6084"/>
                    <a:pt x="1336" y="6015"/>
                    <a:pt x="1382" y="5922"/>
                  </a:cubicBezTo>
                  <a:cubicBezTo>
                    <a:pt x="1580" y="5597"/>
                    <a:pt x="1789" y="5248"/>
                    <a:pt x="1986" y="4900"/>
                  </a:cubicBezTo>
                  <a:cubicBezTo>
                    <a:pt x="2044" y="4796"/>
                    <a:pt x="2102" y="4703"/>
                    <a:pt x="2067" y="4575"/>
                  </a:cubicBezTo>
                  <a:cubicBezTo>
                    <a:pt x="2044" y="4552"/>
                    <a:pt x="2067" y="4494"/>
                    <a:pt x="2067" y="4459"/>
                  </a:cubicBezTo>
                  <a:cubicBezTo>
                    <a:pt x="2160" y="4064"/>
                    <a:pt x="2125" y="3681"/>
                    <a:pt x="2102" y="3275"/>
                  </a:cubicBezTo>
                  <a:cubicBezTo>
                    <a:pt x="2091" y="2845"/>
                    <a:pt x="2032" y="2427"/>
                    <a:pt x="2125" y="2021"/>
                  </a:cubicBezTo>
                  <a:cubicBezTo>
                    <a:pt x="2137" y="1975"/>
                    <a:pt x="2125" y="1940"/>
                    <a:pt x="2125" y="1905"/>
                  </a:cubicBezTo>
                  <a:cubicBezTo>
                    <a:pt x="2102" y="1766"/>
                    <a:pt x="2079" y="1626"/>
                    <a:pt x="2044" y="1452"/>
                  </a:cubicBezTo>
                  <a:cubicBezTo>
                    <a:pt x="1963" y="1394"/>
                    <a:pt x="1858" y="1324"/>
                    <a:pt x="1742" y="1255"/>
                  </a:cubicBezTo>
                  <a:cubicBezTo>
                    <a:pt x="1731" y="953"/>
                    <a:pt x="1731" y="639"/>
                    <a:pt x="1742" y="338"/>
                  </a:cubicBezTo>
                  <a:cubicBezTo>
                    <a:pt x="1754" y="175"/>
                    <a:pt x="1951" y="24"/>
                    <a:pt x="2091" y="24"/>
                  </a:cubicBezTo>
                  <a:cubicBezTo>
                    <a:pt x="2276" y="24"/>
                    <a:pt x="2474" y="1"/>
                    <a:pt x="2671" y="1"/>
                  </a:cubicBezTo>
                  <a:lnTo>
                    <a:pt x="3228" y="1"/>
                  </a:lnTo>
                  <a:lnTo>
                    <a:pt x="3809" y="1"/>
                  </a:lnTo>
                  <a:lnTo>
                    <a:pt x="4018" y="1"/>
                  </a:lnTo>
                  <a:cubicBezTo>
                    <a:pt x="4122" y="24"/>
                    <a:pt x="4180" y="59"/>
                    <a:pt x="4180" y="164"/>
                  </a:cubicBezTo>
                  <a:lnTo>
                    <a:pt x="4180" y="1185"/>
                  </a:lnTo>
                  <a:cubicBezTo>
                    <a:pt x="4180" y="1220"/>
                    <a:pt x="4157" y="1278"/>
                    <a:pt x="4122" y="1313"/>
                  </a:cubicBezTo>
                  <a:cubicBezTo>
                    <a:pt x="4052" y="1313"/>
                    <a:pt x="3994" y="1359"/>
                    <a:pt x="3936" y="1417"/>
                  </a:cubicBezTo>
                  <a:close/>
                  <a:moveTo>
                    <a:pt x="2474" y="4482"/>
                  </a:moveTo>
                  <a:cubicBezTo>
                    <a:pt x="2323" y="4691"/>
                    <a:pt x="2195" y="4912"/>
                    <a:pt x="2125" y="5179"/>
                  </a:cubicBezTo>
                  <a:cubicBezTo>
                    <a:pt x="2125" y="5202"/>
                    <a:pt x="2091" y="5237"/>
                    <a:pt x="2079" y="5260"/>
                  </a:cubicBezTo>
                  <a:cubicBezTo>
                    <a:pt x="1951" y="5504"/>
                    <a:pt x="1812" y="5736"/>
                    <a:pt x="1673" y="5991"/>
                  </a:cubicBezTo>
                  <a:cubicBezTo>
                    <a:pt x="1603" y="6107"/>
                    <a:pt x="1545" y="6223"/>
                    <a:pt x="1464" y="6316"/>
                  </a:cubicBezTo>
                  <a:cubicBezTo>
                    <a:pt x="1394" y="6432"/>
                    <a:pt x="1289" y="6549"/>
                    <a:pt x="1231" y="6688"/>
                  </a:cubicBezTo>
                  <a:cubicBezTo>
                    <a:pt x="1150" y="6920"/>
                    <a:pt x="999" y="7117"/>
                    <a:pt x="918" y="7338"/>
                  </a:cubicBezTo>
                  <a:cubicBezTo>
                    <a:pt x="790" y="7640"/>
                    <a:pt x="651" y="7965"/>
                    <a:pt x="535" y="8267"/>
                  </a:cubicBezTo>
                  <a:cubicBezTo>
                    <a:pt x="477" y="8406"/>
                    <a:pt x="419" y="8569"/>
                    <a:pt x="361" y="8719"/>
                  </a:cubicBezTo>
                  <a:cubicBezTo>
                    <a:pt x="291" y="8870"/>
                    <a:pt x="326" y="9068"/>
                    <a:pt x="535" y="9137"/>
                  </a:cubicBezTo>
                  <a:cubicBezTo>
                    <a:pt x="616" y="9161"/>
                    <a:pt x="697" y="9184"/>
                    <a:pt x="755" y="9242"/>
                  </a:cubicBezTo>
                  <a:cubicBezTo>
                    <a:pt x="906" y="9358"/>
                    <a:pt x="1080" y="9358"/>
                    <a:pt x="1243" y="9358"/>
                  </a:cubicBezTo>
                  <a:lnTo>
                    <a:pt x="1777" y="9358"/>
                  </a:lnTo>
                  <a:cubicBezTo>
                    <a:pt x="2079" y="9358"/>
                    <a:pt x="2381" y="9370"/>
                    <a:pt x="2683" y="9474"/>
                  </a:cubicBezTo>
                  <a:cubicBezTo>
                    <a:pt x="2775" y="9497"/>
                    <a:pt x="2857" y="9497"/>
                    <a:pt x="2961" y="9497"/>
                  </a:cubicBezTo>
                  <a:cubicBezTo>
                    <a:pt x="3495" y="9486"/>
                    <a:pt x="4052" y="9474"/>
                    <a:pt x="4586" y="9474"/>
                  </a:cubicBezTo>
                  <a:cubicBezTo>
                    <a:pt x="4830" y="9474"/>
                    <a:pt x="5016" y="9312"/>
                    <a:pt x="5271" y="9323"/>
                  </a:cubicBezTo>
                  <a:cubicBezTo>
                    <a:pt x="5306" y="9323"/>
                    <a:pt x="5364" y="9300"/>
                    <a:pt x="5411" y="9265"/>
                  </a:cubicBezTo>
                  <a:cubicBezTo>
                    <a:pt x="5457" y="9242"/>
                    <a:pt x="5504" y="9207"/>
                    <a:pt x="5527" y="9195"/>
                  </a:cubicBezTo>
                  <a:cubicBezTo>
                    <a:pt x="5585" y="8894"/>
                    <a:pt x="5550" y="8627"/>
                    <a:pt x="5399" y="8383"/>
                  </a:cubicBezTo>
                  <a:cubicBezTo>
                    <a:pt x="5283" y="8174"/>
                    <a:pt x="5225" y="7942"/>
                    <a:pt x="5097" y="7756"/>
                  </a:cubicBezTo>
                  <a:cubicBezTo>
                    <a:pt x="5062" y="7709"/>
                    <a:pt x="5039" y="7640"/>
                    <a:pt x="5016" y="7582"/>
                  </a:cubicBezTo>
                  <a:cubicBezTo>
                    <a:pt x="4900" y="7175"/>
                    <a:pt x="4714" y="6804"/>
                    <a:pt x="4540" y="6421"/>
                  </a:cubicBezTo>
                  <a:cubicBezTo>
                    <a:pt x="4378" y="6073"/>
                    <a:pt x="4192" y="5759"/>
                    <a:pt x="4018" y="5422"/>
                  </a:cubicBezTo>
                  <a:cubicBezTo>
                    <a:pt x="3913" y="5237"/>
                    <a:pt x="3832" y="5039"/>
                    <a:pt x="3646" y="4923"/>
                  </a:cubicBezTo>
                  <a:cubicBezTo>
                    <a:pt x="3623" y="4366"/>
                    <a:pt x="3658" y="3809"/>
                    <a:pt x="3611" y="3263"/>
                  </a:cubicBezTo>
                  <a:cubicBezTo>
                    <a:pt x="3588" y="2892"/>
                    <a:pt x="3611" y="2520"/>
                    <a:pt x="3623" y="2160"/>
                  </a:cubicBezTo>
                  <a:lnTo>
                    <a:pt x="3623" y="1789"/>
                  </a:lnTo>
                  <a:cubicBezTo>
                    <a:pt x="3623" y="1661"/>
                    <a:pt x="3646" y="1533"/>
                    <a:pt x="3658" y="1406"/>
                  </a:cubicBezTo>
                  <a:cubicBezTo>
                    <a:pt x="3426" y="1475"/>
                    <a:pt x="3205" y="1464"/>
                    <a:pt x="2973" y="1406"/>
                  </a:cubicBezTo>
                  <a:cubicBezTo>
                    <a:pt x="2787" y="1359"/>
                    <a:pt x="2601" y="1371"/>
                    <a:pt x="2392" y="1406"/>
                  </a:cubicBezTo>
                  <a:cubicBezTo>
                    <a:pt x="2404" y="1545"/>
                    <a:pt x="2427" y="1673"/>
                    <a:pt x="2427" y="1789"/>
                  </a:cubicBezTo>
                  <a:cubicBezTo>
                    <a:pt x="2439" y="2532"/>
                    <a:pt x="2439" y="3263"/>
                    <a:pt x="2450" y="3995"/>
                  </a:cubicBezTo>
                  <a:cubicBezTo>
                    <a:pt x="2427" y="4157"/>
                    <a:pt x="2450" y="4308"/>
                    <a:pt x="2474" y="4482"/>
                  </a:cubicBezTo>
                  <a:close/>
                  <a:moveTo>
                    <a:pt x="3844" y="999"/>
                  </a:moveTo>
                  <a:cubicBezTo>
                    <a:pt x="3844" y="744"/>
                    <a:pt x="3878" y="500"/>
                    <a:pt x="3832" y="268"/>
                  </a:cubicBezTo>
                  <a:cubicBezTo>
                    <a:pt x="3275" y="152"/>
                    <a:pt x="2741" y="210"/>
                    <a:pt x="2207" y="198"/>
                  </a:cubicBezTo>
                  <a:cubicBezTo>
                    <a:pt x="2079" y="198"/>
                    <a:pt x="1986" y="303"/>
                    <a:pt x="1974" y="442"/>
                  </a:cubicBezTo>
                  <a:cubicBezTo>
                    <a:pt x="1963" y="628"/>
                    <a:pt x="1986" y="802"/>
                    <a:pt x="2032" y="976"/>
                  </a:cubicBezTo>
                  <a:cubicBezTo>
                    <a:pt x="2044" y="1057"/>
                    <a:pt x="2102" y="1092"/>
                    <a:pt x="2172" y="1104"/>
                  </a:cubicBezTo>
                  <a:lnTo>
                    <a:pt x="2334" y="1104"/>
                  </a:lnTo>
                  <a:cubicBezTo>
                    <a:pt x="2543" y="1104"/>
                    <a:pt x="2741" y="1104"/>
                    <a:pt x="2950" y="1139"/>
                  </a:cubicBezTo>
                  <a:cubicBezTo>
                    <a:pt x="3124" y="1162"/>
                    <a:pt x="3298" y="1150"/>
                    <a:pt x="3472" y="1139"/>
                  </a:cubicBezTo>
                  <a:cubicBezTo>
                    <a:pt x="3588" y="1139"/>
                    <a:pt x="3727" y="1127"/>
                    <a:pt x="3844" y="99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68"/>
            <p:cNvSpPr/>
            <p:nvPr/>
          </p:nvSpPr>
          <p:spPr>
            <a:xfrm>
              <a:off x="1280625" y="3137700"/>
              <a:ext cx="11350" cy="9025"/>
            </a:xfrm>
            <a:custGeom>
              <a:rect b="b" l="l" r="r" t="t"/>
              <a:pathLst>
                <a:path extrusionOk="0" h="361" w="454">
                  <a:moveTo>
                    <a:pt x="453" y="361"/>
                  </a:moveTo>
                  <a:cubicBezTo>
                    <a:pt x="279" y="349"/>
                    <a:pt x="163" y="268"/>
                    <a:pt x="47" y="210"/>
                  </a:cubicBezTo>
                  <a:cubicBezTo>
                    <a:pt x="24" y="198"/>
                    <a:pt x="0" y="140"/>
                    <a:pt x="24" y="117"/>
                  </a:cubicBezTo>
                  <a:cubicBezTo>
                    <a:pt x="35" y="36"/>
                    <a:pt x="105" y="12"/>
                    <a:pt x="209" y="1"/>
                  </a:cubicBezTo>
                  <a:cubicBezTo>
                    <a:pt x="279" y="1"/>
                    <a:pt x="360" y="12"/>
                    <a:pt x="395" y="82"/>
                  </a:cubicBezTo>
                  <a:cubicBezTo>
                    <a:pt x="418" y="94"/>
                    <a:pt x="418" y="128"/>
                    <a:pt x="418" y="140"/>
                  </a:cubicBezTo>
                  <a:cubicBezTo>
                    <a:pt x="430" y="198"/>
                    <a:pt x="442" y="256"/>
                    <a:pt x="453" y="36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68"/>
            <p:cNvSpPr/>
            <p:nvPr/>
          </p:nvSpPr>
          <p:spPr>
            <a:xfrm>
              <a:off x="1285550" y="3152500"/>
              <a:ext cx="10200" cy="6700"/>
            </a:xfrm>
            <a:custGeom>
              <a:rect b="b" l="l" r="r" t="t"/>
              <a:pathLst>
                <a:path extrusionOk="0" h="268" w="408">
                  <a:moveTo>
                    <a:pt x="361" y="1"/>
                  </a:moveTo>
                  <a:cubicBezTo>
                    <a:pt x="372" y="105"/>
                    <a:pt x="384" y="163"/>
                    <a:pt x="407" y="221"/>
                  </a:cubicBezTo>
                  <a:cubicBezTo>
                    <a:pt x="291" y="268"/>
                    <a:pt x="187" y="268"/>
                    <a:pt x="70" y="233"/>
                  </a:cubicBezTo>
                  <a:cubicBezTo>
                    <a:pt x="24" y="221"/>
                    <a:pt x="1" y="163"/>
                    <a:pt x="1" y="117"/>
                  </a:cubicBezTo>
                  <a:cubicBezTo>
                    <a:pt x="1" y="70"/>
                    <a:pt x="47" y="12"/>
                    <a:pt x="82" y="12"/>
                  </a:cubicBezTo>
                  <a:cubicBezTo>
                    <a:pt x="163" y="1"/>
                    <a:pt x="245" y="12"/>
                    <a:pt x="36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68"/>
            <p:cNvSpPr/>
            <p:nvPr/>
          </p:nvSpPr>
          <p:spPr>
            <a:xfrm>
              <a:off x="1282375" y="3103450"/>
              <a:ext cx="9300" cy="9600"/>
            </a:xfrm>
            <a:custGeom>
              <a:rect b="b" l="l" r="r" t="t"/>
              <a:pathLst>
                <a:path extrusionOk="0" h="384" w="372">
                  <a:moveTo>
                    <a:pt x="244" y="384"/>
                  </a:moveTo>
                  <a:cubicBezTo>
                    <a:pt x="174" y="326"/>
                    <a:pt x="93" y="268"/>
                    <a:pt x="58" y="210"/>
                  </a:cubicBezTo>
                  <a:cubicBezTo>
                    <a:pt x="0" y="152"/>
                    <a:pt x="23" y="59"/>
                    <a:pt x="93" y="36"/>
                  </a:cubicBezTo>
                  <a:cubicBezTo>
                    <a:pt x="186" y="1"/>
                    <a:pt x="255" y="1"/>
                    <a:pt x="314" y="70"/>
                  </a:cubicBezTo>
                  <a:cubicBezTo>
                    <a:pt x="372" y="128"/>
                    <a:pt x="360" y="210"/>
                    <a:pt x="314" y="279"/>
                  </a:cubicBezTo>
                  <a:cubicBezTo>
                    <a:pt x="302" y="303"/>
                    <a:pt x="267" y="326"/>
                    <a:pt x="244" y="38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68"/>
            <p:cNvSpPr/>
            <p:nvPr/>
          </p:nvSpPr>
          <p:spPr>
            <a:xfrm>
              <a:off x="1281200" y="3076750"/>
              <a:ext cx="11925" cy="5825"/>
            </a:xfrm>
            <a:custGeom>
              <a:rect b="b" l="l" r="r" t="t"/>
              <a:pathLst>
                <a:path extrusionOk="0" h="233" w="477">
                  <a:moveTo>
                    <a:pt x="256" y="233"/>
                  </a:moveTo>
                  <a:cubicBezTo>
                    <a:pt x="105" y="233"/>
                    <a:pt x="1" y="175"/>
                    <a:pt x="24" y="117"/>
                  </a:cubicBezTo>
                  <a:cubicBezTo>
                    <a:pt x="70" y="1"/>
                    <a:pt x="175" y="12"/>
                    <a:pt x="256" y="12"/>
                  </a:cubicBezTo>
                  <a:cubicBezTo>
                    <a:pt x="395" y="1"/>
                    <a:pt x="477" y="59"/>
                    <a:pt x="465" y="128"/>
                  </a:cubicBezTo>
                  <a:cubicBezTo>
                    <a:pt x="430" y="198"/>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68"/>
            <p:cNvSpPr/>
            <p:nvPr/>
          </p:nvSpPr>
          <p:spPr>
            <a:xfrm>
              <a:off x="1280925" y="3061950"/>
              <a:ext cx="9000" cy="6425"/>
            </a:xfrm>
            <a:custGeom>
              <a:rect b="b" l="l" r="r" t="t"/>
              <a:pathLst>
                <a:path extrusionOk="0" h="257" w="360">
                  <a:moveTo>
                    <a:pt x="186" y="244"/>
                  </a:moveTo>
                  <a:cubicBezTo>
                    <a:pt x="139" y="221"/>
                    <a:pt x="93" y="221"/>
                    <a:pt x="58" y="198"/>
                  </a:cubicBezTo>
                  <a:cubicBezTo>
                    <a:pt x="23" y="186"/>
                    <a:pt x="0" y="140"/>
                    <a:pt x="0" y="105"/>
                  </a:cubicBezTo>
                  <a:cubicBezTo>
                    <a:pt x="0" y="82"/>
                    <a:pt x="35" y="36"/>
                    <a:pt x="70" y="24"/>
                  </a:cubicBezTo>
                  <a:cubicBezTo>
                    <a:pt x="139" y="1"/>
                    <a:pt x="209" y="1"/>
                    <a:pt x="267" y="24"/>
                  </a:cubicBezTo>
                  <a:cubicBezTo>
                    <a:pt x="302" y="36"/>
                    <a:pt x="360" y="82"/>
                    <a:pt x="360" y="117"/>
                  </a:cubicBezTo>
                  <a:cubicBezTo>
                    <a:pt x="360" y="163"/>
                    <a:pt x="313" y="198"/>
                    <a:pt x="290" y="221"/>
                  </a:cubicBezTo>
                  <a:cubicBezTo>
                    <a:pt x="267" y="256"/>
                    <a:pt x="232" y="244"/>
                    <a:pt x="186"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68"/>
            <p:cNvSpPr/>
            <p:nvPr/>
          </p:nvSpPr>
          <p:spPr>
            <a:xfrm>
              <a:off x="1282075" y="3091275"/>
              <a:ext cx="8450" cy="6100"/>
            </a:xfrm>
            <a:custGeom>
              <a:rect b="b" l="l" r="r" t="t"/>
              <a:pathLst>
                <a:path extrusionOk="0" h="244" w="338">
                  <a:moveTo>
                    <a:pt x="163" y="244"/>
                  </a:moveTo>
                  <a:cubicBezTo>
                    <a:pt x="151" y="244"/>
                    <a:pt x="105" y="232"/>
                    <a:pt x="82" y="198"/>
                  </a:cubicBezTo>
                  <a:cubicBezTo>
                    <a:pt x="0" y="151"/>
                    <a:pt x="24" y="58"/>
                    <a:pt x="93" y="23"/>
                  </a:cubicBezTo>
                  <a:cubicBezTo>
                    <a:pt x="117" y="12"/>
                    <a:pt x="163" y="0"/>
                    <a:pt x="209" y="0"/>
                  </a:cubicBezTo>
                  <a:cubicBezTo>
                    <a:pt x="279" y="0"/>
                    <a:pt x="326" y="35"/>
                    <a:pt x="326" y="93"/>
                  </a:cubicBezTo>
                  <a:cubicBezTo>
                    <a:pt x="337" y="186"/>
                    <a:pt x="267" y="244"/>
                    <a:pt x="163"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68"/>
            <p:cNvSpPr/>
            <p:nvPr/>
          </p:nvSpPr>
          <p:spPr>
            <a:xfrm>
              <a:off x="1285550" y="3163250"/>
              <a:ext cx="7575" cy="6400"/>
            </a:xfrm>
            <a:custGeom>
              <a:rect b="b" l="l" r="r" t="t"/>
              <a:pathLst>
                <a:path extrusionOk="0" h="256" w="303">
                  <a:moveTo>
                    <a:pt x="175" y="256"/>
                  </a:moveTo>
                  <a:cubicBezTo>
                    <a:pt x="59" y="232"/>
                    <a:pt x="1" y="198"/>
                    <a:pt x="1" y="116"/>
                  </a:cubicBezTo>
                  <a:cubicBezTo>
                    <a:pt x="1" y="47"/>
                    <a:pt x="70" y="0"/>
                    <a:pt x="163" y="23"/>
                  </a:cubicBezTo>
                  <a:cubicBezTo>
                    <a:pt x="233" y="23"/>
                    <a:pt x="303" y="93"/>
                    <a:pt x="279" y="151"/>
                  </a:cubicBezTo>
                  <a:cubicBezTo>
                    <a:pt x="256" y="198"/>
                    <a:pt x="198" y="221"/>
                    <a:pt x="175"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68"/>
            <p:cNvSpPr/>
            <p:nvPr/>
          </p:nvSpPr>
          <p:spPr>
            <a:xfrm>
              <a:off x="1282950" y="3121750"/>
              <a:ext cx="5825" cy="6400"/>
            </a:xfrm>
            <a:custGeom>
              <a:rect b="b" l="l" r="r" t="t"/>
              <a:pathLst>
                <a:path extrusionOk="0" h="256" w="233">
                  <a:moveTo>
                    <a:pt x="105" y="256"/>
                  </a:moveTo>
                  <a:cubicBezTo>
                    <a:pt x="70" y="209"/>
                    <a:pt x="35" y="174"/>
                    <a:pt x="12" y="128"/>
                  </a:cubicBezTo>
                  <a:cubicBezTo>
                    <a:pt x="0" y="70"/>
                    <a:pt x="35" y="23"/>
                    <a:pt x="82" y="12"/>
                  </a:cubicBezTo>
                  <a:cubicBezTo>
                    <a:pt x="140" y="0"/>
                    <a:pt x="221" y="23"/>
                    <a:pt x="221" y="81"/>
                  </a:cubicBezTo>
                  <a:cubicBezTo>
                    <a:pt x="232" y="174"/>
                    <a:pt x="198" y="232"/>
                    <a:pt x="105"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68"/>
            <p:cNvSpPr/>
            <p:nvPr/>
          </p:nvSpPr>
          <p:spPr>
            <a:xfrm>
              <a:off x="1290200" y="3178625"/>
              <a:ext cx="6125" cy="4950"/>
            </a:xfrm>
            <a:custGeom>
              <a:rect b="b" l="l" r="r" t="t"/>
              <a:pathLst>
                <a:path extrusionOk="0" h="198" w="245">
                  <a:moveTo>
                    <a:pt x="244" y="70"/>
                  </a:moveTo>
                  <a:cubicBezTo>
                    <a:pt x="233" y="163"/>
                    <a:pt x="163" y="198"/>
                    <a:pt x="82" y="186"/>
                  </a:cubicBezTo>
                  <a:cubicBezTo>
                    <a:pt x="35" y="175"/>
                    <a:pt x="1" y="128"/>
                    <a:pt x="12" y="82"/>
                  </a:cubicBezTo>
                  <a:cubicBezTo>
                    <a:pt x="47" y="12"/>
                    <a:pt x="105" y="1"/>
                    <a:pt x="163" y="12"/>
                  </a:cubicBezTo>
                  <a:cubicBezTo>
                    <a:pt x="186" y="12"/>
                    <a:pt x="221" y="59"/>
                    <a:pt x="244" y="7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68"/>
            <p:cNvSpPr/>
            <p:nvPr/>
          </p:nvSpPr>
          <p:spPr>
            <a:xfrm>
              <a:off x="1220825" y="3192850"/>
              <a:ext cx="112925" cy="40650"/>
            </a:xfrm>
            <a:custGeom>
              <a:rect b="b" l="l" r="r" t="t"/>
              <a:pathLst>
                <a:path extrusionOk="0" h="1626" w="4517">
                  <a:moveTo>
                    <a:pt x="2462" y="0"/>
                  </a:moveTo>
                  <a:lnTo>
                    <a:pt x="3809" y="0"/>
                  </a:lnTo>
                  <a:cubicBezTo>
                    <a:pt x="3948" y="0"/>
                    <a:pt x="4053" y="35"/>
                    <a:pt x="4111" y="186"/>
                  </a:cubicBezTo>
                  <a:cubicBezTo>
                    <a:pt x="4227" y="465"/>
                    <a:pt x="4354" y="720"/>
                    <a:pt x="4470" y="999"/>
                  </a:cubicBezTo>
                  <a:cubicBezTo>
                    <a:pt x="4517" y="1103"/>
                    <a:pt x="4505" y="1219"/>
                    <a:pt x="4494" y="1335"/>
                  </a:cubicBezTo>
                  <a:cubicBezTo>
                    <a:pt x="4470" y="1394"/>
                    <a:pt x="4412" y="1463"/>
                    <a:pt x="4378" y="1486"/>
                  </a:cubicBezTo>
                  <a:cubicBezTo>
                    <a:pt x="4262" y="1568"/>
                    <a:pt x="4145" y="1626"/>
                    <a:pt x="4006" y="1626"/>
                  </a:cubicBezTo>
                  <a:lnTo>
                    <a:pt x="2195" y="1626"/>
                  </a:lnTo>
                  <a:cubicBezTo>
                    <a:pt x="2149" y="1626"/>
                    <a:pt x="2114" y="1626"/>
                    <a:pt x="2079" y="1602"/>
                  </a:cubicBezTo>
                  <a:cubicBezTo>
                    <a:pt x="1893" y="1521"/>
                    <a:pt x="1673" y="1533"/>
                    <a:pt x="1475" y="1533"/>
                  </a:cubicBezTo>
                  <a:cubicBezTo>
                    <a:pt x="1313" y="1533"/>
                    <a:pt x="1150" y="1533"/>
                    <a:pt x="988" y="1475"/>
                  </a:cubicBezTo>
                  <a:cubicBezTo>
                    <a:pt x="906" y="1452"/>
                    <a:pt x="790" y="1463"/>
                    <a:pt x="686" y="1463"/>
                  </a:cubicBezTo>
                  <a:lnTo>
                    <a:pt x="198" y="1463"/>
                  </a:lnTo>
                  <a:cubicBezTo>
                    <a:pt x="82" y="1463"/>
                    <a:pt x="36" y="1394"/>
                    <a:pt x="24" y="1289"/>
                  </a:cubicBezTo>
                  <a:cubicBezTo>
                    <a:pt x="1" y="1161"/>
                    <a:pt x="24" y="1022"/>
                    <a:pt x="117" y="929"/>
                  </a:cubicBezTo>
                  <a:cubicBezTo>
                    <a:pt x="221" y="825"/>
                    <a:pt x="326" y="709"/>
                    <a:pt x="384" y="546"/>
                  </a:cubicBezTo>
                  <a:cubicBezTo>
                    <a:pt x="430" y="430"/>
                    <a:pt x="512" y="349"/>
                    <a:pt x="581" y="256"/>
                  </a:cubicBezTo>
                  <a:cubicBezTo>
                    <a:pt x="616" y="233"/>
                    <a:pt x="663" y="209"/>
                    <a:pt x="686" y="198"/>
                  </a:cubicBezTo>
                  <a:cubicBezTo>
                    <a:pt x="732" y="186"/>
                    <a:pt x="790" y="186"/>
                    <a:pt x="802" y="151"/>
                  </a:cubicBezTo>
                  <a:cubicBezTo>
                    <a:pt x="872" y="0"/>
                    <a:pt x="1023" y="12"/>
                    <a:pt x="1150" y="12"/>
                  </a:cubicBezTo>
                  <a:cubicBezTo>
                    <a:pt x="1591" y="0"/>
                    <a:pt x="2021" y="0"/>
                    <a:pt x="2462" y="0"/>
                  </a:cubicBezTo>
                  <a:close/>
                  <a:moveTo>
                    <a:pt x="3762" y="244"/>
                  </a:moveTo>
                  <a:lnTo>
                    <a:pt x="1127" y="244"/>
                  </a:lnTo>
                  <a:cubicBezTo>
                    <a:pt x="988" y="244"/>
                    <a:pt x="872" y="314"/>
                    <a:pt x="814" y="407"/>
                  </a:cubicBezTo>
                  <a:cubicBezTo>
                    <a:pt x="651" y="604"/>
                    <a:pt x="523" y="836"/>
                    <a:pt x="384" y="1057"/>
                  </a:cubicBezTo>
                  <a:cubicBezTo>
                    <a:pt x="361" y="1068"/>
                    <a:pt x="384" y="1115"/>
                    <a:pt x="384" y="1161"/>
                  </a:cubicBezTo>
                  <a:lnTo>
                    <a:pt x="814" y="1161"/>
                  </a:lnTo>
                  <a:cubicBezTo>
                    <a:pt x="906" y="1161"/>
                    <a:pt x="1011" y="1173"/>
                    <a:pt x="1092" y="1196"/>
                  </a:cubicBezTo>
                  <a:cubicBezTo>
                    <a:pt x="1220" y="1243"/>
                    <a:pt x="1359" y="1254"/>
                    <a:pt x="1487" y="1254"/>
                  </a:cubicBezTo>
                  <a:cubicBezTo>
                    <a:pt x="1649" y="1254"/>
                    <a:pt x="1800" y="1231"/>
                    <a:pt x="1951" y="1277"/>
                  </a:cubicBezTo>
                  <a:cubicBezTo>
                    <a:pt x="2195" y="1359"/>
                    <a:pt x="2450" y="1335"/>
                    <a:pt x="2706" y="1347"/>
                  </a:cubicBezTo>
                  <a:lnTo>
                    <a:pt x="3890" y="1347"/>
                  </a:lnTo>
                  <a:cubicBezTo>
                    <a:pt x="4041" y="1347"/>
                    <a:pt x="4157" y="1335"/>
                    <a:pt x="4273" y="1173"/>
                  </a:cubicBezTo>
                  <a:cubicBezTo>
                    <a:pt x="4064" y="894"/>
                    <a:pt x="4029" y="546"/>
                    <a:pt x="3762"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9" name="Google Shape;1209;p68"/>
          <p:cNvSpPr/>
          <p:nvPr/>
        </p:nvSpPr>
        <p:spPr>
          <a:xfrm rot="-290954">
            <a:off x="83173" y="3527901"/>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0" name="Google Shape;1210;p68"/>
          <p:cNvGrpSpPr/>
          <p:nvPr/>
        </p:nvGrpSpPr>
        <p:grpSpPr>
          <a:xfrm rot="-4044333">
            <a:off x="262800" y="4144473"/>
            <a:ext cx="1234481" cy="919854"/>
            <a:chOff x="1954550" y="2620525"/>
            <a:chExt cx="310850" cy="231625"/>
          </a:xfrm>
        </p:grpSpPr>
        <p:sp>
          <p:nvSpPr>
            <p:cNvPr id="1211" name="Google Shape;1211;p68"/>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68"/>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68"/>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68"/>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68"/>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68"/>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68"/>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68"/>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68"/>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0" name="Google Shape;1220;p68"/>
          <p:cNvGrpSpPr/>
          <p:nvPr/>
        </p:nvGrpSpPr>
        <p:grpSpPr>
          <a:xfrm rot="-1012302">
            <a:off x="353529" y="2777724"/>
            <a:ext cx="417388" cy="653682"/>
            <a:chOff x="683900" y="3612800"/>
            <a:chExt cx="105100" cy="164600"/>
          </a:xfrm>
        </p:grpSpPr>
        <p:sp>
          <p:nvSpPr>
            <p:cNvPr id="1221" name="Google Shape;1221;p68"/>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68"/>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3" name="Google Shape;1223;p68"/>
          <p:cNvGrpSpPr/>
          <p:nvPr/>
        </p:nvGrpSpPr>
        <p:grpSpPr>
          <a:xfrm rot="2203129">
            <a:off x="1587612" y="4469229"/>
            <a:ext cx="239083" cy="580024"/>
            <a:chOff x="1282375" y="3450000"/>
            <a:chExt cx="64725" cy="157025"/>
          </a:xfrm>
        </p:grpSpPr>
        <p:sp>
          <p:nvSpPr>
            <p:cNvPr id="1224" name="Google Shape;1224;p68"/>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68"/>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68"/>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ONE_COLUMN_TEXT_1_1_2">
    <p:bg>
      <p:bgPr>
        <a:solidFill>
          <a:schemeClr val="accent1"/>
        </a:solidFill>
      </p:bgPr>
    </p:bg>
    <p:spTree>
      <p:nvGrpSpPr>
        <p:cNvPr id="1227" name="Shape 1227"/>
        <p:cNvGrpSpPr/>
        <p:nvPr/>
      </p:nvGrpSpPr>
      <p:grpSpPr>
        <a:xfrm>
          <a:off x="0" y="0"/>
          <a:ext cx="0" cy="0"/>
          <a:chOff x="0" y="0"/>
          <a:chExt cx="0" cy="0"/>
        </a:xfrm>
      </p:grpSpPr>
      <p:sp>
        <p:nvSpPr>
          <p:cNvPr id="1228" name="Google Shape;1228;p69"/>
          <p:cNvSpPr txBox="1"/>
          <p:nvPr>
            <p:ph idx="1" type="subTitle"/>
          </p:nvPr>
        </p:nvSpPr>
        <p:spPr>
          <a:xfrm>
            <a:off x="1988886" y="3456857"/>
            <a:ext cx="2313300" cy="119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229" name="Google Shape;1229;p69"/>
          <p:cNvSpPr txBox="1"/>
          <p:nvPr>
            <p:ph idx="2" type="subTitle"/>
          </p:nvPr>
        </p:nvSpPr>
        <p:spPr>
          <a:xfrm>
            <a:off x="2269535" y="3188100"/>
            <a:ext cx="1752000" cy="416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1230" name="Google Shape;1230;p69"/>
          <p:cNvSpPr txBox="1"/>
          <p:nvPr>
            <p:ph type="ctrTitle"/>
          </p:nvPr>
        </p:nvSpPr>
        <p:spPr>
          <a:xfrm>
            <a:off x="2377500" y="422850"/>
            <a:ext cx="4389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231" name="Google Shape;1231;p69"/>
          <p:cNvSpPr txBox="1"/>
          <p:nvPr>
            <p:ph idx="3" type="subTitle"/>
          </p:nvPr>
        </p:nvSpPr>
        <p:spPr>
          <a:xfrm>
            <a:off x="4841814" y="3456857"/>
            <a:ext cx="2313300" cy="119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232" name="Google Shape;1232;p69"/>
          <p:cNvSpPr txBox="1"/>
          <p:nvPr>
            <p:ph idx="4" type="subTitle"/>
          </p:nvPr>
        </p:nvSpPr>
        <p:spPr>
          <a:xfrm>
            <a:off x="5122464" y="3186660"/>
            <a:ext cx="1752000" cy="416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grpSp>
        <p:nvGrpSpPr>
          <p:cNvPr id="1233" name="Google Shape;1233;p69"/>
          <p:cNvGrpSpPr/>
          <p:nvPr/>
        </p:nvGrpSpPr>
        <p:grpSpPr>
          <a:xfrm rot="-2700065">
            <a:off x="-105208" y="747786"/>
            <a:ext cx="598768" cy="1110833"/>
            <a:chOff x="2369275" y="3344925"/>
            <a:chExt cx="160525" cy="297800"/>
          </a:xfrm>
        </p:grpSpPr>
        <p:sp>
          <p:nvSpPr>
            <p:cNvPr id="1234" name="Google Shape;1234;p69"/>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69"/>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69"/>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69"/>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69"/>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69"/>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69"/>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69"/>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69"/>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69"/>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69"/>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69"/>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69"/>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69"/>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69"/>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9" name="Google Shape;1249;p69"/>
          <p:cNvSpPr/>
          <p:nvPr/>
        </p:nvSpPr>
        <p:spPr>
          <a:xfrm rot="1184892">
            <a:off x="897616" y="-33814"/>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50" name="Google Shape;1250;p69"/>
          <p:cNvGrpSpPr/>
          <p:nvPr/>
        </p:nvGrpSpPr>
        <p:grpSpPr>
          <a:xfrm rot="-6261324">
            <a:off x="1228297" y="434228"/>
            <a:ext cx="358602" cy="1165471"/>
            <a:chOff x="954700" y="3672025"/>
            <a:chExt cx="106825" cy="360200"/>
          </a:xfrm>
        </p:grpSpPr>
        <p:sp>
          <p:nvSpPr>
            <p:cNvPr id="1251" name="Google Shape;1251;p69"/>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69"/>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69"/>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69"/>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69"/>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69"/>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69"/>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69"/>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69"/>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0" name="Google Shape;1260;p69"/>
          <p:cNvGrpSpPr/>
          <p:nvPr/>
        </p:nvGrpSpPr>
        <p:grpSpPr>
          <a:xfrm rot="-2161832">
            <a:off x="219781" y="57677"/>
            <a:ext cx="546806" cy="912618"/>
            <a:chOff x="1980950" y="3649100"/>
            <a:chExt cx="146600" cy="244675"/>
          </a:xfrm>
        </p:grpSpPr>
        <p:sp>
          <p:nvSpPr>
            <p:cNvPr id="1261" name="Google Shape;1261;p69"/>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69"/>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69"/>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69"/>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69"/>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69"/>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69"/>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69"/>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69"/>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69"/>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69"/>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2" name="Google Shape;1272;p69"/>
          <p:cNvGrpSpPr/>
          <p:nvPr/>
        </p:nvGrpSpPr>
        <p:grpSpPr>
          <a:xfrm rot="-2700000">
            <a:off x="8525949" y="3948162"/>
            <a:ext cx="388232" cy="608020"/>
            <a:chOff x="683900" y="3612800"/>
            <a:chExt cx="105100" cy="164600"/>
          </a:xfrm>
        </p:grpSpPr>
        <p:sp>
          <p:nvSpPr>
            <p:cNvPr id="1273" name="Google Shape;1273;p69"/>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69"/>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5" name="Google Shape;1275;p69"/>
          <p:cNvGrpSpPr/>
          <p:nvPr/>
        </p:nvGrpSpPr>
        <p:grpSpPr>
          <a:xfrm rot="3303917">
            <a:off x="7811565" y="4352123"/>
            <a:ext cx="360250" cy="1149365"/>
            <a:chOff x="616875" y="3027700"/>
            <a:chExt cx="97525" cy="311150"/>
          </a:xfrm>
        </p:grpSpPr>
        <p:sp>
          <p:nvSpPr>
            <p:cNvPr id="1276" name="Google Shape;1276;p69"/>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69"/>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69"/>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69"/>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69"/>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1" name="Google Shape;1281;p69"/>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3">
    <p:bg>
      <p:bgPr>
        <a:solidFill>
          <a:schemeClr val="accent2"/>
        </a:solidFill>
      </p:bgPr>
    </p:bg>
    <p:spTree>
      <p:nvGrpSpPr>
        <p:cNvPr id="1282" name="Shape 1282"/>
        <p:cNvGrpSpPr/>
        <p:nvPr/>
      </p:nvGrpSpPr>
      <p:grpSpPr>
        <a:xfrm>
          <a:off x="0" y="0"/>
          <a:ext cx="0" cy="0"/>
          <a:chOff x="0" y="0"/>
          <a:chExt cx="0" cy="0"/>
        </a:xfrm>
      </p:grpSpPr>
      <p:grpSp>
        <p:nvGrpSpPr>
          <p:cNvPr id="1283" name="Google Shape;1283;p70"/>
          <p:cNvGrpSpPr/>
          <p:nvPr/>
        </p:nvGrpSpPr>
        <p:grpSpPr>
          <a:xfrm rot="4523173">
            <a:off x="8060647" y="-226206"/>
            <a:ext cx="726710" cy="280238"/>
            <a:chOff x="1154075" y="3734125"/>
            <a:chExt cx="201750" cy="77800"/>
          </a:xfrm>
        </p:grpSpPr>
        <p:sp>
          <p:nvSpPr>
            <p:cNvPr id="1284" name="Google Shape;1284;p70"/>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70"/>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70"/>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70"/>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70"/>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70"/>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70"/>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1" name="Google Shape;1291;p70"/>
          <p:cNvGrpSpPr/>
          <p:nvPr/>
        </p:nvGrpSpPr>
        <p:grpSpPr>
          <a:xfrm rot="-2084963">
            <a:off x="6461954" y="-103695"/>
            <a:ext cx="1670611" cy="1197127"/>
            <a:chOff x="692625" y="2569725"/>
            <a:chExt cx="463800" cy="332350"/>
          </a:xfrm>
        </p:grpSpPr>
        <p:sp>
          <p:nvSpPr>
            <p:cNvPr id="1292" name="Google Shape;1292;p70"/>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70"/>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4" name="Google Shape;1294;p70"/>
          <p:cNvGrpSpPr/>
          <p:nvPr/>
        </p:nvGrpSpPr>
        <p:grpSpPr>
          <a:xfrm rot="-1062273">
            <a:off x="8878022" y="229689"/>
            <a:ext cx="384784" cy="1297441"/>
            <a:chOff x="954700" y="3672025"/>
            <a:chExt cx="106825" cy="360200"/>
          </a:xfrm>
        </p:grpSpPr>
        <p:sp>
          <p:nvSpPr>
            <p:cNvPr id="1295" name="Google Shape;1295;p70"/>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70"/>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70"/>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70"/>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70"/>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70"/>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70"/>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70"/>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70"/>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4" name="Google Shape;1304;p70"/>
          <p:cNvGrpSpPr/>
          <p:nvPr/>
        </p:nvGrpSpPr>
        <p:grpSpPr>
          <a:xfrm rot="-9086648">
            <a:off x="6442476" y="-673704"/>
            <a:ext cx="351283" cy="1120755"/>
            <a:chOff x="616875" y="3027700"/>
            <a:chExt cx="97525" cy="311150"/>
          </a:xfrm>
        </p:grpSpPr>
        <p:sp>
          <p:nvSpPr>
            <p:cNvPr id="1305" name="Google Shape;1305;p70"/>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70"/>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70"/>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70"/>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70"/>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0" name="Google Shape;1310;p70"/>
          <p:cNvGrpSpPr/>
          <p:nvPr/>
        </p:nvGrpSpPr>
        <p:grpSpPr>
          <a:xfrm rot="1974894">
            <a:off x="7552184" y="872286"/>
            <a:ext cx="233139" cy="565604"/>
            <a:chOff x="1282375" y="3450000"/>
            <a:chExt cx="64725" cy="157025"/>
          </a:xfrm>
        </p:grpSpPr>
        <p:sp>
          <p:nvSpPr>
            <p:cNvPr id="1311" name="Google Shape;1311;p70"/>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70"/>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70"/>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4" name="Google Shape;1314;p70"/>
          <p:cNvGrpSpPr/>
          <p:nvPr/>
        </p:nvGrpSpPr>
        <p:grpSpPr>
          <a:xfrm rot="1115555">
            <a:off x="8162817" y="523369"/>
            <a:ext cx="522375" cy="871932"/>
            <a:chOff x="1206025" y="3008250"/>
            <a:chExt cx="146600" cy="244700"/>
          </a:xfrm>
        </p:grpSpPr>
        <p:sp>
          <p:nvSpPr>
            <p:cNvPr id="1315" name="Google Shape;1315;p70"/>
            <p:cNvSpPr/>
            <p:nvPr/>
          </p:nvSpPr>
          <p:spPr>
            <a:xfrm>
              <a:off x="1206025" y="3008250"/>
              <a:ext cx="146600" cy="244700"/>
            </a:xfrm>
            <a:custGeom>
              <a:rect b="b" l="l" r="r" t="t"/>
              <a:pathLst>
                <a:path extrusionOk="0" h="9788" w="5864">
                  <a:moveTo>
                    <a:pt x="3936" y="1417"/>
                  </a:moveTo>
                  <a:cubicBezTo>
                    <a:pt x="3936" y="1464"/>
                    <a:pt x="3913" y="1487"/>
                    <a:pt x="3913" y="1522"/>
                  </a:cubicBezTo>
                  <a:cubicBezTo>
                    <a:pt x="3890" y="2253"/>
                    <a:pt x="3855" y="2985"/>
                    <a:pt x="3936" y="3716"/>
                  </a:cubicBezTo>
                  <a:cubicBezTo>
                    <a:pt x="3936" y="3809"/>
                    <a:pt x="3948" y="3878"/>
                    <a:pt x="3936" y="3971"/>
                  </a:cubicBezTo>
                  <a:cubicBezTo>
                    <a:pt x="3902" y="4331"/>
                    <a:pt x="4029" y="4668"/>
                    <a:pt x="4134" y="5016"/>
                  </a:cubicBezTo>
                  <a:cubicBezTo>
                    <a:pt x="4145" y="5074"/>
                    <a:pt x="4180" y="5132"/>
                    <a:pt x="4227" y="5167"/>
                  </a:cubicBezTo>
                  <a:cubicBezTo>
                    <a:pt x="4296" y="5272"/>
                    <a:pt x="4389" y="5388"/>
                    <a:pt x="4389" y="5539"/>
                  </a:cubicBezTo>
                  <a:cubicBezTo>
                    <a:pt x="4389" y="5585"/>
                    <a:pt x="4424" y="5620"/>
                    <a:pt x="4459" y="5666"/>
                  </a:cubicBezTo>
                  <a:cubicBezTo>
                    <a:pt x="4679" y="6015"/>
                    <a:pt x="4877" y="6363"/>
                    <a:pt x="5004" y="6758"/>
                  </a:cubicBezTo>
                  <a:cubicBezTo>
                    <a:pt x="5028" y="6816"/>
                    <a:pt x="5062" y="6874"/>
                    <a:pt x="5086" y="6908"/>
                  </a:cubicBezTo>
                  <a:cubicBezTo>
                    <a:pt x="5167" y="7106"/>
                    <a:pt x="5271" y="7292"/>
                    <a:pt x="5329" y="7512"/>
                  </a:cubicBezTo>
                  <a:cubicBezTo>
                    <a:pt x="5353" y="7617"/>
                    <a:pt x="5434" y="7686"/>
                    <a:pt x="5469" y="7768"/>
                  </a:cubicBezTo>
                  <a:cubicBezTo>
                    <a:pt x="5504" y="7814"/>
                    <a:pt x="5527" y="7860"/>
                    <a:pt x="5550" y="7907"/>
                  </a:cubicBezTo>
                  <a:cubicBezTo>
                    <a:pt x="5620" y="8069"/>
                    <a:pt x="5689" y="8232"/>
                    <a:pt x="5759" y="8406"/>
                  </a:cubicBezTo>
                  <a:cubicBezTo>
                    <a:pt x="5840" y="8534"/>
                    <a:pt x="5864" y="8673"/>
                    <a:pt x="5817" y="8812"/>
                  </a:cubicBezTo>
                  <a:cubicBezTo>
                    <a:pt x="5794" y="8917"/>
                    <a:pt x="5794" y="9033"/>
                    <a:pt x="5794" y="9149"/>
                  </a:cubicBezTo>
                  <a:cubicBezTo>
                    <a:pt x="5805" y="9312"/>
                    <a:pt x="5736" y="9428"/>
                    <a:pt x="5596" y="9509"/>
                  </a:cubicBezTo>
                  <a:cubicBezTo>
                    <a:pt x="5446" y="9613"/>
                    <a:pt x="5295" y="9706"/>
                    <a:pt x="5109" y="9729"/>
                  </a:cubicBezTo>
                  <a:cubicBezTo>
                    <a:pt x="4888" y="9764"/>
                    <a:pt x="4691" y="9788"/>
                    <a:pt x="4470" y="9788"/>
                  </a:cubicBezTo>
                  <a:cubicBezTo>
                    <a:pt x="4076" y="9788"/>
                    <a:pt x="3669" y="9788"/>
                    <a:pt x="3286" y="9776"/>
                  </a:cubicBezTo>
                  <a:cubicBezTo>
                    <a:pt x="3089" y="9776"/>
                    <a:pt x="2892" y="9741"/>
                    <a:pt x="2706" y="9729"/>
                  </a:cubicBezTo>
                  <a:cubicBezTo>
                    <a:pt x="2613" y="9729"/>
                    <a:pt x="2508" y="9718"/>
                    <a:pt x="2427" y="9718"/>
                  </a:cubicBezTo>
                  <a:cubicBezTo>
                    <a:pt x="2160" y="9718"/>
                    <a:pt x="1916" y="9718"/>
                    <a:pt x="1661" y="9729"/>
                  </a:cubicBezTo>
                  <a:cubicBezTo>
                    <a:pt x="1498" y="9729"/>
                    <a:pt x="1324" y="9741"/>
                    <a:pt x="1173" y="9671"/>
                  </a:cubicBezTo>
                  <a:cubicBezTo>
                    <a:pt x="1150" y="9660"/>
                    <a:pt x="1115" y="9660"/>
                    <a:pt x="1092" y="9660"/>
                  </a:cubicBezTo>
                  <a:cubicBezTo>
                    <a:pt x="825" y="9671"/>
                    <a:pt x="593" y="9555"/>
                    <a:pt x="349" y="9486"/>
                  </a:cubicBezTo>
                  <a:cubicBezTo>
                    <a:pt x="129" y="9404"/>
                    <a:pt x="12" y="9230"/>
                    <a:pt x="1" y="8998"/>
                  </a:cubicBezTo>
                  <a:cubicBezTo>
                    <a:pt x="1" y="8847"/>
                    <a:pt x="12" y="8685"/>
                    <a:pt x="70" y="8522"/>
                  </a:cubicBezTo>
                  <a:cubicBezTo>
                    <a:pt x="175" y="8278"/>
                    <a:pt x="268" y="8035"/>
                    <a:pt x="384" y="7779"/>
                  </a:cubicBezTo>
                  <a:cubicBezTo>
                    <a:pt x="535" y="7431"/>
                    <a:pt x="686" y="7083"/>
                    <a:pt x="860" y="6769"/>
                  </a:cubicBezTo>
                  <a:cubicBezTo>
                    <a:pt x="941" y="6595"/>
                    <a:pt x="1034" y="6421"/>
                    <a:pt x="1115" y="6258"/>
                  </a:cubicBezTo>
                  <a:cubicBezTo>
                    <a:pt x="1139" y="6235"/>
                    <a:pt x="1162" y="6200"/>
                    <a:pt x="1197" y="6154"/>
                  </a:cubicBezTo>
                  <a:cubicBezTo>
                    <a:pt x="1255" y="6084"/>
                    <a:pt x="1336" y="6015"/>
                    <a:pt x="1382" y="5922"/>
                  </a:cubicBezTo>
                  <a:cubicBezTo>
                    <a:pt x="1580" y="5597"/>
                    <a:pt x="1789" y="5248"/>
                    <a:pt x="1986" y="4900"/>
                  </a:cubicBezTo>
                  <a:cubicBezTo>
                    <a:pt x="2044" y="4796"/>
                    <a:pt x="2102" y="4703"/>
                    <a:pt x="2067" y="4575"/>
                  </a:cubicBezTo>
                  <a:cubicBezTo>
                    <a:pt x="2044" y="4552"/>
                    <a:pt x="2067" y="4494"/>
                    <a:pt x="2067" y="4459"/>
                  </a:cubicBezTo>
                  <a:cubicBezTo>
                    <a:pt x="2160" y="4064"/>
                    <a:pt x="2125" y="3681"/>
                    <a:pt x="2102" y="3275"/>
                  </a:cubicBezTo>
                  <a:cubicBezTo>
                    <a:pt x="2091" y="2845"/>
                    <a:pt x="2032" y="2427"/>
                    <a:pt x="2125" y="2021"/>
                  </a:cubicBezTo>
                  <a:cubicBezTo>
                    <a:pt x="2137" y="1975"/>
                    <a:pt x="2125" y="1940"/>
                    <a:pt x="2125" y="1905"/>
                  </a:cubicBezTo>
                  <a:cubicBezTo>
                    <a:pt x="2102" y="1766"/>
                    <a:pt x="2079" y="1626"/>
                    <a:pt x="2044" y="1452"/>
                  </a:cubicBezTo>
                  <a:cubicBezTo>
                    <a:pt x="1963" y="1394"/>
                    <a:pt x="1858" y="1324"/>
                    <a:pt x="1742" y="1255"/>
                  </a:cubicBezTo>
                  <a:cubicBezTo>
                    <a:pt x="1731" y="953"/>
                    <a:pt x="1731" y="639"/>
                    <a:pt x="1742" y="338"/>
                  </a:cubicBezTo>
                  <a:cubicBezTo>
                    <a:pt x="1754" y="175"/>
                    <a:pt x="1951" y="24"/>
                    <a:pt x="2091" y="24"/>
                  </a:cubicBezTo>
                  <a:cubicBezTo>
                    <a:pt x="2276" y="24"/>
                    <a:pt x="2474" y="1"/>
                    <a:pt x="2671" y="1"/>
                  </a:cubicBezTo>
                  <a:lnTo>
                    <a:pt x="3228" y="1"/>
                  </a:lnTo>
                  <a:lnTo>
                    <a:pt x="3809" y="1"/>
                  </a:lnTo>
                  <a:lnTo>
                    <a:pt x="4018" y="1"/>
                  </a:lnTo>
                  <a:cubicBezTo>
                    <a:pt x="4122" y="24"/>
                    <a:pt x="4180" y="59"/>
                    <a:pt x="4180" y="164"/>
                  </a:cubicBezTo>
                  <a:lnTo>
                    <a:pt x="4180" y="1185"/>
                  </a:lnTo>
                  <a:cubicBezTo>
                    <a:pt x="4180" y="1220"/>
                    <a:pt x="4157" y="1278"/>
                    <a:pt x="4122" y="1313"/>
                  </a:cubicBezTo>
                  <a:cubicBezTo>
                    <a:pt x="4052" y="1313"/>
                    <a:pt x="3994" y="1359"/>
                    <a:pt x="3936" y="1417"/>
                  </a:cubicBezTo>
                  <a:close/>
                  <a:moveTo>
                    <a:pt x="2474" y="4482"/>
                  </a:moveTo>
                  <a:cubicBezTo>
                    <a:pt x="2323" y="4691"/>
                    <a:pt x="2195" y="4912"/>
                    <a:pt x="2125" y="5179"/>
                  </a:cubicBezTo>
                  <a:cubicBezTo>
                    <a:pt x="2125" y="5202"/>
                    <a:pt x="2091" y="5237"/>
                    <a:pt x="2079" y="5260"/>
                  </a:cubicBezTo>
                  <a:cubicBezTo>
                    <a:pt x="1951" y="5504"/>
                    <a:pt x="1812" y="5736"/>
                    <a:pt x="1673" y="5991"/>
                  </a:cubicBezTo>
                  <a:cubicBezTo>
                    <a:pt x="1603" y="6107"/>
                    <a:pt x="1545" y="6223"/>
                    <a:pt x="1464" y="6316"/>
                  </a:cubicBezTo>
                  <a:cubicBezTo>
                    <a:pt x="1394" y="6432"/>
                    <a:pt x="1289" y="6549"/>
                    <a:pt x="1231" y="6688"/>
                  </a:cubicBezTo>
                  <a:cubicBezTo>
                    <a:pt x="1150" y="6920"/>
                    <a:pt x="999" y="7117"/>
                    <a:pt x="918" y="7338"/>
                  </a:cubicBezTo>
                  <a:cubicBezTo>
                    <a:pt x="790" y="7640"/>
                    <a:pt x="651" y="7965"/>
                    <a:pt x="535" y="8267"/>
                  </a:cubicBezTo>
                  <a:cubicBezTo>
                    <a:pt x="477" y="8406"/>
                    <a:pt x="419" y="8569"/>
                    <a:pt x="361" y="8719"/>
                  </a:cubicBezTo>
                  <a:cubicBezTo>
                    <a:pt x="291" y="8870"/>
                    <a:pt x="326" y="9068"/>
                    <a:pt x="535" y="9137"/>
                  </a:cubicBezTo>
                  <a:cubicBezTo>
                    <a:pt x="616" y="9161"/>
                    <a:pt x="697" y="9184"/>
                    <a:pt x="755" y="9242"/>
                  </a:cubicBezTo>
                  <a:cubicBezTo>
                    <a:pt x="906" y="9358"/>
                    <a:pt x="1080" y="9358"/>
                    <a:pt x="1243" y="9358"/>
                  </a:cubicBezTo>
                  <a:lnTo>
                    <a:pt x="1777" y="9358"/>
                  </a:lnTo>
                  <a:cubicBezTo>
                    <a:pt x="2079" y="9358"/>
                    <a:pt x="2381" y="9370"/>
                    <a:pt x="2683" y="9474"/>
                  </a:cubicBezTo>
                  <a:cubicBezTo>
                    <a:pt x="2775" y="9497"/>
                    <a:pt x="2857" y="9497"/>
                    <a:pt x="2961" y="9497"/>
                  </a:cubicBezTo>
                  <a:cubicBezTo>
                    <a:pt x="3495" y="9486"/>
                    <a:pt x="4052" y="9474"/>
                    <a:pt x="4586" y="9474"/>
                  </a:cubicBezTo>
                  <a:cubicBezTo>
                    <a:pt x="4830" y="9474"/>
                    <a:pt x="5016" y="9312"/>
                    <a:pt x="5271" y="9323"/>
                  </a:cubicBezTo>
                  <a:cubicBezTo>
                    <a:pt x="5306" y="9323"/>
                    <a:pt x="5364" y="9300"/>
                    <a:pt x="5411" y="9265"/>
                  </a:cubicBezTo>
                  <a:cubicBezTo>
                    <a:pt x="5457" y="9242"/>
                    <a:pt x="5504" y="9207"/>
                    <a:pt x="5527" y="9195"/>
                  </a:cubicBezTo>
                  <a:cubicBezTo>
                    <a:pt x="5585" y="8894"/>
                    <a:pt x="5550" y="8627"/>
                    <a:pt x="5399" y="8383"/>
                  </a:cubicBezTo>
                  <a:cubicBezTo>
                    <a:pt x="5283" y="8174"/>
                    <a:pt x="5225" y="7942"/>
                    <a:pt x="5097" y="7756"/>
                  </a:cubicBezTo>
                  <a:cubicBezTo>
                    <a:pt x="5062" y="7709"/>
                    <a:pt x="5039" y="7640"/>
                    <a:pt x="5016" y="7582"/>
                  </a:cubicBezTo>
                  <a:cubicBezTo>
                    <a:pt x="4900" y="7175"/>
                    <a:pt x="4714" y="6804"/>
                    <a:pt x="4540" y="6421"/>
                  </a:cubicBezTo>
                  <a:cubicBezTo>
                    <a:pt x="4378" y="6073"/>
                    <a:pt x="4192" y="5759"/>
                    <a:pt x="4018" y="5422"/>
                  </a:cubicBezTo>
                  <a:cubicBezTo>
                    <a:pt x="3913" y="5237"/>
                    <a:pt x="3832" y="5039"/>
                    <a:pt x="3646" y="4923"/>
                  </a:cubicBezTo>
                  <a:cubicBezTo>
                    <a:pt x="3623" y="4366"/>
                    <a:pt x="3658" y="3809"/>
                    <a:pt x="3611" y="3263"/>
                  </a:cubicBezTo>
                  <a:cubicBezTo>
                    <a:pt x="3588" y="2892"/>
                    <a:pt x="3611" y="2520"/>
                    <a:pt x="3623" y="2160"/>
                  </a:cubicBezTo>
                  <a:lnTo>
                    <a:pt x="3623" y="1789"/>
                  </a:lnTo>
                  <a:cubicBezTo>
                    <a:pt x="3623" y="1661"/>
                    <a:pt x="3646" y="1533"/>
                    <a:pt x="3658" y="1406"/>
                  </a:cubicBezTo>
                  <a:cubicBezTo>
                    <a:pt x="3426" y="1475"/>
                    <a:pt x="3205" y="1464"/>
                    <a:pt x="2973" y="1406"/>
                  </a:cubicBezTo>
                  <a:cubicBezTo>
                    <a:pt x="2787" y="1359"/>
                    <a:pt x="2601" y="1371"/>
                    <a:pt x="2392" y="1406"/>
                  </a:cubicBezTo>
                  <a:cubicBezTo>
                    <a:pt x="2404" y="1545"/>
                    <a:pt x="2427" y="1673"/>
                    <a:pt x="2427" y="1789"/>
                  </a:cubicBezTo>
                  <a:cubicBezTo>
                    <a:pt x="2439" y="2532"/>
                    <a:pt x="2439" y="3263"/>
                    <a:pt x="2450" y="3995"/>
                  </a:cubicBezTo>
                  <a:cubicBezTo>
                    <a:pt x="2427" y="4157"/>
                    <a:pt x="2450" y="4308"/>
                    <a:pt x="2474" y="4482"/>
                  </a:cubicBezTo>
                  <a:close/>
                  <a:moveTo>
                    <a:pt x="3844" y="999"/>
                  </a:moveTo>
                  <a:cubicBezTo>
                    <a:pt x="3844" y="744"/>
                    <a:pt x="3878" y="500"/>
                    <a:pt x="3832" y="268"/>
                  </a:cubicBezTo>
                  <a:cubicBezTo>
                    <a:pt x="3275" y="152"/>
                    <a:pt x="2741" y="210"/>
                    <a:pt x="2207" y="198"/>
                  </a:cubicBezTo>
                  <a:cubicBezTo>
                    <a:pt x="2079" y="198"/>
                    <a:pt x="1986" y="303"/>
                    <a:pt x="1974" y="442"/>
                  </a:cubicBezTo>
                  <a:cubicBezTo>
                    <a:pt x="1963" y="628"/>
                    <a:pt x="1986" y="802"/>
                    <a:pt x="2032" y="976"/>
                  </a:cubicBezTo>
                  <a:cubicBezTo>
                    <a:pt x="2044" y="1057"/>
                    <a:pt x="2102" y="1092"/>
                    <a:pt x="2172" y="1104"/>
                  </a:cubicBezTo>
                  <a:lnTo>
                    <a:pt x="2334" y="1104"/>
                  </a:lnTo>
                  <a:cubicBezTo>
                    <a:pt x="2543" y="1104"/>
                    <a:pt x="2741" y="1104"/>
                    <a:pt x="2950" y="1139"/>
                  </a:cubicBezTo>
                  <a:cubicBezTo>
                    <a:pt x="3124" y="1162"/>
                    <a:pt x="3298" y="1150"/>
                    <a:pt x="3472" y="1139"/>
                  </a:cubicBezTo>
                  <a:cubicBezTo>
                    <a:pt x="3588" y="1139"/>
                    <a:pt x="3727" y="1127"/>
                    <a:pt x="3844" y="99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70"/>
            <p:cNvSpPr/>
            <p:nvPr/>
          </p:nvSpPr>
          <p:spPr>
            <a:xfrm>
              <a:off x="1280625" y="3137700"/>
              <a:ext cx="11350" cy="9025"/>
            </a:xfrm>
            <a:custGeom>
              <a:rect b="b" l="l" r="r" t="t"/>
              <a:pathLst>
                <a:path extrusionOk="0" h="361" w="454">
                  <a:moveTo>
                    <a:pt x="453" y="361"/>
                  </a:moveTo>
                  <a:cubicBezTo>
                    <a:pt x="279" y="349"/>
                    <a:pt x="163" y="268"/>
                    <a:pt x="47" y="210"/>
                  </a:cubicBezTo>
                  <a:cubicBezTo>
                    <a:pt x="24" y="198"/>
                    <a:pt x="0" y="140"/>
                    <a:pt x="24" y="117"/>
                  </a:cubicBezTo>
                  <a:cubicBezTo>
                    <a:pt x="35" y="36"/>
                    <a:pt x="105" y="12"/>
                    <a:pt x="209" y="1"/>
                  </a:cubicBezTo>
                  <a:cubicBezTo>
                    <a:pt x="279" y="1"/>
                    <a:pt x="360" y="12"/>
                    <a:pt x="395" y="82"/>
                  </a:cubicBezTo>
                  <a:cubicBezTo>
                    <a:pt x="418" y="94"/>
                    <a:pt x="418" y="128"/>
                    <a:pt x="418" y="140"/>
                  </a:cubicBezTo>
                  <a:cubicBezTo>
                    <a:pt x="430" y="198"/>
                    <a:pt x="442" y="256"/>
                    <a:pt x="453" y="36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70"/>
            <p:cNvSpPr/>
            <p:nvPr/>
          </p:nvSpPr>
          <p:spPr>
            <a:xfrm>
              <a:off x="1285550" y="3152500"/>
              <a:ext cx="10200" cy="6700"/>
            </a:xfrm>
            <a:custGeom>
              <a:rect b="b" l="l" r="r" t="t"/>
              <a:pathLst>
                <a:path extrusionOk="0" h="268" w="408">
                  <a:moveTo>
                    <a:pt x="361" y="1"/>
                  </a:moveTo>
                  <a:cubicBezTo>
                    <a:pt x="372" y="105"/>
                    <a:pt x="384" y="163"/>
                    <a:pt x="407" y="221"/>
                  </a:cubicBezTo>
                  <a:cubicBezTo>
                    <a:pt x="291" y="268"/>
                    <a:pt x="187" y="268"/>
                    <a:pt x="70" y="233"/>
                  </a:cubicBezTo>
                  <a:cubicBezTo>
                    <a:pt x="24" y="221"/>
                    <a:pt x="1" y="163"/>
                    <a:pt x="1" y="117"/>
                  </a:cubicBezTo>
                  <a:cubicBezTo>
                    <a:pt x="1" y="70"/>
                    <a:pt x="47" y="12"/>
                    <a:pt x="82" y="12"/>
                  </a:cubicBezTo>
                  <a:cubicBezTo>
                    <a:pt x="163" y="1"/>
                    <a:pt x="245" y="12"/>
                    <a:pt x="36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70"/>
            <p:cNvSpPr/>
            <p:nvPr/>
          </p:nvSpPr>
          <p:spPr>
            <a:xfrm>
              <a:off x="1282375" y="3103450"/>
              <a:ext cx="9300" cy="9600"/>
            </a:xfrm>
            <a:custGeom>
              <a:rect b="b" l="l" r="r" t="t"/>
              <a:pathLst>
                <a:path extrusionOk="0" h="384" w="372">
                  <a:moveTo>
                    <a:pt x="244" y="384"/>
                  </a:moveTo>
                  <a:cubicBezTo>
                    <a:pt x="174" y="326"/>
                    <a:pt x="93" y="268"/>
                    <a:pt x="58" y="210"/>
                  </a:cubicBezTo>
                  <a:cubicBezTo>
                    <a:pt x="0" y="152"/>
                    <a:pt x="23" y="59"/>
                    <a:pt x="93" y="36"/>
                  </a:cubicBezTo>
                  <a:cubicBezTo>
                    <a:pt x="186" y="1"/>
                    <a:pt x="255" y="1"/>
                    <a:pt x="314" y="70"/>
                  </a:cubicBezTo>
                  <a:cubicBezTo>
                    <a:pt x="372" y="128"/>
                    <a:pt x="360" y="210"/>
                    <a:pt x="314" y="279"/>
                  </a:cubicBezTo>
                  <a:cubicBezTo>
                    <a:pt x="302" y="303"/>
                    <a:pt x="267" y="326"/>
                    <a:pt x="244" y="38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70"/>
            <p:cNvSpPr/>
            <p:nvPr/>
          </p:nvSpPr>
          <p:spPr>
            <a:xfrm>
              <a:off x="1281200" y="3076750"/>
              <a:ext cx="11925" cy="5825"/>
            </a:xfrm>
            <a:custGeom>
              <a:rect b="b" l="l" r="r" t="t"/>
              <a:pathLst>
                <a:path extrusionOk="0" h="233" w="477">
                  <a:moveTo>
                    <a:pt x="256" y="233"/>
                  </a:moveTo>
                  <a:cubicBezTo>
                    <a:pt x="105" y="233"/>
                    <a:pt x="1" y="175"/>
                    <a:pt x="24" y="117"/>
                  </a:cubicBezTo>
                  <a:cubicBezTo>
                    <a:pt x="70" y="1"/>
                    <a:pt x="175" y="12"/>
                    <a:pt x="256" y="12"/>
                  </a:cubicBezTo>
                  <a:cubicBezTo>
                    <a:pt x="395" y="1"/>
                    <a:pt x="477" y="59"/>
                    <a:pt x="465" y="128"/>
                  </a:cubicBezTo>
                  <a:cubicBezTo>
                    <a:pt x="430" y="198"/>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70"/>
            <p:cNvSpPr/>
            <p:nvPr/>
          </p:nvSpPr>
          <p:spPr>
            <a:xfrm>
              <a:off x="1280925" y="3061950"/>
              <a:ext cx="9000" cy="6425"/>
            </a:xfrm>
            <a:custGeom>
              <a:rect b="b" l="l" r="r" t="t"/>
              <a:pathLst>
                <a:path extrusionOk="0" h="257" w="360">
                  <a:moveTo>
                    <a:pt x="186" y="244"/>
                  </a:moveTo>
                  <a:cubicBezTo>
                    <a:pt x="139" y="221"/>
                    <a:pt x="93" y="221"/>
                    <a:pt x="58" y="198"/>
                  </a:cubicBezTo>
                  <a:cubicBezTo>
                    <a:pt x="23" y="186"/>
                    <a:pt x="0" y="140"/>
                    <a:pt x="0" y="105"/>
                  </a:cubicBezTo>
                  <a:cubicBezTo>
                    <a:pt x="0" y="82"/>
                    <a:pt x="35" y="36"/>
                    <a:pt x="70" y="24"/>
                  </a:cubicBezTo>
                  <a:cubicBezTo>
                    <a:pt x="139" y="1"/>
                    <a:pt x="209" y="1"/>
                    <a:pt x="267" y="24"/>
                  </a:cubicBezTo>
                  <a:cubicBezTo>
                    <a:pt x="302" y="36"/>
                    <a:pt x="360" y="82"/>
                    <a:pt x="360" y="117"/>
                  </a:cubicBezTo>
                  <a:cubicBezTo>
                    <a:pt x="360" y="163"/>
                    <a:pt x="313" y="198"/>
                    <a:pt x="290" y="221"/>
                  </a:cubicBezTo>
                  <a:cubicBezTo>
                    <a:pt x="267" y="256"/>
                    <a:pt x="232" y="244"/>
                    <a:pt x="186"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70"/>
            <p:cNvSpPr/>
            <p:nvPr/>
          </p:nvSpPr>
          <p:spPr>
            <a:xfrm>
              <a:off x="1282075" y="3091275"/>
              <a:ext cx="8450" cy="6100"/>
            </a:xfrm>
            <a:custGeom>
              <a:rect b="b" l="l" r="r" t="t"/>
              <a:pathLst>
                <a:path extrusionOk="0" h="244" w="338">
                  <a:moveTo>
                    <a:pt x="163" y="244"/>
                  </a:moveTo>
                  <a:cubicBezTo>
                    <a:pt x="151" y="244"/>
                    <a:pt x="105" y="232"/>
                    <a:pt x="82" y="198"/>
                  </a:cubicBezTo>
                  <a:cubicBezTo>
                    <a:pt x="0" y="151"/>
                    <a:pt x="24" y="58"/>
                    <a:pt x="93" y="23"/>
                  </a:cubicBezTo>
                  <a:cubicBezTo>
                    <a:pt x="117" y="12"/>
                    <a:pt x="163" y="0"/>
                    <a:pt x="209" y="0"/>
                  </a:cubicBezTo>
                  <a:cubicBezTo>
                    <a:pt x="279" y="0"/>
                    <a:pt x="326" y="35"/>
                    <a:pt x="326" y="93"/>
                  </a:cubicBezTo>
                  <a:cubicBezTo>
                    <a:pt x="337" y="186"/>
                    <a:pt x="267" y="244"/>
                    <a:pt x="163"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70"/>
            <p:cNvSpPr/>
            <p:nvPr/>
          </p:nvSpPr>
          <p:spPr>
            <a:xfrm>
              <a:off x="1285550" y="3163250"/>
              <a:ext cx="7575" cy="6400"/>
            </a:xfrm>
            <a:custGeom>
              <a:rect b="b" l="l" r="r" t="t"/>
              <a:pathLst>
                <a:path extrusionOk="0" h="256" w="303">
                  <a:moveTo>
                    <a:pt x="175" y="256"/>
                  </a:moveTo>
                  <a:cubicBezTo>
                    <a:pt x="59" y="232"/>
                    <a:pt x="1" y="198"/>
                    <a:pt x="1" y="116"/>
                  </a:cubicBezTo>
                  <a:cubicBezTo>
                    <a:pt x="1" y="47"/>
                    <a:pt x="70" y="0"/>
                    <a:pt x="163" y="23"/>
                  </a:cubicBezTo>
                  <a:cubicBezTo>
                    <a:pt x="233" y="23"/>
                    <a:pt x="303" y="93"/>
                    <a:pt x="279" y="151"/>
                  </a:cubicBezTo>
                  <a:cubicBezTo>
                    <a:pt x="256" y="198"/>
                    <a:pt x="198" y="221"/>
                    <a:pt x="175"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70"/>
            <p:cNvSpPr/>
            <p:nvPr/>
          </p:nvSpPr>
          <p:spPr>
            <a:xfrm>
              <a:off x="1282950" y="3121750"/>
              <a:ext cx="5825" cy="6400"/>
            </a:xfrm>
            <a:custGeom>
              <a:rect b="b" l="l" r="r" t="t"/>
              <a:pathLst>
                <a:path extrusionOk="0" h="256" w="233">
                  <a:moveTo>
                    <a:pt x="105" y="256"/>
                  </a:moveTo>
                  <a:cubicBezTo>
                    <a:pt x="70" y="209"/>
                    <a:pt x="35" y="174"/>
                    <a:pt x="12" y="128"/>
                  </a:cubicBezTo>
                  <a:cubicBezTo>
                    <a:pt x="0" y="70"/>
                    <a:pt x="35" y="23"/>
                    <a:pt x="82" y="12"/>
                  </a:cubicBezTo>
                  <a:cubicBezTo>
                    <a:pt x="140" y="0"/>
                    <a:pt x="221" y="23"/>
                    <a:pt x="221" y="81"/>
                  </a:cubicBezTo>
                  <a:cubicBezTo>
                    <a:pt x="232" y="174"/>
                    <a:pt x="198" y="232"/>
                    <a:pt x="105"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70"/>
            <p:cNvSpPr/>
            <p:nvPr/>
          </p:nvSpPr>
          <p:spPr>
            <a:xfrm>
              <a:off x="1290200" y="3178625"/>
              <a:ext cx="6125" cy="4950"/>
            </a:xfrm>
            <a:custGeom>
              <a:rect b="b" l="l" r="r" t="t"/>
              <a:pathLst>
                <a:path extrusionOk="0" h="198" w="245">
                  <a:moveTo>
                    <a:pt x="244" y="70"/>
                  </a:moveTo>
                  <a:cubicBezTo>
                    <a:pt x="233" y="163"/>
                    <a:pt x="163" y="198"/>
                    <a:pt x="82" y="186"/>
                  </a:cubicBezTo>
                  <a:cubicBezTo>
                    <a:pt x="35" y="175"/>
                    <a:pt x="1" y="128"/>
                    <a:pt x="12" y="82"/>
                  </a:cubicBezTo>
                  <a:cubicBezTo>
                    <a:pt x="47" y="12"/>
                    <a:pt x="105" y="1"/>
                    <a:pt x="163" y="12"/>
                  </a:cubicBezTo>
                  <a:cubicBezTo>
                    <a:pt x="186" y="12"/>
                    <a:pt x="221" y="59"/>
                    <a:pt x="244" y="7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70"/>
            <p:cNvSpPr/>
            <p:nvPr/>
          </p:nvSpPr>
          <p:spPr>
            <a:xfrm>
              <a:off x="1220825" y="3192850"/>
              <a:ext cx="112925" cy="40650"/>
            </a:xfrm>
            <a:custGeom>
              <a:rect b="b" l="l" r="r" t="t"/>
              <a:pathLst>
                <a:path extrusionOk="0" h="1626" w="4517">
                  <a:moveTo>
                    <a:pt x="2462" y="0"/>
                  </a:moveTo>
                  <a:lnTo>
                    <a:pt x="3809" y="0"/>
                  </a:lnTo>
                  <a:cubicBezTo>
                    <a:pt x="3948" y="0"/>
                    <a:pt x="4053" y="35"/>
                    <a:pt x="4111" y="186"/>
                  </a:cubicBezTo>
                  <a:cubicBezTo>
                    <a:pt x="4227" y="465"/>
                    <a:pt x="4354" y="720"/>
                    <a:pt x="4470" y="999"/>
                  </a:cubicBezTo>
                  <a:cubicBezTo>
                    <a:pt x="4517" y="1103"/>
                    <a:pt x="4505" y="1219"/>
                    <a:pt x="4494" y="1335"/>
                  </a:cubicBezTo>
                  <a:cubicBezTo>
                    <a:pt x="4470" y="1394"/>
                    <a:pt x="4412" y="1463"/>
                    <a:pt x="4378" y="1486"/>
                  </a:cubicBezTo>
                  <a:cubicBezTo>
                    <a:pt x="4262" y="1568"/>
                    <a:pt x="4145" y="1626"/>
                    <a:pt x="4006" y="1626"/>
                  </a:cubicBezTo>
                  <a:lnTo>
                    <a:pt x="2195" y="1626"/>
                  </a:lnTo>
                  <a:cubicBezTo>
                    <a:pt x="2149" y="1626"/>
                    <a:pt x="2114" y="1626"/>
                    <a:pt x="2079" y="1602"/>
                  </a:cubicBezTo>
                  <a:cubicBezTo>
                    <a:pt x="1893" y="1521"/>
                    <a:pt x="1673" y="1533"/>
                    <a:pt x="1475" y="1533"/>
                  </a:cubicBezTo>
                  <a:cubicBezTo>
                    <a:pt x="1313" y="1533"/>
                    <a:pt x="1150" y="1533"/>
                    <a:pt x="988" y="1475"/>
                  </a:cubicBezTo>
                  <a:cubicBezTo>
                    <a:pt x="906" y="1452"/>
                    <a:pt x="790" y="1463"/>
                    <a:pt x="686" y="1463"/>
                  </a:cubicBezTo>
                  <a:lnTo>
                    <a:pt x="198" y="1463"/>
                  </a:lnTo>
                  <a:cubicBezTo>
                    <a:pt x="82" y="1463"/>
                    <a:pt x="36" y="1394"/>
                    <a:pt x="24" y="1289"/>
                  </a:cubicBezTo>
                  <a:cubicBezTo>
                    <a:pt x="1" y="1161"/>
                    <a:pt x="24" y="1022"/>
                    <a:pt x="117" y="929"/>
                  </a:cubicBezTo>
                  <a:cubicBezTo>
                    <a:pt x="221" y="825"/>
                    <a:pt x="326" y="709"/>
                    <a:pt x="384" y="546"/>
                  </a:cubicBezTo>
                  <a:cubicBezTo>
                    <a:pt x="430" y="430"/>
                    <a:pt x="512" y="349"/>
                    <a:pt x="581" y="256"/>
                  </a:cubicBezTo>
                  <a:cubicBezTo>
                    <a:pt x="616" y="233"/>
                    <a:pt x="663" y="209"/>
                    <a:pt x="686" y="198"/>
                  </a:cubicBezTo>
                  <a:cubicBezTo>
                    <a:pt x="732" y="186"/>
                    <a:pt x="790" y="186"/>
                    <a:pt x="802" y="151"/>
                  </a:cubicBezTo>
                  <a:cubicBezTo>
                    <a:pt x="872" y="0"/>
                    <a:pt x="1023" y="12"/>
                    <a:pt x="1150" y="12"/>
                  </a:cubicBezTo>
                  <a:cubicBezTo>
                    <a:pt x="1591" y="0"/>
                    <a:pt x="2021" y="0"/>
                    <a:pt x="2462" y="0"/>
                  </a:cubicBezTo>
                  <a:close/>
                  <a:moveTo>
                    <a:pt x="3762" y="244"/>
                  </a:moveTo>
                  <a:lnTo>
                    <a:pt x="1127" y="244"/>
                  </a:lnTo>
                  <a:cubicBezTo>
                    <a:pt x="988" y="244"/>
                    <a:pt x="872" y="314"/>
                    <a:pt x="814" y="407"/>
                  </a:cubicBezTo>
                  <a:cubicBezTo>
                    <a:pt x="651" y="604"/>
                    <a:pt x="523" y="836"/>
                    <a:pt x="384" y="1057"/>
                  </a:cubicBezTo>
                  <a:cubicBezTo>
                    <a:pt x="361" y="1068"/>
                    <a:pt x="384" y="1115"/>
                    <a:pt x="384" y="1161"/>
                  </a:cubicBezTo>
                  <a:lnTo>
                    <a:pt x="814" y="1161"/>
                  </a:lnTo>
                  <a:cubicBezTo>
                    <a:pt x="906" y="1161"/>
                    <a:pt x="1011" y="1173"/>
                    <a:pt x="1092" y="1196"/>
                  </a:cubicBezTo>
                  <a:cubicBezTo>
                    <a:pt x="1220" y="1243"/>
                    <a:pt x="1359" y="1254"/>
                    <a:pt x="1487" y="1254"/>
                  </a:cubicBezTo>
                  <a:cubicBezTo>
                    <a:pt x="1649" y="1254"/>
                    <a:pt x="1800" y="1231"/>
                    <a:pt x="1951" y="1277"/>
                  </a:cubicBezTo>
                  <a:cubicBezTo>
                    <a:pt x="2195" y="1359"/>
                    <a:pt x="2450" y="1335"/>
                    <a:pt x="2706" y="1347"/>
                  </a:cubicBezTo>
                  <a:lnTo>
                    <a:pt x="3890" y="1347"/>
                  </a:lnTo>
                  <a:cubicBezTo>
                    <a:pt x="4041" y="1347"/>
                    <a:pt x="4157" y="1335"/>
                    <a:pt x="4273" y="1173"/>
                  </a:cubicBezTo>
                  <a:cubicBezTo>
                    <a:pt x="4064" y="894"/>
                    <a:pt x="4029" y="546"/>
                    <a:pt x="3762"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6" name="Google Shape;1326;p70"/>
          <p:cNvSpPr/>
          <p:nvPr/>
        </p:nvSpPr>
        <p:spPr>
          <a:xfrm rot="-290954">
            <a:off x="83173" y="3527901"/>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7" name="Google Shape;1327;p70"/>
          <p:cNvGrpSpPr/>
          <p:nvPr/>
        </p:nvGrpSpPr>
        <p:grpSpPr>
          <a:xfrm rot="-4044333">
            <a:off x="262800" y="4144473"/>
            <a:ext cx="1234481" cy="919854"/>
            <a:chOff x="1954550" y="2620525"/>
            <a:chExt cx="310850" cy="231625"/>
          </a:xfrm>
        </p:grpSpPr>
        <p:sp>
          <p:nvSpPr>
            <p:cNvPr id="1328" name="Google Shape;1328;p70"/>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70"/>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70"/>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70"/>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70"/>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70"/>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70"/>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70"/>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70"/>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7" name="Google Shape;1337;p70"/>
          <p:cNvGrpSpPr/>
          <p:nvPr/>
        </p:nvGrpSpPr>
        <p:grpSpPr>
          <a:xfrm rot="-1012302">
            <a:off x="353529" y="2777724"/>
            <a:ext cx="417388" cy="653682"/>
            <a:chOff x="683900" y="3612800"/>
            <a:chExt cx="105100" cy="164600"/>
          </a:xfrm>
        </p:grpSpPr>
        <p:sp>
          <p:nvSpPr>
            <p:cNvPr id="1338" name="Google Shape;1338;p70"/>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70"/>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0" name="Google Shape;1340;p70"/>
          <p:cNvGrpSpPr/>
          <p:nvPr/>
        </p:nvGrpSpPr>
        <p:grpSpPr>
          <a:xfrm rot="2203129">
            <a:off x="1587612" y="4469229"/>
            <a:ext cx="239083" cy="580024"/>
            <a:chOff x="1282375" y="3450000"/>
            <a:chExt cx="64725" cy="157025"/>
          </a:xfrm>
        </p:grpSpPr>
        <p:sp>
          <p:nvSpPr>
            <p:cNvPr id="1341" name="Google Shape;1341;p70"/>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70"/>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70"/>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4" name="Google Shape;1344;p70"/>
          <p:cNvSpPr txBox="1"/>
          <p:nvPr>
            <p:ph type="ctrTitle"/>
          </p:nvPr>
        </p:nvSpPr>
        <p:spPr>
          <a:xfrm>
            <a:off x="720000" y="422850"/>
            <a:ext cx="7704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345" name="Google Shape;1345;p70"/>
          <p:cNvSpPr txBox="1"/>
          <p:nvPr>
            <p:ph idx="1" type="subTitle"/>
          </p:nvPr>
        </p:nvSpPr>
        <p:spPr>
          <a:xfrm>
            <a:off x="1958550" y="1540956"/>
            <a:ext cx="5226900" cy="2500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l">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AND_TWO_COLUMNS_2">
    <p:bg>
      <p:bgPr>
        <a:solidFill>
          <a:schemeClr val="accent1"/>
        </a:solidFill>
      </p:bgPr>
    </p:bg>
    <p:spTree>
      <p:nvGrpSpPr>
        <p:cNvPr id="1346" name="Shape 1346"/>
        <p:cNvGrpSpPr/>
        <p:nvPr/>
      </p:nvGrpSpPr>
      <p:grpSpPr>
        <a:xfrm>
          <a:off x="0" y="0"/>
          <a:ext cx="0" cy="0"/>
          <a:chOff x="0" y="0"/>
          <a:chExt cx="0" cy="0"/>
        </a:xfrm>
      </p:grpSpPr>
      <p:sp>
        <p:nvSpPr>
          <p:cNvPr id="1347" name="Google Shape;1347;p71"/>
          <p:cNvSpPr txBox="1"/>
          <p:nvPr>
            <p:ph idx="1" type="subTitle"/>
          </p:nvPr>
        </p:nvSpPr>
        <p:spPr>
          <a:xfrm>
            <a:off x="3297300" y="1957675"/>
            <a:ext cx="2549400" cy="10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348" name="Google Shape;1348;p71"/>
          <p:cNvSpPr txBox="1"/>
          <p:nvPr>
            <p:ph type="ctrTitle"/>
          </p:nvPr>
        </p:nvSpPr>
        <p:spPr>
          <a:xfrm>
            <a:off x="2674350" y="723533"/>
            <a:ext cx="3795300" cy="102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7000"/>
              <a:buFont typeface="Neucha"/>
              <a:buNone/>
              <a:defRPr b="1" sz="6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349" name="Google Shape;1349;p71"/>
          <p:cNvSpPr txBox="1"/>
          <p:nvPr>
            <p:ph idx="2" type="subTitle"/>
          </p:nvPr>
        </p:nvSpPr>
        <p:spPr>
          <a:xfrm>
            <a:off x="2295450" y="1659850"/>
            <a:ext cx="4553100" cy="446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1350" name="Google Shape;1350;p71"/>
          <p:cNvGrpSpPr/>
          <p:nvPr/>
        </p:nvGrpSpPr>
        <p:grpSpPr>
          <a:xfrm flipH="1" rot="-3553717">
            <a:off x="7688754" y="3898355"/>
            <a:ext cx="1657053" cy="1186673"/>
            <a:chOff x="2656025" y="2684075"/>
            <a:chExt cx="464100" cy="332350"/>
          </a:xfrm>
        </p:grpSpPr>
        <p:sp>
          <p:nvSpPr>
            <p:cNvPr id="1351" name="Google Shape;1351;p71"/>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71"/>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71"/>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71"/>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71"/>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71"/>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71"/>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71"/>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9" name="Google Shape;1359;p71"/>
          <p:cNvGrpSpPr/>
          <p:nvPr/>
        </p:nvGrpSpPr>
        <p:grpSpPr>
          <a:xfrm flipH="1" rot="-1425117">
            <a:off x="6752048" y="4272006"/>
            <a:ext cx="870560" cy="1160758"/>
            <a:chOff x="2957300" y="3608175"/>
            <a:chExt cx="231325" cy="310850"/>
          </a:xfrm>
        </p:grpSpPr>
        <p:sp>
          <p:nvSpPr>
            <p:cNvPr id="1360" name="Google Shape;1360;p71"/>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71"/>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71"/>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71"/>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71"/>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71"/>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71"/>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71"/>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71"/>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71"/>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71"/>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71"/>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71"/>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3" name="Google Shape;1373;p71"/>
          <p:cNvGrpSpPr/>
          <p:nvPr/>
        </p:nvGrpSpPr>
        <p:grpSpPr>
          <a:xfrm flipH="1" rot="2084963">
            <a:off x="1022764" y="-103695"/>
            <a:ext cx="1670611" cy="1197127"/>
            <a:chOff x="692625" y="2569725"/>
            <a:chExt cx="463800" cy="332350"/>
          </a:xfrm>
        </p:grpSpPr>
        <p:sp>
          <p:nvSpPr>
            <p:cNvPr id="1374" name="Google Shape;1374;p71"/>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71"/>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6" name="Google Shape;1376;p71"/>
          <p:cNvGrpSpPr/>
          <p:nvPr/>
        </p:nvGrpSpPr>
        <p:grpSpPr>
          <a:xfrm flipH="1" rot="1062273">
            <a:off x="-107477" y="229689"/>
            <a:ext cx="384784" cy="1297441"/>
            <a:chOff x="954700" y="3672025"/>
            <a:chExt cx="106825" cy="360200"/>
          </a:xfrm>
        </p:grpSpPr>
        <p:sp>
          <p:nvSpPr>
            <p:cNvPr id="1377" name="Google Shape;1377;p71"/>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71"/>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71"/>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71"/>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71"/>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71"/>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71"/>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71"/>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71"/>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6" name="Google Shape;1386;p71"/>
          <p:cNvGrpSpPr/>
          <p:nvPr/>
        </p:nvGrpSpPr>
        <p:grpSpPr>
          <a:xfrm flipH="1" rot="-1031363">
            <a:off x="-137267" y="1716289"/>
            <a:ext cx="781001" cy="756958"/>
            <a:chOff x="852825" y="3133350"/>
            <a:chExt cx="216825" cy="210150"/>
          </a:xfrm>
        </p:grpSpPr>
        <p:sp>
          <p:nvSpPr>
            <p:cNvPr id="1387" name="Google Shape;1387;p71"/>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71"/>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9" name="Google Shape;1389;p71"/>
          <p:cNvGrpSpPr/>
          <p:nvPr/>
        </p:nvGrpSpPr>
        <p:grpSpPr>
          <a:xfrm flipH="1" rot="9086648">
            <a:off x="2361570" y="-673704"/>
            <a:ext cx="351283" cy="1120755"/>
            <a:chOff x="616875" y="3027700"/>
            <a:chExt cx="97525" cy="311150"/>
          </a:xfrm>
        </p:grpSpPr>
        <p:sp>
          <p:nvSpPr>
            <p:cNvPr id="1390" name="Google Shape;1390;p71"/>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71"/>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71"/>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71"/>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71"/>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5" name="Google Shape;1395;p71"/>
          <p:cNvGrpSpPr/>
          <p:nvPr/>
        </p:nvGrpSpPr>
        <p:grpSpPr>
          <a:xfrm flipH="1" rot="-1974894">
            <a:off x="1370005" y="872286"/>
            <a:ext cx="233139" cy="565604"/>
            <a:chOff x="1282375" y="3450000"/>
            <a:chExt cx="64725" cy="157025"/>
          </a:xfrm>
        </p:grpSpPr>
        <p:sp>
          <p:nvSpPr>
            <p:cNvPr id="1396" name="Google Shape;1396;p71"/>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71"/>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71"/>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9" name="Google Shape;1399;p71"/>
          <p:cNvGrpSpPr/>
          <p:nvPr/>
        </p:nvGrpSpPr>
        <p:grpSpPr>
          <a:xfrm flipH="1" rot="-1302591">
            <a:off x="6190469" y="4653389"/>
            <a:ext cx="378569" cy="592888"/>
            <a:chOff x="683900" y="3612800"/>
            <a:chExt cx="105100" cy="164600"/>
          </a:xfrm>
        </p:grpSpPr>
        <p:sp>
          <p:nvSpPr>
            <p:cNvPr id="1400" name="Google Shape;1400;p71"/>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71"/>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2" name="Google Shape;1402;p71"/>
          <p:cNvGrpSpPr/>
          <p:nvPr/>
        </p:nvGrpSpPr>
        <p:grpSpPr>
          <a:xfrm flipH="1" rot="-1974894">
            <a:off x="8706980" y="2937336"/>
            <a:ext cx="233139" cy="565604"/>
            <a:chOff x="1282375" y="3450000"/>
            <a:chExt cx="64725" cy="157025"/>
          </a:xfrm>
        </p:grpSpPr>
        <p:sp>
          <p:nvSpPr>
            <p:cNvPr id="1403" name="Google Shape;1403;p71"/>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71"/>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71"/>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6" name="Google Shape;1406;p71"/>
          <p:cNvGrpSpPr/>
          <p:nvPr/>
        </p:nvGrpSpPr>
        <p:grpSpPr>
          <a:xfrm flipH="1" rot="291899">
            <a:off x="7579818" y="3216215"/>
            <a:ext cx="590935" cy="1096310"/>
            <a:chOff x="2369275" y="3344925"/>
            <a:chExt cx="160525" cy="297800"/>
          </a:xfrm>
        </p:grpSpPr>
        <p:sp>
          <p:nvSpPr>
            <p:cNvPr id="1407" name="Google Shape;1407;p71"/>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71"/>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71"/>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71"/>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71"/>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71"/>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71"/>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71"/>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71"/>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71"/>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71"/>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71"/>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71"/>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71"/>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71"/>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2" name="Google Shape;1422;p71"/>
          <p:cNvGrpSpPr/>
          <p:nvPr/>
        </p:nvGrpSpPr>
        <p:grpSpPr>
          <a:xfrm flipH="1" rot="-4092482">
            <a:off x="344761" y="-173701"/>
            <a:ext cx="773115" cy="298133"/>
            <a:chOff x="1154075" y="3734125"/>
            <a:chExt cx="201750" cy="77800"/>
          </a:xfrm>
        </p:grpSpPr>
        <p:sp>
          <p:nvSpPr>
            <p:cNvPr id="1423" name="Google Shape;1423;p71"/>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71"/>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71"/>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71"/>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71"/>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71"/>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71"/>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71"/>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1" name="Google Shape;1431;p71"/>
          <p:cNvGrpSpPr/>
          <p:nvPr/>
        </p:nvGrpSpPr>
        <p:grpSpPr>
          <a:xfrm flipH="1" rot="-1415750">
            <a:off x="430215" y="501184"/>
            <a:ext cx="602211" cy="1005088"/>
            <a:chOff x="1980950" y="3649100"/>
            <a:chExt cx="146600" cy="244675"/>
          </a:xfrm>
        </p:grpSpPr>
        <p:sp>
          <p:nvSpPr>
            <p:cNvPr id="1432" name="Google Shape;1432;p71"/>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71"/>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71"/>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71"/>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71"/>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71"/>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71"/>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71"/>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71"/>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71"/>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71"/>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71"/>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71"/>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5" name="Google Shape;1445;p71"/>
          <p:cNvGrpSpPr/>
          <p:nvPr/>
        </p:nvGrpSpPr>
        <p:grpSpPr>
          <a:xfrm flipH="1" rot="-897778">
            <a:off x="825036" y="1701916"/>
            <a:ext cx="540259" cy="223794"/>
            <a:chOff x="2333000" y="3750375"/>
            <a:chExt cx="157050" cy="65050"/>
          </a:xfrm>
        </p:grpSpPr>
        <p:sp>
          <p:nvSpPr>
            <p:cNvPr id="1446" name="Google Shape;1446;p71"/>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71"/>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71"/>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71"/>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71"/>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1" name="Google Shape;1451;p71"/>
          <p:cNvSpPr txBox="1"/>
          <p:nvPr/>
        </p:nvSpPr>
        <p:spPr>
          <a:xfrm>
            <a:off x="2994450" y="3953875"/>
            <a:ext cx="3155100" cy="500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Roboto Condensed"/>
                <a:ea typeface="Roboto Condensed"/>
                <a:cs typeface="Roboto Condensed"/>
                <a:sym typeface="Roboto Condensed"/>
              </a:rPr>
              <a:t>CREDITS</a:t>
            </a:r>
            <a:r>
              <a:rPr b="0" i="0" lang="en" sz="1200" u="none" cap="none" strike="noStrike">
                <a:solidFill>
                  <a:schemeClr val="dk1"/>
                </a:solidFill>
                <a:latin typeface="Roboto Condensed"/>
                <a:ea typeface="Roboto Condensed"/>
                <a:cs typeface="Roboto Condensed"/>
                <a:sym typeface="Roboto Condensed"/>
              </a:rPr>
              <a:t>: This presentation template was created by </a:t>
            </a:r>
            <a:r>
              <a:rPr b="1" i="0" lang="en" sz="1200" u="none" cap="none" strike="noStrike">
                <a:solidFill>
                  <a:schemeClr val="dk1"/>
                </a:solidFill>
                <a:uFill>
                  <a:noFill/>
                </a:uFill>
                <a:latin typeface="Roboto Condensed"/>
                <a:ea typeface="Roboto Condensed"/>
                <a:cs typeface="Roboto Condensed"/>
                <a:sym typeface="Roboto Condensed"/>
                <a:hlinkClick r:id="rId2">
                  <a:extLst>
                    <a:ext uri="{A12FA001-AC4F-418D-AE19-62706E023703}">
                      <ahyp:hlinkClr val="tx"/>
                    </a:ext>
                  </a:extLst>
                </a:hlinkClick>
              </a:rPr>
              <a:t>Slidesgo</a:t>
            </a:r>
            <a:r>
              <a:rPr b="0" i="0" lang="en" sz="1200" u="none" cap="none" strike="noStrike">
                <a:solidFill>
                  <a:schemeClr val="dk1"/>
                </a:solidFill>
                <a:latin typeface="Roboto Condensed"/>
                <a:ea typeface="Roboto Condensed"/>
                <a:cs typeface="Roboto Condensed"/>
                <a:sym typeface="Roboto Condensed"/>
              </a:rPr>
              <a:t>, including icons by </a:t>
            </a:r>
            <a:r>
              <a:rPr b="1" i="0" lang="en" sz="1200" u="none" cap="none" strike="noStrike">
                <a:solidFill>
                  <a:schemeClr val="dk1"/>
                </a:solidFill>
                <a:uFill>
                  <a:noFill/>
                </a:uFill>
                <a:latin typeface="Roboto Condensed"/>
                <a:ea typeface="Roboto Condensed"/>
                <a:cs typeface="Roboto Condensed"/>
                <a:sym typeface="Roboto Condensed"/>
                <a:hlinkClick r:id="rId3">
                  <a:extLst>
                    <a:ext uri="{A12FA001-AC4F-418D-AE19-62706E023703}">
                      <ahyp:hlinkClr val="tx"/>
                    </a:ext>
                  </a:extLst>
                </a:hlinkClick>
              </a:rPr>
              <a:t>Flaticon</a:t>
            </a:r>
            <a:r>
              <a:rPr b="1" i="0" lang="en" sz="1200" u="none" cap="none" strike="noStrike">
                <a:solidFill>
                  <a:schemeClr val="dk1"/>
                </a:solidFill>
                <a:latin typeface="Roboto Condensed"/>
                <a:ea typeface="Roboto Condensed"/>
                <a:cs typeface="Roboto Condensed"/>
                <a:sym typeface="Roboto Condensed"/>
              </a:rPr>
              <a:t> </a:t>
            </a:r>
            <a:r>
              <a:rPr b="0" i="0" lang="en" sz="1200" u="none" cap="none" strike="noStrike">
                <a:solidFill>
                  <a:schemeClr val="dk1"/>
                </a:solidFill>
                <a:latin typeface="Roboto Condensed"/>
                <a:ea typeface="Roboto Condensed"/>
                <a:cs typeface="Roboto Condensed"/>
                <a:sym typeface="Roboto Condensed"/>
              </a:rPr>
              <a:t>and infographics &amp; images by </a:t>
            </a:r>
            <a:r>
              <a:rPr b="1" i="0" lang="en" sz="1200" u="none" cap="none" strike="noStrike">
                <a:solidFill>
                  <a:schemeClr val="dk1"/>
                </a:solidFill>
                <a:uFill>
                  <a:noFill/>
                </a:uFill>
                <a:latin typeface="Roboto Condensed"/>
                <a:ea typeface="Roboto Condensed"/>
                <a:cs typeface="Roboto Condensed"/>
                <a:sym typeface="Roboto Condensed"/>
                <a:hlinkClick r:id="rId4">
                  <a:extLst>
                    <a:ext uri="{A12FA001-AC4F-418D-AE19-62706E023703}">
                      <ahyp:hlinkClr val="tx"/>
                    </a:ext>
                  </a:extLst>
                </a:hlinkClick>
              </a:rPr>
              <a:t>Freepik</a:t>
            </a:r>
            <a:endParaRPr b="1" i="0" sz="1200" u="none" cap="none" strike="noStrike">
              <a:solidFill>
                <a:schemeClr val="dk1"/>
              </a:solidFill>
              <a:latin typeface="Roboto Condensed"/>
              <a:ea typeface="Roboto Condensed"/>
              <a:cs typeface="Roboto Condensed"/>
              <a:sym typeface="Roboto Condense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AND_TWO_COLUMNS_1_1_1">
    <p:bg>
      <p:bgPr>
        <a:solidFill>
          <a:schemeClr val="accent1"/>
        </a:solidFill>
      </p:bgPr>
    </p:bg>
    <p:spTree>
      <p:nvGrpSpPr>
        <p:cNvPr id="1452" name="Shape 1452"/>
        <p:cNvGrpSpPr/>
        <p:nvPr/>
      </p:nvGrpSpPr>
      <p:grpSpPr>
        <a:xfrm>
          <a:off x="0" y="0"/>
          <a:ext cx="0" cy="0"/>
          <a:chOff x="0" y="0"/>
          <a:chExt cx="0" cy="0"/>
        </a:xfrm>
      </p:grpSpPr>
      <p:sp>
        <p:nvSpPr>
          <p:cNvPr id="1453" name="Google Shape;1453;p72"/>
          <p:cNvSpPr txBox="1"/>
          <p:nvPr>
            <p:ph type="ctrTitle"/>
          </p:nvPr>
        </p:nvSpPr>
        <p:spPr>
          <a:xfrm>
            <a:off x="2377500" y="422850"/>
            <a:ext cx="4389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AND_BODY_2">
    <p:bg>
      <p:bgPr>
        <a:solidFill>
          <a:schemeClr val="accent2"/>
        </a:solidFill>
      </p:bgPr>
    </p:bg>
    <p:spTree>
      <p:nvGrpSpPr>
        <p:cNvPr id="1454" name="Shape 1454"/>
        <p:cNvGrpSpPr/>
        <p:nvPr/>
      </p:nvGrpSpPr>
      <p:grpSpPr>
        <a:xfrm>
          <a:off x="0" y="0"/>
          <a:ext cx="0" cy="0"/>
          <a:chOff x="0" y="0"/>
          <a:chExt cx="0" cy="0"/>
        </a:xfrm>
      </p:grpSpPr>
      <p:sp>
        <p:nvSpPr>
          <p:cNvPr id="1455" name="Google Shape;1455;p73"/>
          <p:cNvSpPr txBox="1"/>
          <p:nvPr>
            <p:ph idx="1" type="subTitle"/>
          </p:nvPr>
        </p:nvSpPr>
        <p:spPr>
          <a:xfrm>
            <a:off x="719975" y="1244200"/>
            <a:ext cx="3543600" cy="336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456" name="Google Shape;1456;p73"/>
          <p:cNvSpPr txBox="1"/>
          <p:nvPr>
            <p:ph type="ctrTitle"/>
          </p:nvPr>
        </p:nvSpPr>
        <p:spPr>
          <a:xfrm>
            <a:off x="720000" y="422850"/>
            <a:ext cx="7704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1457" name="Google Shape;1457;p73"/>
          <p:cNvGrpSpPr/>
          <p:nvPr/>
        </p:nvGrpSpPr>
        <p:grpSpPr>
          <a:xfrm flipH="1" rot="-1403612">
            <a:off x="7449365" y="-167799"/>
            <a:ext cx="933827" cy="906562"/>
            <a:chOff x="1428925" y="2779850"/>
            <a:chExt cx="216825" cy="210450"/>
          </a:xfrm>
        </p:grpSpPr>
        <p:sp>
          <p:nvSpPr>
            <p:cNvPr id="1458" name="Google Shape;1458;p73"/>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73"/>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0" name="Google Shape;1460;p73"/>
          <p:cNvGrpSpPr/>
          <p:nvPr/>
        </p:nvGrpSpPr>
        <p:grpSpPr>
          <a:xfrm flipH="1" rot="1184074">
            <a:off x="8073790" y="853947"/>
            <a:ext cx="946244" cy="568151"/>
            <a:chOff x="3404154" y="3858689"/>
            <a:chExt cx="195696" cy="117495"/>
          </a:xfrm>
        </p:grpSpPr>
        <p:sp>
          <p:nvSpPr>
            <p:cNvPr id="1461" name="Google Shape;1461;p73"/>
            <p:cNvSpPr/>
            <p:nvPr/>
          </p:nvSpPr>
          <p:spPr>
            <a:xfrm rot="2215357">
              <a:off x="3427764" y="3867620"/>
              <a:ext cx="62996" cy="99633"/>
            </a:xfrm>
            <a:custGeom>
              <a:rect b="b" l="l" r="r" t="t"/>
              <a:pathLst>
                <a:path extrusionOk="0" h="3985" w="252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73"/>
            <p:cNvSpPr/>
            <p:nvPr/>
          </p:nvSpPr>
          <p:spPr>
            <a:xfrm>
              <a:off x="3538050" y="3867325"/>
              <a:ext cx="61800" cy="99475"/>
            </a:xfrm>
            <a:custGeom>
              <a:rect b="b" l="l" r="r" t="t"/>
              <a:pathLst>
                <a:path extrusionOk="0" h="3979" w="2472">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3" name="Google Shape;1463;p73"/>
          <p:cNvSpPr/>
          <p:nvPr/>
        </p:nvSpPr>
        <p:spPr>
          <a:xfrm rot="-1076836">
            <a:off x="8665835" y="124950"/>
            <a:ext cx="733306" cy="1031368"/>
          </a:xfrm>
          <a:custGeom>
            <a:rect b="b" l="l" r="r" t="t"/>
            <a:pathLst>
              <a:path extrusionOk="0" h="9879" w="7024">
                <a:moveTo>
                  <a:pt x="2616" y="277"/>
                </a:moveTo>
                <a:cubicBezTo>
                  <a:pt x="2726" y="277"/>
                  <a:pt x="2878" y="311"/>
                  <a:pt x="2868" y="430"/>
                </a:cubicBezTo>
                <a:cubicBezTo>
                  <a:pt x="2845" y="581"/>
                  <a:pt x="2578" y="720"/>
                  <a:pt x="2438" y="779"/>
                </a:cubicBezTo>
                <a:cubicBezTo>
                  <a:pt x="1997" y="987"/>
                  <a:pt x="1510" y="1173"/>
                  <a:pt x="1045" y="1313"/>
                </a:cubicBezTo>
                <a:cubicBezTo>
                  <a:pt x="958" y="1337"/>
                  <a:pt x="806" y="1389"/>
                  <a:pt x="676" y="1389"/>
                </a:cubicBezTo>
                <a:cubicBezTo>
                  <a:pt x="564" y="1389"/>
                  <a:pt x="469" y="1350"/>
                  <a:pt x="453" y="1220"/>
                </a:cubicBezTo>
                <a:cubicBezTo>
                  <a:pt x="418" y="1034"/>
                  <a:pt x="894" y="802"/>
                  <a:pt x="1034" y="744"/>
                </a:cubicBezTo>
                <a:cubicBezTo>
                  <a:pt x="1510" y="546"/>
                  <a:pt x="1986" y="337"/>
                  <a:pt x="2566" y="279"/>
                </a:cubicBezTo>
                <a:cubicBezTo>
                  <a:pt x="2581" y="278"/>
                  <a:pt x="2598" y="277"/>
                  <a:pt x="2616" y="277"/>
                </a:cubicBezTo>
                <a:close/>
                <a:moveTo>
                  <a:pt x="3088" y="697"/>
                </a:moveTo>
                <a:cubicBezTo>
                  <a:pt x="3147" y="825"/>
                  <a:pt x="3205" y="964"/>
                  <a:pt x="3251" y="1080"/>
                </a:cubicBezTo>
                <a:cubicBezTo>
                  <a:pt x="3332" y="1313"/>
                  <a:pt x="3379" y="1591"/>
                  <a:pt x="3483" y="1835"/>
                </a:cubicBezTo>
                <a:cubicBezTo>
                  <a:pt x="3379" y="1951"/>
                  <a:pt x="3274" y="2032"/>
                  <a:pt x="3181" y="2137"/>
                </a:cubicBezTo>
                <a:cubicBezTo>
                  <a:pt x="3135" y="1951"/>
                  <a:pt x="3042" y="1754"/>
                  <a:pt x="2984" y="1603"/>
                </a:cubicBezTo>
                <a:lnTo>
                  <a:pt x="2775" y="941"/>
                </a:lnTo>
                <a:cubicBezTo>
                  <a:pt x="2891" y="871"/>
                  <a:pt x="3007" y="802"/>
                  <a:pt x="3088" y="697"/>
                </a:cubicBezTo>
                <a:close/>
                <a:moveTo>
                  <a:pt x="2659" y="1011"/>
                </a:moveTo>
                <a:cubicBezTo>
                  <a:pt x="2787" y="1394"/>
                  <a:pt x="2914" y="1835"/>
                  <a:pt x="3100" y="2206"/>
                </a:cubicBezTo>
                <a:cubicBezTo>
                  <a:pt x="3019" y="2288"/>
                  <a:pt x="2949" y="2334"/>
                  <a:pt x="2845" y="2381"/>
                </a:cubicBezTo>
                <a:cubicBezTo>
                  <a:pt x="2845" y="2206"/>
                  <a:pt x="2775" y="2044"/>
                  <a:pt x="2717" y="1881"/>
                </a:cubicBezTo>
                <a:cubicBezTo>
                  <a:pt x="2612" y="1626"/>
                  <a:pt x="2508" y="1371"/>
                  <a:pt x="2392" y="1138"/>
                </a:cubicBezTo>
                <a:lnTo>
                  <a:pt x="2380" y="1138"/>
                </a:lnTo>
                <a:cubicBezTo>
                  <a:pt x="2438" y="1104"/>
                  <a:pt x="2496" y="1080"/>
                  <a:pt x="2566" y="1046"/>
                </a:cubicBezTo>
                <a:lnTo>
                  <a:pt x="2659" y="1011"/>
                </a:lnTo>
                <a:close/>
                <a:moveTo>
                  <a:pt x="674" y="1707"/>
                </a:moveTo>
                <a:cubicBezTo>
                  <a:pt x="674" y="1881"/>
                  <a:pt x="813" y="2044"/>
                  <a:pt x="871" y="2206"/>
                </a:cubicBezTo>
                <a:cubicBezTo>
                  <a:pt x="941" y="2392"/>
                  <a:pt x="987" y="2648"/>
                  <a:pt x="1068" y="2833"/>
                </a:cubicBezTo>
                <a:cubicBezTo>
                  <a:pt x="999" y="2822"/>
                  <a:pt x="929" y="2787"/>
                  <a:pt x="871" y="2764"/>
                </a:cubicBezTo>
                <a:cubicBezTo>
                  <a:pt x="848" y="2740"/>
                  <a:pt x="825" y="2740"/>
                  <a:pt x="813" y="2729"/>
                </a:cubicBezTo>
                <a:cubicBezTo>
                  <a:pt x="732" y="2543"/>
                  <a:pt x="662" y="2357"/>
                  <a:pt x="604" y="2183"/>
                </a:cubicBezTo>
                <a:cubicBezTo>
                  <a:pt x="558" y="2032"/>
                  <a:pt x="534" y="1858"/>
                  <a:pt x="488" y="1707"/>
                </a:cubicBezTo>
                <a:close/>
                <a:moveTo>
                  <a:pt x="2311" y="1150"/>
                </a:moveTo>
                <a:cubicBezTo>
                  <a:pt x="2345" y="1533"/>
                  <a:pt x="2496" y="2090"/>
                  <a:pt x="2729" y="2427"/>
                </a:cubicBezTo>
                <a:cubicBezTo>
                  <a:pt x="2624" y="2485"/>
                  <a:pt x="2508" y="2543"/>
                  <a:pt x="2392" y="2590"/>
                </a:cubicBezTo>
                <a:cubicBezTo>
                  <a:pt x="2229" y="2648"/>
                  <a:pt x="1986" y="2729"/>
                  <a:pt x="1742" y="2787"/>
                </a:cubicBezTo>
                <a:lnTo>
                  <a:pt x="1695" y="2706"/>
                </a:lnTo>
                <a:cubicBezTo>
                  <a:pt x="1672" y="2613"/>
                  <a:pt x="1637" y="2532"/>
                  <a:pt x="1614" y="2450"/>
                </a:cubicBezTo>
                <a:cubicBezTo>
                  <a:pt x="1606" y="2439"/>
                  <a:pt x="1592" y="2433"/>
                  <a:pt x="1578" y="2433"/>
                </a:cubicBezTo>
                <a:cubicBezTo>
                  <a:pt x="1548" y="2433"/>
                  <a:pt x="1517" y="2454"/>
                  <a:pt x="1533" y="2485"/>
                </a:cubicBezTo>
                <a:cubicBezTo>
                  <a:pt x="1568" y="2578"/>
                  <a:pt x="1579" y="2671"/>
                  <a:pt x="1614" y="2775"/>
                </a:cubicBezTo>
                <a:cubicBezTo>
                  <a:pt x="1614" y="2787"/>
                  <a:pt x="1626" y="2810"/>
                  <a:pt x="1626" y="2822"/>
                </a:cubicBezTo>
                <a:cubicBezTo>
                  <a:pt x="1498" y="2833"/>
                  <a:pt x="1382" y="2845"/>
                  <a:pt x="1266" y="2845"/>
                </a:cubicBezTo>
                <a:cubicBezTo>
                  <a:pt x="1243" y="2613"/>
                  <a:pt x="1103" y="2381"/>
                  <a:pt x="1010" y="2183"/>
                </a:cubicBezTo>
                <a:cubicBezTo>
                  <a:pt x="987" y="2044"/>
                  <a:pt x="976" y="1800"/>
                  <a:pt x="871" y="1672"/>
                </a:cubicBezTo>
                <a:cubicBezTo>
                  <a:pt x="952" y="1661"/>
                  <a:pt x="1034" y="1626"/>
                  <a:pt x="1092" y="1614"/>
                </a:cubicBezTo>
                <a:lnTo>
                  <a:pt x="1219" y="1568"/>
                </a:lnTo>
                <a:cubicBezTo>
                  <a:pt x="1266" y="1684"/>
                  <a:pt x="1301" y="1823"/>
                  <a:pt x="1347" y="1939"/>
                </a:cubicBezTo>
                <a:cubicBezTo>
                  <a:pt x="1394" y="2067"/>
                  <a:pt x="1405" y="2241"/>
                  <a:pt x="1510" y="2357"/>
                </a:cubicBezTo>
                <a:cubicBezTo>
                  <a:pt x="1514" y="2362"/>
                  <a:pt x="1525" y="2365"/>
                  <a:pt x="1536" y="2365"/>
                </a:cubicBezTo>
                <a:cubicBezTo>
                  <a:pt x="1552" y="2365"/>
                  <a:pt x="1568" y="2359"/>
                  <a:pt x="1568" y="2346"/>
                </a:cubicBezTo>
                <a:cubicBezTo>
                  <a:pt x="1614" y="2195"/>
                  <a:pt x="1533" y="2021"/>
                  <a:pt x="1510" y="1881"/>
                </a:cubicBezTo>
                <a:cubicBezTo>
                  <a:pt x="1475" y="1742"/>
                  <a:pt x="1440" y="1626"/>
                  <a:pt x="1394" y="1510"/>
                </a:cubicBezTo>
                <a:cubicBezTo>
                  <a:pt x="1707" y="1417"/>
                  <a:pt x="2020" y="1278"/>
                  <a:pt x="2311" y="1150"/>
                </a:cubicBezTo>
                <a:close/>
                <a:moveTo>
                  <a:pt x="3402" y="2392"/>
                </a:moveTo>
                <a:cubicBezTo>
                  <a:pt x="3448" y="2613"/>
                  <a:pt x="3611" y="2775"/>
                  <a:pt x="3831" y="2915"/>
                </a:cubicBezTo>
                <a:cubicBezTo>
                  <a:pt x="4377" y="3286"/>
                  <a:pt x="4841" y="3205"/>
                  <a:pt x="5201" y="3867"/>
                </a:cubicBezTo>
                <a:cubicBezTo>
                  <a:pt x="5201" y="3878"/>
                  <a:pt x="5225" y="3890"/>
                  <a:pt x="5225" y="3890"/>
                </a:cubicBezTo>
                <a:cubicBezTo>
                  <a:pt x="4717" y="4876"/>
                  <a:pt x="3328" y="5422"/>
                  <a:pt x="2140" y="5422"/>
                </a:cubicBezTo>
                <a:cubicBezTo>
                  <a:pt x="1860" y="5422"/>
                  <a:pt x="1591" y="5391"/>
                  <a:pt x="1347" y="5329"/>
                </a:cubicBezTo>
                <a:cubicBezTo>
                  <a:pt x="1347" y="4552"/>
                  <a:pt x="1823" y="3832"/>
                  <a:pt x="1417" y="3135"/>
                </a:cubicBezTo>
                <a:cubicBezTo>
                  <a:pt x="1811" y="3124"/>
                  <a:pt x="2253" y="2996"/>
                  <a:pt x="2520" y="2891"/>
                </a:cubicBezTo>
                <a:cubicBezTo>
                  <a:pt x="2798" y="2787"/>
                  <a:pt x="3147" y="2624"/>
                  <a:pt x="3402" y="2392"/>
                </a:cubicBezTo>
                <a:close/>
                <a:moveTo>
                  <a:pt x="5329" y="4064"/>
                </a:moveTo>
                <a:cubicBezTo>
                  <a:pt x="5747" y="4877"/>
                  <a:pt x="5991" y="5782"/>
                  <a:pt x="6293" y="6641"/>
                </a:cubicBezTo>
                <a:cubicBezTo>
                  <a:pt x="5635" y="7768"/>
                  <a:pt x="4424" y="8307"/>
                  <a:pt x="3193" y="8307"/>
                </a:cubicBezTo>
                <a:cubicBezTo>
                  <a:pt x="2838" y="8307"/>
                  <a:pt x="2482" y="8262"/>
                  <a:pt x="2137" y="8174"/>
                </a:cubicBezTo>
                <a:cubicBezTo>
                  <a:pt x="1800" y="7349"/>
                  <a:pt x="1510" y="6479"/>
                  <a:pt x="1382" y="5608"/>
                </a:cubicBezTo>
                <a:lnTo>
                  <a:pt x="1382" y="5608"/>
                </a:lnTo>
                <a:cubicBezTo>
                  <a:pt x="1625" y="5675"/>
                  <a:pt x="1891" y="5707"/>
                  <a:pt x="2168" y="5707"/>
                </a:cubicBezTo>
                <a:cubicBezTo>
                  <a:pt x="3386" y="5707"/>
                  <a:pt x="4809" y="5086"/>
                  <a:pt x="5329" y="4064"/>
                </a:cubicBezTo>
                <a:close/>
                <a:moveTo>
                  <a:pt x="6385" y="6908"/>
                </a:moveTo>
                <a:cubicBezTo>
                  <a:pt x="6490" y="7198"/>
                  <a:pt x="6606" y="7477"/>
                  <a:pt x="6734" y="7756"/>
                </a:cubicBezTo>
                <a:cubicBezTo>
                  <a:pt x="6745" y="7779"/>
                  <a:pt x="6757" y="7790"/>
                  <a:pt x="6792" y="7814"/>
                </a:cubicBezTo>
                <a:cubicBezTo>
                  <a:pt x="6170" y="8958"/>
                  <a:pt x="4708" y="9487"/>
                  <a:pt x="3515" y="9487"/>
                </a:cubicBezTo>
                <a:cubicBezTo>
                  <a:pt x="3172" y="9487"/>
                  <a:pt x="2850" y="9443"/>
                  <a:pt x="2578" y="9358"/>
                </a:cubicBezTo>
                <a:cubicBezTo>
                  <a:pt x="2462" y="9091"/>
                  <a:pt x="2345" y="8812"/>
                  <a:pt x="2253" y="8522"/>
                </a:cubicBezTo>
                <a:lnTo>
                  <a:pt x="2253" y="8522"/>
                </a:lnTo>
                <a:cubicBezTo>
                  <a:pt x="2490" y="8608"/>
                  <a:pt x="2758" y="8642"/>
                  <a:pt x="3033" y="8642"/>
                </a:cubicBezTo>
                <a:cubicBezTo>
                  <a:pt x="3578" y="8642"/>
                  <a:pt x="4154" y="8506"/>
                  <a:pt x="4586" y="8359"/>
                </a:cubicBezTo>
                <a:cubicBezTo>
                  <a:pt x="5341" y="8092"/>
                  <a:pt x="6002" y="7616"/>
                  <a:pt x="6385" y="6908"/>
                </a:cubicBezTo>
                <a:close/>
                <a:moveTo>
                  <a:pt x="2661" y="1"/>
                </a:moveTo>
                <a:cubicBezTo>
                  <a:pt x="2126" y="1"/>
                  <a:pt x="1341" y="324"/>
                  <a:pt x="1127" y="407"/>
                </a:cubicBezTo>
                <a:cubicBezTo>
                  <a:pt x="813" y="546"/>
                  <a:pt x="465" y="674"/>
                  <a:pt x="233" y="953"/>
                </a:cubicBezTo>
                <a:cubicBezTo>
                  <a:pt x="93" y="1092"/>
                  <a:pt x="0" y="1313"/>
                  <a:pt x="117" y="1487"/>
                </a:cubicBezTo>
                <a:cubicBezTo>
                  <a:pt x="128" y="1742"/>
                  <a:pt x="302" y="2021"/>
                  <a:pt x="384" y="2253"/>
                </a:cubicBezTo>
                <a:cubicBezTo>
                  <a:pt x="465" y="2439"/>
                  <a:pt x="500" y="2636"/>
                  <a:pt x="581" y="2810"/>
                </a:cubicBezTo>
                <a:cubicBezTo>
                  <a:pt x="592" y="2845"/>
                  <a:pt x="604" y="2880"/>
                  <a:pt x="639" y="2903"/>
                </a:cubicBezTo>
                <a:cubicBezTo>
                  <a:pt x="662" y="2961"/>
                  <a:pt x="697" y="2984"/>
                  <a:pt x="720" y="3007"/>
                </a:cubicBezTo>
                <a:cubicBezTo>
                  <a:pt x="871" y="3100"/>
                  <a:pt x="1045" y="3124"/>
                  <a:pt x="1231" y="3135"/>
                </a:cubicBezTo>
                <a:cubicBezTo>
                  <a:pt x="1289" y="3483"/>
                  <a:pt x="1359" y="3762"/>
                  <a:pt x="1243" y="4134"/>
                </a:cubicBezTo>
                <a:cubicBezTo>
                  <a:pt x="1161" y="4389"/>
                  <a:pt x="1045" y="4621"/>
                  <a:pt x="1010" y="4877"/>
                </a:cubicBezTo>
                <a:cubicBezTo>
                  <a:pt x="952" y="5295"/>
                  <a:pt x="1057" y="5736"/>
                  <a:pt x="1161" y="6142"/>
                </a:cubicBezTo>
                <a:cubicBezTo>
                  <a:pt x="1417" y="7314"/>
                  <a:pt x="1858" y="8464"/>
                  <a:pt x="2276" y="9578"/>
                </a:cubicBezTo>
                <a:cubicBezTo>
                  <a:pt x="2334" y="9741"/>
                  <a:pt x="3181" y="9845"/>
                  <a:pt x="3506" y="9869"/>
                </a:cubicBezTo>
                <a:cubicBezTo>
                  <a:pt x="3576" y="9875"/>
                  <a:pt x="3649" y="9879"/>
                  <a:pt x="3724" y="9879"/>
                </a:cubicBezTo>
                <a:cubicBezTo>
                  <a:pt x="4928" y="9879"/>
                  <a:pt x="6706" y="9012"/>
                  <a:pt x="7012" y="7744"/>
                </a:cubicBezTo>
                <a:cubicBezTo>
                  <a:pt x="7024" y="7709"/>
                  <a:pt x="7024" y="7686"/>
                  <a:pt x="7024" y="7651"/>
                </a:cubicBezTo>
                <a:lnTo>
                  <a:pt x="7024" y="7640"/>
                </a:lnTo>
                <a:cubicBezTo>
                  <a:pt x="7024" y="7605"/>
                  <a:pt x="7024" y="7582"/>
                  <a:pt x="6989" y="7558"/>
                </a:cubicBezTo>
                <a:cubicBezTo>
                  <a:pt x="6420" y="6328"/>
                  <a:pt x="6177" y="4969"/>
                  <a:pt x="5538" y="3750"/>
                </a:cubicBezTo>
                <a:cubicBezTo>
                  <a:pt x="5364" y="3402"/>
                  <a:pt x="5190" y="3135"/>
                  <a:pt x="4830" y="2961"/>
                </a:cubicBezTo>
                <a:cubicBezTo>
                  <a:pt x="4656" y="2880"/>
                  <a:pt x="4470" y="2845"/>
                  <a:pt x="4273" y="2775"/>
                </a:cubicBezTo>
                <a:cubicBezTo>
                  <a:pt x="3959" y="2648"/>
                  <a:pt x="3750" y="2427"/>
                  <a:pt x="3553" y="2172"/>
                </a:cubicBezTo>
                <a:cubicBezTo>
                  <a:pt x="3611" y="2090"/>
                  <a:pt x="3657" y="2009"/>
                  <a:pt x="3669" y="1905"/>
                </a:cubicBezTo>
                <a:cubicBezTo>
                  <a:pt x="3681" y="1893"/>
                  <a:pt x="3692" y="1858"/>
                  <a:pt x="3715" y="1835"/>
                </a:cubicBezTo>
                <a:cubicBezTo>
                  <a:pt x="3715" y="1510"/>
                  <a:pt x="3564" y="1162"/>
                  <a:pt x="3460" y="860"/>
                </a:cubicBezTo>
                <a:cubicBezTo>
                  <a:pt x="3390" y="639"/>
                  <a:pt x="3321" y="372"/>
                  <a:pt x="3135" y="198"/>
                </a:cubicBezTo>
                <a:cubicBezTo>
                  <a:pt x="3055" y="54"/>
                  <a:pt x="2878" y="1"/>
                  <a:pt x="26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73"/>
          <p:cNvSpPr txBox="1"/>
          <p:nvPr>
            <p:ph idx="2" type="subTitle"/>
          </p:nvPr>
        </p:nvSpPr>
        <p:spPr>
          <a:xfrm>
            <a:off x="4875888" y="1244200"/>
            <a:ext cx="3543600" cy="336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TITLE_1">
    <p:bg>
      <p:bgPr>
        <a:solidFill>
          <a:schemeClr val="accent2"/>
        </a:solidFill>
      </p:bgPr>
    </p:bg>
    <p:spTree>
      <p:nvGrpSpPr>
        <p:cNvPr id="1465" name="Shape 1465"/>
        <p:cNvGrpSpPr/>
        <p:nvPr/>
      </p:nvGrpSpPr>
      <p:grpSpPr>
        <a:xfrm>
          <a:off x="0" y="0"/>
          <a:ext cx="0" cy="0"/>
          <a:chOff x="0" y="0"/>
          <a:chExt cx="0" cy="0"/>
        </a:xfrm>
      </p:grpSpPr>
      <p:grpSp>
        <p:nvGrpSpPr>
          <p:cNvPr id="1466" name="Google Shape;1466;p76"/>
          <p:cNvGrpSpPr/>
          <p:nvPr/>
        </p:nvGrpSpPr>
        <p:grpSpPr>
          <a:xfrm rot="3553717">
            <a:off x="-190479" y="3898355"/>
            <a:ext cx="1657053" cy="1186673"/>
            <a:chOff x="2656025" y="2684075"/>
            <a:chExt cx="464100" cy="332350"/>
          </a:xfrm>
        </p:grpSpPr>
        <p:sp>
          <p:nvSpPr>
            <p:cNvPr id="1467" name="Google Shape;1467;p76"/>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76"/>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76"/>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76"/>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76"/>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76"/>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76"/>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76"/>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5" name="Google Shape;1475;p76"/>
          <p:cNvGrpSpPr/>
          <p:nvPr/>
        </p:nvGrpSpPr>
        <p:grpSpPr>
          <a:xfrm rot="1425117">
            <a:off x="1636783" y="4272006"/>
            <a:ext cx="870560" cy="1160758"/>
            <a:chOff x="2957300" y="3608175"/>
            <a:chExt cx="231325" cy="310850"/>
          </a:xfrm>
        </p:grpSpPr>
        <p:sp>
          <p:nvSpPr>
            <p:cNvPr id="1476" name="Google Shape;1476;p76"/>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76"/>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76"/>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76"/>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76"/>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76"/>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76"/>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76"/>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76"/>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76"/>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76"/>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76"/>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76"/>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9" name="Google Shape;1489;p76"/>
          <p:cNvGrpSpPr/>
          <p:nvPr/>
        </p:nvGrpSpPr>
        <p:grpSpPr>
          <a:xfrm rot="-2084963">
            <a:off x="6461954" y="-103695"/>
            <a:ext cx="1670611" cy="1197127"/>
            <a:chOff x="692625" y="2569725"/>
            <a:chExt cx="463800" cy="332350"/>
          </a:xfrm>
        </p:grpSpPr>
        <p:sp>
          <p:nvSpPr>
            <p:cNvPr id="1490" name="Google Shape;1490;p76"/>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76"/>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2" name="Google Shape;1492;p76"/>
          <p:cNvGrpSpPr/>
          <p:nvPr/>
        </p:nvGrpSpPr>
        <p:grpSpPr>
          <a:xfrm rot="-1062273">
            <a:off x="8878022" y="229689"/>
            <a:ext cx="384784" cy="1297441"/>
            <a:chOff x="954700" y="3672025"/>
            <a:chExt cx="106825" cy="360200"/>
          </a:xfrm>
        </p:grpSpPr>
        <p:sp>
          <p:nvSpPr>
            <p:cNvPr id="1493" name="Google Shape;1493;p76"/>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76"/>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76"/>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76"/>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76"/>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76"/>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76"/>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76"/>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76"/>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2" name="Google Shape;1502;p76"/>
          <p:cNvGrpSpPr/>
          <p:nvPr/>
        </p:nvGrpSpPr>
        <p:grpSpPr>
          <a:xfrm rot="1031363">
            <a:off x="8511594" y="1716289"/>
            <a:ext cx="781001" cy="756958"/>
            <a:chOff x="852825" y="3133350"/>
            <a:chExt cx="216825" cy="210150"/>
          </a:xfrm>
        </p:grpSpPr>
        <p:sp>
          <p:nvSpPr>
            <p:cNvPr id="1503" name="Google Shape;1503;p76"/>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76"/>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5" name="Google Shape;1505;p76"/>
          <p:cNvGrpSpPr/>
          <p:nvPr/>
        </p:nvGrpSpPr>
        <p:grpSpPr>
          <a:xfrm rot="-9086648">
            <a:off x="6442476" y="-673704"/>
            <a:ext cx="351283" cy="1120755"/>
            <a:chOff x="616875" y="3027700"/>
            <a:chExt cx="97525" cy="311150"/>
          </a:xfrm>
        </p:grpSpPr>
        <p:sp>
          <p:nvSpPr>
            <p:cNvPr id="1506" name="Google Shape;1506;p76"/>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76"/>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76"/>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76"/>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76"/>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1" name="Google Shape;1511;p76"/>
          <p:cNvGrpSpPr/>
          <p:nvPr/>
        </p:nvGrpSpPr>
        <p:grpSpPr>
          <a:xfrm rot="1974894">
            <a:off x="7552184" y="872286"/>
            <a:ext cx="233139" cy="565604"/>
            <a:chOff x="1282375" y="3450000"/>
            <a:chExt cx="64725" cy="157025"/>
          </a:xfrm>
        </p:grpSpPr>
        <p:sp>
          <p:nvSpPr>
            <p:cNvPr id="1512" name="Google Shape;1512;p7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7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7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5" name="Google Shape;1515;p76"/>
          <p:cNvGrpSpPr/>
          <p:nvPr/>
        </p:nvGrpSpPr>
        <p:grpSpPr>
          <a:xfrm rot="1302591">
            <a:off x="2690353" y="4653389"/>
            <a:ext cx="378569" cy="592888"/>
            <a:chOff x="683900" y="3612800"/>
            <a:chExt cx="105100" cy="164600"/>
          </a:xfrm>
        </p:grpSpPr>
        <p:sp>
          <p:nvSpPr>
            <p:cNvPr id="1516" name="Google Shape;1516;p76"/>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76"/>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8" name="Google Shape;1518;p76"/>
          <p:cNvGrpSpPr/>
          <p:nvPr/>
        </p:nvGrpSpPr>
        <p:grpSpPr>
          <a:xfrm rot="1974894">
            <a:off x="215209" y="2937336"/>
            <a:ext cx="233139" cy="565604"/>
            <a:chOff x="1282375" y="3450000"/>
            <a:chExt cx="64725" cy="157025"/>
          </a:xfrm>
        </p:grpSpPr>
        <p:sp>
          <p:nvSpPr>
            <p:cNvPr id="1519" name="Google Shape;1519;p76"/>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76"/>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76"/>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2" name="Google Shape;1522;p76"/>
          <p:cNvGrpSpPr/>
          <p:nvPr/>
        </p:nvGrpSpPr>
        <p:grpSpPr>
          <a:xfrm rot="-762759">
            <a:off x="1048283" y="3314521"/>
            <a:ext cx="590931" cy="1096303"/>
            <a:chOff x="2369275" y="3344925"/>
            <a:chExt cx="160525" cy="297800"/>
          </a:xfrm>
        </p:grpSpPr>
        <p:sp>
          <p:nvSpPr>
            <p:cNvPr id="1523" name="Google Shape;1523;p76"/>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76"/>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76"/>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76"/>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76"/>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76"/>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76"/>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76"/>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76"/>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76"/>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76"/>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76"/>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76"/>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76"/>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76"/>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8" name="Google Shape;1538;p76"/>
          <p:cNvGrpSpPr/>
          <p:nvPr/>
        </p:nvGrpSpPr>
        <p:grpSpPr>
          <a:xfrm rot="4092482">
            <a:off x="8037452" y="-173701"/>
            <a:ext cx="773115" cy="298133"/>
            <a:chOff x="1154075" y="3734125"/>
            <a:chExt cx="201750" cy="77800"/>
          </a:xfrm>
        </p:grpSpPr>
        <p:sp>
          <p:nvSpPr>
            <p:cNvPr id="1539" name="Google Shape;1539;p76"/>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76"/>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76"/>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76"/>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76"/>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76"/>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76"/>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76"/>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7" name="Google Shape;1547;p76"/>
          <p:cNvGrpSpPr/>
          <p:nvPr/>
        </p:nvGrpSpPr>
        <p:grpSpPr>
          <a:xfrm rot="1415750">
            <a:off x="8122903" y="501184"/>
            <a:ext cx="602211" cy="1005088"/>
            <a:chOff x="1980950" y="3649100"/>
            <a:chExt cx="146600" cy="244675"/>
          </a:xfrm>
        </p:grpSpPr>
        <p:sp>
          <p:nvSpPr>
            <p:cNvPr id="1548" name="Google Shape;1548;p76"/>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76"/>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76"/>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76"/>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76"/>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76"/>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76"/>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76"/>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76"/>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76"/>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76"/>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76"/>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76"/>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1" name="Google Shape;1561;p76"/>
          <p:cNvGrpSpPr/>
          <p:nvPr/>
        </p:nvGrpSpPr>
        <p:grpSpPr>
          <a:xfrm rot="897778">
            <a:off x="7790034" y="1701916"/>
            <a:ext cx="540259" cy="223794"/>
            <a:chOff x="2333000" y="3750375"/>
            <a:chExt cx="157050" cy="65050"/>
          </a:xfrm>
        </p:grpSpPr>
        <p:sp>
          <p:nvSpPr>
            <p:cNvPr id="1562" name="Google Shape;1562;p76"/>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76"/>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76"/>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76"/>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76"/>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BIG_NUMBER_1">
    <p:bg>
      <p:bgPr>
        <a:solidFill>
          <a:schemeClr val="accent1"/>
        </a:solidFill>
      </p:bgPr>
    </p:bg>
    <p:spTree>
      <p:nvGrpSpPr>
        <p:cNvPr id="1567" name="Shape 1567"/>
        <p:cNvGrpSpPr/>
        <p:nvPr/>
      </p:nvGrpSpPr>
      <p:grpSpPr>
        <a:xfrm>
          <a:off x="0" y="0"/>
          <a:ext cx="0" cy="0"/>
          <a:chOff x="0" y="0"/>
          <a:chExt cx="0" cy="0"/>
        </a:xfrm>
      </p:grpSpPr>
      <p:grpSp>
        <p:nvGrpSpPr>
          <p:cNvPr id="1568" name="Google Shape;1568;p77"/>
          <p:cNvGrpSpPr/>
          <p:nvPr/>
        </p:nvGrpSpPr>
        <p:grpSpPr>
          <a:xfrm flipH="1" rot="-3553717">
            <a:off x="7688754" y="3898355"/>
            <a:ext cx="1657053" cy="1186673"/>
            <a:chOff x="2656025" y="2684075"/>
            <a:chExt cx="464100" cy="332350"/>
          </a:xfrm>
        </p:grpSpPr>
        <p:sp>
          <p:nvSpPr>
            <p:cNvPr id="1569" name="Google Shape;1569;p77"/>
            <p:cNvSpPr/>
            <p:nvPr/>
          </p:nvSpPr>
          <p:spPr>
            <a:xfrm>
              <a:off x="2667050" y="2932225"/>
              <a:ext cx="22950" cy="34550"/>
            </a:xfrm>
            <a:custGeom>
              <a:rect b="b" l="l" r="r" t="t"/>
              <a:pathLst>
                <a:path extrusionOk="0" h="1382" w="918">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77"/>
            <p:cNvSpPr/>
            <p:nvPr/>
          </p:nvSpPr>
          <p:spPr>
            <a:xfrm>
              <a:off x="2658650" y="2881150"/>
              <a:ext cx="27875" cy="35125"/>
            </a:xfrm>
            <a:custGeom>
              <a:rect b="b" l="l" r="r" t="t"/>
              <a:pathLst>
                <a:path extrusionOk="0" h="1405" w="1115">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77"/>
            <p:cNvSpPr/>
            <p:nvPr/>
          </p:nvSpPr>
          <p:spPr>
            <a:xfrm>
              <a:off x="2683025" y="2713625"/>
              <a:ext cx="37750" cy="19525"/>
            </a:xfrm>
            <a:custGeom>
              <a:rect b="b" l="l" r="r" t="t"/>
              <a:pathLst>
                <a:path extrusionOk="0" h="781" w="151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77"/>
            <p:cNvSpPr/>
            <p:nvPr/>
          </p:nvSpPr>
          <p:spPr>
            <a:xfrm>
              <a:off x="2667050" y="2740950"/>
              <a:ext cx="2650" cy="7000"/>
            </a:xfrm>
            <a:custGeom>
              <a:rect b="b" l="l" r="r" t="t"/>
              <a:pathLst>
                <a:path extrusionOk="0" h="280" w="106">
                  <a:moveTo>
                    <a:pt x="1" y="1"/>
                  </a:moveTo>
                  <a:cubicBezTo>
                    <a:pt x="12" y="105"/>
                    <a:pt x="47" y="198"/>
                    <a:pt x="105" y="28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77"/>
            <p:cNvSpPr/>
            <p:nvPr/>
          </p:nvSpPr>
          <p:spPr>
            <a:xfrm>
              <a:off x="2660100" y="2687000"/>
              <a:ext cx="85050" cy="53975"/>
            </a:xfrm>
            <a:custGeom>
              <a:rect b="b" l="l" r="r" t="t"/>
              <a:pathLst>
                <a:path extrusionOk="0" h="2159" w="3402">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77"/>
            <p:cNvSpPr/>
            <p:nvPr/>
          </p:nvSpPr>
          <p:spPr>
            <a:xfrm>
              <a:off x="2747450" y="2731375"/>
              <a:ext cx="364850" cy="273150"/>
            </a:xfrm>
            <a:custGeom>
              <a:rect b="b" l="l" r="r" t="t"/>
              <a:pathLst>
                <a:path extrusionOk="0" h="10926" w="14594">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77"/>
            <p:cNvSpPr/>
            <p:nvPr/>
          </p:nvSpPr>
          <p:spPr>
            <a:xfrm>
              <a:off x="2656025" y="2684075"/>
              <a:ext cx="464100" cy="332350"/>
            </a:xfrm>
            <a:custGeom>
              <a:rect b="b" l="l" r="r" t="t"/>
              <a:pathLst>
                <a:path extrusionOk="0" h="13294" w="18564">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77"/>
            <p:cNvSpPr/>
            <p:nvPr/>
          </p:nvSpPr>
          <p:spPr>
            <a:xfrm>
              <a:off x="2680700" y="2709625"/>
              <a:ext cx="45600" cy="42675"/>
            </a:xfrm>
            <a:custGeom>
              <a:rect b="b" l="l" r="r" t="t"/>
              <a:pathLst>
                <a:path extrusionOk="0" h="1707" w="1824">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7" name="Google Shape;1577;p77"/>
          <p:cNvGrpSpPr/>
          <p:nvPr/>
        </p:nvGrpSpPr>
        <p:grpSpPr>
          <a:xfrm flipH="1" rot="-1425117">
            <a:off x="6647985" y="4272006"/>
            <a:ext cx="870560" cy="1160758"/>
            <a:chOff x="2957300" y="3608175"/>
            <a:chExt cx="231325" cy="310850"/>
          </a:xfrm>
        </p:grpSpPr>
        <p:sp>
          <p:nvSpPr>
            <p:cNvPr id="1578" name="Google Shape;1578;p77"/>
            <p:cNvSpPr/>
            <p:nvPr/>
          </p:nvSpPr>
          <p:spPr>
            <a:xfrm>
              <a:off x="3008075" y="3700175"/>
              <a:ext cx="38925" cy="54575"/>
            </a:xfrm>
            <a:custGeom>
              <a:rect b="b" l="l" r="r" t="t"/>
              <a:pathLst>
                <a:path extrusionOk="0" h="2183" w="1557">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77"/>
            <p:cNvSpPr/>
            <p:nvPr/>
          </p:nvSpPr>
          <p:spPr>
            <a:xfrm>
              <a:off x="2959025" y="3631375"/>
              <a:ext cx="57775" cy="284175"/>
            </a:xfrm>
            <a:custGeom>
              <a:rect b="b" l="l" r="r" t="t"/>
              <a:pathLst>
                <a:path extrusionOk="0" h="11367" w="2311">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77"/>
            <p:cNvSpPr/>
            <p:nvPr/>
          </p:nvSpPr>
          <p:spPr>
            <a:xfrm>
              <a:off x="3022600" y="3614550"/>
              <a:ext cx="73150" cy="36875"/>
            </a:xfrm>
            <a:custGeom>
              <a:rect b="b" l="l" r="r" t="t"/>
              <a:pathLst>
                <a:path extrusionOk="0" h="1475" w="2926">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77"/>
            <p:cNvSpPr/>
            <p:nvPr/>
          </p:nvSpPr>
          <p:spPr>
            <a:xfrm>
              <a:off x="3004025" y="3644725"/>
              <a:ext cx="114075" cy="25000"/>
            </a:xfrm>
            <a:custGeom>
              <a:rect b="b" l="l" r="r" t="t"/>
              <a:pathLst>
                <a:path extrusionOk="0" h="1000" w="4563">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77"/>
            <p:cNvSpPr/>
            <p:nvPr/>
          </p:nvSpPr>
          <p:spPr>
            <a:xfrm>
              <a:off x="2957300" y="3608175"/>
              <a:ext cx="231325" cy="310850"/>
            </a:xfrm>
            <a:custGeom>
              <a:rect b="b" l="l" r="r" t="t"/>
              <a:pathLst>
                <a:path extrusionOk="0" h="12434" w="9253">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77"/>
            <p:cNvSpPr/>
            <p:nvPr/>
          </p:nvSpPr>
          <p:spPr>
            <a:xfrm>
              <a:off x="3005750" y="3695225"/>
              <a:ext cx="44725" cy="62725"/>
            </a:xfrm>
            <a:custGeom>
              <a:rect b="b" l="l" r="r" t="t"/>
              <a:pathLst>
                <a:path extrusionOk="0" h="2509" w="1789">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77"/>
            <p:cNvSpPr/>
            <p:nvPr/>
          </p:nvSpPr>
          <p:spPr>
            <a:xfrm>
              <a:off x="3028975" y="3841800"/>
              <a:ext cx="104500" cy="10775"/>
            </a:xfrm>
            <a:custGeom>
              <a:rect b="b" l="l" r="r" t="t"/>
              <a:pathLst>
                <a:path extrusionOk="0" h="431" w="418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77"/>
            <p:cNvSpPr/>
            <p:nvPr/>
          </p:nvSpPr>
          <p:spPr>
            <a:xfrm>
              <a:off x="3025775" y="3805825"/>
              <a:ext cx="108300" cy="13950"/>
            </a:xfrm>
            <a:custGeom>
              <a:rect b="b" l="l" r="r" t="t"/>
              <a:pathLst>
                <a:path extrusionOk="0" h="558" w="4332">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77"/>
            <p:cNvSpPr/>
            <p:nvPr/>
          </p:nvSpPr>
          <p:spPr>
            <a:xfrm>
              <a:off x="3020275" y="3776800"/>
              <a:ext cx="113800" cy="15675"/>
            </a:xfrm>
            <a:custGeom>
              <a:rect b="b" l="l" r="r" t="t"/>
              <a:pathLst>
                <a:path extrusionOk="0" h="627" w="4552">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77"/>
            <p:cNvSpPr/>
            <p:nvPr/>
          </p:nvSpPr>
          <p:spPr>
            <a:xfrm>
              <a:off x="3060025" y="3695825"/>
              <a:ext cx="58650" cy="12200"/>
            </a:xfrm>
            <a:custGeom>
              <a:rect b="b" l="l" r="r" t="t"/>
              <a:pathLst>
                <a:path extrusionOk="0" h="488" w="2346">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77"/>
            <p:cNvSpPr/>
            <p:nvPr/>
          </p:nvSpPr>
          <p:spPr>
            <a:xfrm>
              <a:off x="3064675" y="3720200"/>
              <a:ext cx="56900" cy="13075"/>
            </a:xfrm>
            <a:custGeom>
              <a:rect b="b" l="l" r="r" t="t"/>
              <a:pathLst>
                <a:path extrusionOk="0" h="523" w="2276">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77"/>
            <p:cNvSpPr/>
            <p:nvPr/>
          </p:nvSpPr>
          <p:spPr>
            <a:xfrm>
              <a:off x="3060600" y="3742250"/>
              <a:ext cx="43850" cy="10175"/>
            </a:xfrm>
            <a:custGeom>
              <a:rect b="b" l="l" r="r" t="t"/>
              <a:pathLst>
                <a:path extrusionOk="0" h="407" w="1754">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77"/>
            <p:cNvSpPr/>
            <p:nvPr/>
          </p:nvSpPr>
          <p:spPr>
            <a:xfrm>
              <a:off x="3115750" y="3743425"/>
              <a:ext cx="4100" cy="4075"/>
            </a:xfrm>
            <a:custGeom>
              <a:rect b="b" l="l" r="r" t="t"/>
              <a:pathLst>
                <a:path extrusionOk="0" h="163" w="164">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1" name="Google Shape;1591;p77"/>
          <p:cNvGrpSpPr/>
          <p:nvPr/>
        </p:nvGrpSpPr>
        <p:grpSpPr>
          <a:xfrm flipH="1" rot="2084963">
            <a:off x="1022764" y="-103695"/>
            <a:ext cx="1670611" cy="1197127"/>
            <a:chOff x="692625" y="2569725"/>
            <a:chExt cx="463800" cy="332350"/>
          </a:xfrm>
        </p:grpSpPr>
        <p:sp>
          <p:nvSpPr>
            <p:cNvPr id="1592" name="Google Shape;1592;p77"/>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77"/>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4" name="Google Shape;1594;p77"/>
          <p:cNvGrpSpPr/>
          <p:nvPr/>
        </p:nvGrpSpPr>
        <p:grpSpPr>
          <a:xfrm flipH="1" rot="1062273">
            <a:off x="-107477" y="229689"/>
            <a:ext cx="384784" cy="1297441"/>
            <a:chOff x="954700" y="3672025"/>
            <a:chExt cx="106825" cy="360200"/>
          </a:xfrm>
        </p:grpSpPr>
        <p:sp>
          <p:nvSpPr>
            <p:cNvPr id="1595" name="Google Shape;1595;p77"/>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77"/>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77"/>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77"/>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77"/>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77"/>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77"/>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77"/>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77"/>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4" name="Google Shape;1604;p77"/>
          <p:cNvGrpSpPr/>
          <p:nvPr/>
        </p:nvGrpSpPr>
        <p:grpSpPr>
          <a:xfrm flipH="1" rot="-1031363">
            <a:off x="-137267" y="1716289"/>
            <a:ext cx="781001" cy="756958"/>
            <a:chOff x="852825" y="3133350"/>
            <a:chExt cx="216825" cy="210150"/>
          </a:xfrm>
        </p:grpSpPr>
        <p:sp>
          <p:nvSpPr>
            <p:cNvPr id="1605" name="Google Shape;1605;p77"/>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77"/>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7" name="Google Shape;1607;p77"/>
          <p:cNvGrpSpPr/>
          <p:nvPr/>
        </p:nvGrpSpPr>
        <p:grpSpPr>
          <a:xfrm flipH="1" rot="9086648">
            <a:off x="2361570" y="-673704"/>
            <a:ext cx="351283" cy="1120755"/>
            <a:chOff x="616875" y="3027700"/>
            <a:chExt cx="97525" cy="311150"/>
          </a:xfrm>
        </p:grpSpPr>
        <p:sp>
          <p:nvSpPr>
            <p:cNvPr id="1608" name="Google Shape;1608;p77"/>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77"/>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77"/>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77"/>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77"/>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3" name="Google Shape;1613;p77"/>
          <p:cNvGrpSpPr/>
          <p:nvPr/>
        </p:nvGrpSpPr>
        <p:grpSpPr>
          <a:xfrm flipH="1" rot="-1974894">
            <a:off x="1370005" y="872286"/>
            <a:ext cx="233139" cy="565604"/>
            <a:chOff x="1282375" y="3450000"/>
            <a:chExt cx="64725" cy="157025"/>
          </a:xfrm>
        </p:grpSpPr>
        <p:sp>
          <p:nvSpPr>
            <p:cNvPr id="1614" name="Google Shape;1614;p77"/>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77"/>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77"/>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7" name="Google Shape;1617;p77"/>
          <p:cNvGrpSpPr/>
          <p:nvPr/>
        </p:nvGrpSpPr>
        <p:grpSpPr>
          <a:xfrm flipH="1" rot="-1302591">
            <a:off x="6086406" y="4653389"/>
            <a:ext cx="378569" cy="592888"/>
            <a:chOff x="683900" y="3612800"/>
            <a:chExt cx="105100" cy="164600"/>
          </a:xfrm>
        </p:grpSpPr>
        <p:sp>
          <p:nvSpPr>
            <p:cNvPr id="1618" name="Google Shape;1618;p77"/>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77"/>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0" name="Google Shape;1620;p77"/>
          <p:cNvGrpSpPr/>
          <p:nvPr/>
        </p:nvGrpSpPr>
        <p:grpSpPr>
          <a:xfrm flipH="1" rot="-1974894">
            <a:off x="8706980" y="2937336"/>
            <a:ext cx="233139" cy="565604"/>
            <a:chOff x="1282375" y="3450000"/>
            <a:chExt cx="64725" cy="157025"/>
          </a:xfrm>
        </p:grpSpPr>
        <p:sp>
          <p:nvSpPr>
            <p:cNvPr id="1621" name="Google Shape;1621;p77"/>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77"/>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77"/>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4" name="Google Shape;1624;p77"/>
          <p:cNvGrpSpPr/>
          <p:nvPr/>
        </p:nvGrpSpPr>
        <p:grpSpPr>
          <a:xfrm flipH="1" rot="762759">
            <a:off x="7516114" y="3314521"/>
            <a:ext cx="590931" cy="1096303"/>
            <a:chOff x="2369275" y="3344925"/>
            <a:chExt cx="160525" cy="297800"/>
          </a:xfrm>
        </p:grpSpPr>
        <p:sp>
          <p:nvSpPr>
            <p:cNvPr id="1625" name="Google Shape;1625;p77"/>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77"/>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77"/>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77"/>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77"/>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77"/>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77"/>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77"/>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77"/>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77"/>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77"/>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77"/>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77"/>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77"/>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77"/>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0" name="Google Shape;1640;p77"/>
          <p:cNvGrpSpPr/>
          <p:nvPr/>
        </p:nvGrpSpPr>
        <p:grpSpPr>
          <a:xfrm flipH="1" rot="-4092482">
            <a:off x="344761" y="-173701"/>
            <a:ext cx="773115" cy="298133"/>
            <a:chOff x="1154075" y="3734125"/>
            <a:chExt cx="201750" cy="77800"/>
          </a:xfrm>
        </p:grpSpPr>
        <p:sp>
          <p:nvSpPr>
            <p:cNvPr id="1641" name="Google Shape;1641;p77"/>
            <p:cNvSpPr/>
            <p:nvPr/>
          </p:nvSpPr>
          <p:spPr>
            <a:xfrm>
              <a:off x="1218800" y="3752125"/>
              <a:ext cx="63875" cy="44425"/>
            </a:xfrm>
            <a:custGeom>
              <a:rect b="b" l="l" r="r" t="t"/>
              <a:pathLst>
                <a:path extrusionOk="0" h="1777" w="2555">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77"/>
            <p:cNvSpPr/>
            <p:nvPr/>
          </p:nvSpPr>
          <p:spPr>
            <a:xfrm>
              <a:off x="1154075" y="3734125"/>
              <a:ext cx="201750" cy="77800"/>
            </a:xfrm>
            <a:custGeom>
              <a:rect b="b" l="l" r="r" t="t"/>
              <a:pathLst>
                <a:path extrusionOk="0" h="3112" w="807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77"/>
            <p:cNvSpPr/>
            <p:nvPr/>
          </p:nvSpPr>
          <p:spPr>
            <a:xfrm>
              <a:off x="1260300" y="3765475"/>
              <a:ext cx="8450" cy="6400"/>
            </a:xfrm>
            <a:custGeom>
              <a:rect b="b" l="l" r="r" t="t"/>
              <a:pathLst>
                <a:path extrusionOk="0" h="256" w="338">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77"/>
            <p:cNvSpPr/>
            <p:nvPr/>
          </p:nvSpPr>
          <p:spPr>
            <a:xfrm>
              <a:off x="1248125" y="3760250"/>
              <a:ext cx="9025" cy="6400"/>
            </a:xfrm>
            <a:custGeom>
              <a:rect b="b" l="l" r="r" t="t"/>
              <a:pathLst>
                <a:path extrusionOk="0" h="256" w="361">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77"/>
            <p:cNvSpPr/>
            <p:nvPr/>
          </p:nvSpPr>
          <p:spPr>
            <a:xfrm>
              <a:off x="1237675" y="3776500"/>
              <a:ext cx="7275" cy="6125"/>
            </a:xfrm>
            <a:custGeom>
              <a:rect b="b" l="l" r="r" t="t"/>
              <a:pathLst>
                <a:path extrusionOk="0" h="245" w="291">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77"/>
            <p:cNvSpPr/>
            <p:nvPr/>
          </p:nvSpPr>
          <p:spPr>
            <a:xfrm>
              <a:off x="1231000" y="3764600"/>
              <a:ext cx="7275" cy="5250"/>
            </a:xfrm>
            <a:custGeom>
              <a:rect b="b" l="l" r="r" t="t"/>
              <a:pathLst>
                <a:path extrusionOk="0" h="210" w="291">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77"/>
            <p:cNvSpPr/>
            <p:nvPr/>
          </p:nvSpPr>
          <p:spPr>
            <a:xfrm>
              <a:off x="1248400" y="3769825"/>
              <a:ext cx="7875" cy="6700"/>
            </a:xfrm>
            <a:custGeom>
              <a:rect b="b" l="l" r="r" t="t"/>
              <a:pathLst>
                <a:path extrusionOk="0" h="268" w="315">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77"/>
            <p:cNvSpPr/>
            <p:nvPr/>
          </p:nvSpPr>
          <p:spPr>
            <a:xfrm>
              <a:off x="1256250" y="3784325"/>
              <a:ext cx="4375" cy="5850"/>
            </a:xfrm>
            <a:custGeom>
              <a:rect b="b" l="l" r="r" t="t"/>
              <a:pathLst>
                <a:path extrusionOk="0" h="234" w="175">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9" name="Google Shape;1649;p77"/>
          <p:cNvGrpSpPr/>
          <p:nvPr/>
        </p:nvGrpSpPr>
        <p:grpSpPr>
          <a:xfrm flipH="1" rot="-1415750">
            <a:off x="430215" y="501184"/>
            <a:ext cx="602211" cy="1005088"/>
            <a:chOff x="1980950" y="3649100"/>
            <a:chExt cx="146600" cy="244675"/>
          </a:xfrm>
        </p:grpSpPr>
        <p:sp>
          <p:nvSpPr>
            <p:cNvPr id="1650" name="Google Shape;1650;p77"/>
            <p:cNvSpPr/>
            <p:nvPr/>
          </p:nvSpPr>
          <p:spPr>
            <a:xfrm>
              <a:off x="1983850" y="3650250"/>
              <a:ext cx="66500" cy="233650"/>
            </a:xfrm>
            <a:custGeom>
              <a:rect b="b" l="l" r="r" t="t"/>
              <a:pathLst>
                <a:path extrusionOk="0" h="9346" w="266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77"/>
            <p:cNvSpPr/>
            <p:nvPr/>
          </p:nvSpPr>
          <p:spPr>
            <a:xfrm>
              <a:off x="2005050" y="3840050"/>
              <a:ext cx="97525" cy="27900"/>
            </a:xfrm>
            <a:custGeom>
              <a:rect b="b" l="l" r="r" t="t"/>
              <a:pathLst>
                <a:path extrusionOk="0" h="1116" w="3901">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77"/>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77"/>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77"/>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77"/>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77"/>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77"/>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77"/>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77"/>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77"/>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77"/>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77"/>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3" name="Google Shape;1663;p77"/>
          <p:cNvGrpSpPr/>
          <p:nvPr/>
        </p:nvGrpSpPr>
        <p:grpSpPr>
          <a:xfrm flipH="1" rot="-897778">
            <a:off x="825036" y="1701916"/>
            <a:ext cx="540259" cy="223794"/>
            <a:chOff x="2333000" y="3750375"/>
            <a:chExt cx="157050" cy="65050"/>
          </a:xfrm>
        </p:grpSpPr>
        <p:sp>
          <p:nvSpPr>
            <p:cNvPr id="1664" name="Google Shape;1664;p77"/>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77"/>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77"/>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77"/>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77"/>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669" name="Shape 166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bg>
      <p:bgPr>
        <a:solidFill>
          <a:schemeClr val="accent1"/>
        </a:solidFill>
      </p:bgPr>
    </p:bg>
    <p:spTree>
      <p:nvGrpSpPr>
        <p:cNvPr id="122" name="Shape 122"/>
        <p:cNvGrpSpPr/>
        <p:nvPr/>
      </p:nvGrpSpPr>
      <p:grpSpPr>
        <a:xfrm>
          <a:off x="0" y="0"/>
          <a:ext cx="0" cy="0"/>
          <a:chOff x="0" y="0"/>
          <a:chExt cx="0" cy="0"/>
        </a:xfrm>
      </p:grpSpPr>
      <p:sp>
        <p:nvSpPr>
          <p:cNvPr id="123" name="Google Shape;123;p51"/>
          <p:cNvSpPr txBox="1"/>
          <p:nvPr>
            <p:ph idx="1" type="subTitle"/>
          </p:nvPr>
        </p:nvSpPr>
        <p:spPr>
          <a:xfrm>
            <a:off x="871980" y="2181727"/>
            <a:ext cx="2279400" cy="62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124" name="Google Shape;124;p51"/>
          <p:cNvSpPr txBox="1"/>
          <p:nvPr>
            <p:ph type="title"/>
          </p:nvPr>
        </p:nvSpPr>
        <p:spPr>
          <a:xfrm>
            <a:off x="1596968" y="1427025"/>
            <a:ext cx="8292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Font typeface="Neucha"/>
              <a:buNone/>
              <a:defRPr b="1" sz="3000">
                <a:latin typeface="Neucha"/>
                <a:ea typeface="Neucha"/>
                <a:cs typeface="Neucha"/>
                <a:sym typeface="Neucha"/>
              </a:defRPr>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125" name="Google Shape;125;p51"/>
          <p:cNvSpPr txBox="1"/>
          <p:nvPr>
            <p:ph idx="2" type="ctrTitle"/>
          </p:nvPr>
        </p:nvSpPr>
        <p:spPr>
          <a:xfrm>
            <a:off x="2377500" y="422850"/>
            <a:ext cx="4389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26" name="Google Shape;126;p51"/>
          <p:cNvSpPr txBox="1"/>
          <p:nvPr>
            <p:ph idx="3" type="subTitle"/>
          </p:nvPr>
        </p:nvSpPr>
        <p:spPr>
          <a:xfrm>
            <a:off x="946380" y="1922291"/>
            <a:ext cx="2130600" cy="446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127" name="Google Shape;127;p51"/>
          <p:cNvSpPr txBox="1"/>
          <p:nvPr>
            <p:ph idx="4" type="subTitle"/>
          </p:nvPr>
        </p:nvSpPr>
        <p:spPr>
          <a:xfrm>
            <a:off x="3433116" y="2184102"/>
            <a:ext cx="2279400" cy="62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28" name="Google Shape;128;p51"/>
          <p:cNvSpPr txBox="1"/>
          <p:nvPr>
            <p:ph idx="5" type="title"/>
          </p:nvPr>
        </p:nvSpPr>
        <p:spPr>
          <a:xfrm>
            <a:off x="4158104" y="1429400"/>
            <a:ext cx="8292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Font typeface="Neucha"/>
              <a:buNone/>
              <a:defRPr b="1" sz="3000">
                <a:latin typeface="Neucha"/>
                <a:ea typeface="Neucha"/>
                <a:cs typeface="Neucha"/>
                <a:sym typeface="Neucha"/>
              </a:defRPr>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129" name="Google Shape;129;p51"/>
          <p:cNvSpPr txBox="1"/>
          <p:nvPr>
            <p:ph idx="6" type="subTitle"/>
          </p:nvPr>
        </p:nvSpPr>
        <p:spPr>
          <a:xfrm>
            <a:off x="3506700" y="1924666"/>
            <a:ext cx="2130600" cy="446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130" name="Google Shape;130;p51"/>
          <p:cNvSpPr txBox="1"/>
          <p:nvPr>
            <p:ph idx="7" type="subTitle"/>
          </p:nvPr>
        </p:nvSpPr>
        <p:spPr>
          <a:xfrm>
            <a:off x="5992620" y="2184102"/>
            <a:ext cx="2279400" cy="62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31" name="Google Shape;131;p51"/>
          <p:cNvSpPr txBox="1"/>
          <p:nvPr>
            <p:ph idx="8" type="title"/>
          </p:nvPr>
        </p:nvSpPr>
        <p:spPr>
          <a:xfrm>
            <a:off x="6717608" y="1429400"/>
            <a:ext cx="8292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Font typeface="Neucha"/>
              <a:buNone/>
              <a:defRPr b="1" sz="3000">
                <a:latin typeface="Neucha"/>
                <a:ea typeface="Neucha"/>
                <a:cs typeface="Neucha"/>
                <a:sym typeface="Neucha"/>
              </a:defRPr>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132" name="Google Shape;132;p51"/>
          <p:cNvSpPr txBox="1"/>
          <p:nvPr>
            <p:ph idx="9" type="subTitle"/>
          </p:nvPr>
        </p:nvSpPr>
        <p:spPr>
          <a:xfrm>
            <a:off x="6067020" y="1924675"/>
            <a:ext cx="2130600" cy="446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133" name="Google Shape;133;p51"/>
          <p:cNvSpPr txBox="1"/>
          <p:nvPr>
            <p:ph idx="13" type="subTitle"/>
          </p:nvPr>
        </p:nvSpPr>
        <p:spPr>
          <a:xfrm>
            <a:off x="2152140" y="3899550"/>
            <a:ext cx="2279400" cy="62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34" name="Google Shape;134;p51"/>
          <p:cNvSpPr txBox="1"/>
          <p:nvPr>
            <p:ph idx="14" type="title"/>
          </p:nvPr>
        </p:nvSpPr>
        <p:spPr>
          <a:xfrm>
            <a:off x="2877128" y="3144848"/>
            <a:ext cx="8292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Font typeface="Neucha"/>
              <a:buNone/>
              <a:defRPr b="1" sz="3000">
                <a:latin typeface="Neucha"/>
                <a:ea typeface="Neucha"/>
                <a:cs typeface="Neucha"/>
                <a:sym typeface="Neucha"/>
              </a:defRPr>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135" name="Google Shape;135;p51"/>
          <p:cNvSpPr txBox="1"/>
          <p:nvPr>
            <p:ph idx="15" type="subTitle"/>
          </p:nvPr>
        </p:nvSpPr>
        <p:spPr>
          <a:xfrm>
            <a:off x="2226540" y="3640114"/>
            <a:ext cx="2130600" cy="446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sp>
        <p:nvSpPr>
          <p:cNvPr id="136" name="Google Shape;136;p51"/>
          <p:cNvSpPr txBox="1"/>
          <p:nvPr>
            <p:ph idx="16" type="subTitle"/>
          </p:nvPr>
        </p:nvSpPr>
        <p:spPr>
          <a:xfrm>
            <a:off x="4712460" y="3901925"/>
            <a:ext cx="2279400" cy="62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p:txBody>
      </p:sp>
      <p:sp>
        <p:nvSpPr>
          <p:cNvPr id="137" name="Google Shape;137;p51"/>
          <p:cNvSpPr txBox="1"/>
          <p:nvPr>
            <p:ph idx="17" type="title"/>
          </p:nvPr>
        </p:nvSpPr>
        <p:spPr>
          <a:xfrm>
            <a:off x="5437448" y="3147223"/>
            <a:ext cx="8292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Font typeface="Neucha"/>
              <a:buNone/>
              <a:defRPr b="1" sz="3000">
                <a:latin typeface="Neucha"/>
                <a:ea typeface="Neucha"/>
                <a:cs typeface="Neucha"/>
                <a:sym typeface="Neucha"/>
              </a:defRPr>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138" name="Google Shape;138;p51"/>
          <p:cNvSpPr txBox="1"/>
          <p:nvPr>
            <p:ph idx="18" type="subTitle"/>
          </p:nvPr>
        </p:nvSpPr>
        <p:spPr>
          <a:xfrm>
            <a:off x="4786860" y="3642489"/>
            <a:ext cx="2130600" cy="446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p:txBody>
      </p:sp>
      <p:grpSp>
        <p:nvGrpSpPr>
          <p:cNvPr id="139" name="Google Shape;139;p51"/>
          <p:cNvGrpSpPr/>
          <p:nvPr/>
        </p:nvGrpSpPr>
        <p:grpSpPr>
          <a:xfrm rot="1403612">
            <a:off x="1257787" y="-167799"/>
            <a:ext cx="933827" cy="906562"/>
            <a:chOff x="1428925" y="2779850"/>
            <a:chExt cx="216825" cy="210450"/>
          </a:xfrm>
        </p:grpSpPr>
        <p:sp>
          <p:nvSpPr>
            <p:cNvPr id="140" name="Google Shape;140;p51"/>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1"/>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 name="Google Shape;142;p51"/>
          <p:cNvGrpSpPr/>
          <p:nvPr/>
        </p:nvGrpSpPr>
        <p:grpSpPr>
          <a:xfrm>
            <a:off x="116681" y="61445"/>
            <a:ext cx="955214" cy="752646"/>
            <a:chOff x="3402300" y="3827875"/>
            <a:chExt cx="197550" cy="155650"/>
          </a:xfrm>
        </p:grpSpPr>
        <p:sp>
          <p:nvSpPr>
            <p:cNvPr id="143" name="Google Shape;143;p51"/>
            <p:cNvSpPr/>
            <p:nvPr/>
          </p:nvSpPr>
          <p:spPr>
            <a:xfrm>
              <a:off x="3402300" y="3827875"/>
              <a:ext cx="101225" cy="66775"/>
            </a:xfrm>
            <a:custGeom>
              <a:rect b="b" l="l" r="r" t="t"/>
              <a:pathLst>
                <a:path extrusionOk="0" h="2671" w="4049">
                  <a:moveTo>
                    <a:pt x="3181" y="193"/>
                  </a:moveTo>
                  <a:cubicBezTo>
                    <a:pt x="3710" y="193"/>
                    <a:pt x="3879" y="650"/>
                    <a:pt x="3561" y="1034"/>
                  </a:cubicBezTo>
                  <a:cubicBezTo>
                    <a:pt x="3399" y="1219"/>
                    <a:pt x="3213" y="1324"/>
                    <a:pt x="3050" y="1428"/>
                  </a:cubicBezTo>
                  <a:cubicBezTo>
                    <a:pt x="2888" y="1544"/>
                    <a:pt x="2714" y="1649"/>
                    <a:pt x="2563" y="1742"/>
                  </a:cubicBezTo>
                  <a:cubicBezTo>
                    <a:pt x="2586" y="1544"/>
                    <a:pt x="2539" y="1312"/>
                    <a:pt x="2516" y="1208"/>
                  </a:cubicBezTo>
                  <a:cubicBezTo>
                    <a:pt x="2447" y="987"/>
                    <a:pt x="2238" y="697"/>
                    <a:pt x="1994" y="604"/>
                  </a:cubicBezTo>
                  <a:cubicBezTo>
                    <a:pt x="2296" y="430"/>
                    <a:pt x="2702" y="233"/>
                    <a:pt x="3085" y="198"/>
                  </a:cubicBezTo>
                  <a:cubicBezTo>
                    <a:pt x="3118" y="194"/>
                    <a:pt x="3150" y="193"/>
                    <a:pt x="3181" y="193"/>
                  </a:cubicBezTo>
                  <a:close/>
                  <a:moveTo>
                    <a:pt x="1692" y="801"/>
                  </a:moveTo>
                  <a:cubicBezTo>
                    <a:pt x="1808" y="859"/>
                    <a:pt x="1924" y="894"/>
                    <a:pt x="2017" y="975"/>
                  </a:cubicBezTo>
                  <a:cubicBezTo>
                    <a:pt x="2133" y="1080"/>
                    <a:pt x="2226" y="1219"/>
                    <a:pt x="2272" y="1370"/>
                  </a:cubicBezTo>
                  <a:cubicBezTo>
                    <a:pt x="2307" y="1510"/>
                    <a:pt x="2307" y="1660"/>
                    <a:pt x="2272" y="1800"/>
                  </a:cubicBezTo>
                  <a:cubicBezTo>
                    <a:pt x="2249" y="1858"/>
                    <a:pt x="2226" y="1904"/>
                    <a:pt x="2191" y="1962"/>
                  </a:cubicBezTo>
                  <a:cubicBezTo>
                    <a:pt x="1994" y="2067"/>
                    <a:pt x="1808" y="2171"/>
                    <a:pt x="1599" y="2253"/>
                  </a:cubicBezTo>
                  <a:cubicBezTo>
                    <a:pt x="1483" y="2299"/>
                    <a:pt x="1367" y="2369"/>
                    <a:pt x="1239" y="2380"/>
                  </a:cubicBezTo>
                  <a:cubicBezTo>
                    <a:pt x="1143" y="2396"/>
                    <a:pt x="1058" y="2403"/>
                    <a:pt x="983" y="2403"/>
                  </a:cubicBezTo>
                  <a:cubicBezTo>
                    <a:pt x="288" y="2403"/>
                    <a:pt x="455" y="1779"/>
                    <a:pt x="612" y="1591"/>
                  </a:cubicBezTo>
                  <a:cubicBezTo>
                    <a:pt x="891" y="1243"/>
                    <a:pt x="1367" y="987"/>
                    <a:pt x="1541" y="894"/>
                  </a:cubicBezTo>
                  <a:cubicBezTo>
                    <a:pt x="1587" y="859"/>
                    <a:pt x="1634" y="836"/>
                    <a:pt x="1692" y="801"/>
                  </a:cubicBezTo>
                  <a:close/>
                  <a:moveTo>
                    <a:pt x="3179" y="0"/>
                  </a:moveTo>
                  <a:cubicBezTo>
                    <a:pt x="2989" y="0"/>
                    <a:pt x="2805" y="33"/>
                    <a:pt x="2632" y="93"/>
                  </a:cubicBezTo>
                  <a:cubicBezTo>
                    <a:pt x="2238" y="221"/>
                    <a:pt x="1866" y="453"/>
                    <a:pt x="1529" y="639"/>
                  </a:cubicBezTo>
                  <a:cubicBezTo>
                    <a:pt x="1112" y="871"/>
                    <a:pt x="543" y="1208"/>
                    <a:pt x="322" y="1660"/>
                  </a:cubicBezTo>
                  <a:cubicBezTo>
                    <a:pt x="1" y="2339"/>
                    <a:pt x="521" y="2670"/>
                    <a:pt x="1080" y="2670"/>
                  </a:cubicBezTo>
                  <a:cubicBezTo>
                    <a:pt x="1228" y="2670"/>
                    <a:pt x="1379" y="2647"/>
                    <a:pt x="1518" y="2601"/>
                  </a:cubicBezTo>
                  <a:cubicBezTo>
                    <a:pt x="2122" y="2403"/>
                    <a:pt x="2690" y="2032"/>
                    <a:pt x="3213" y="1672"/>
                  </a:cubicBezTo>
                  <a:cubicBezTo>
                    <a:pt x="3526" y="1440"/>
                    <a:pt x="3979" y="1161"/>
                    <a:pt x="4025" y="732"/>
                  </a:cubicBezTo>
                  <a:cubicBezTo>
                    <a:pt x="4049" y="430"/>
                    <a:pt x="3909" y="163"/>
                    <a:pt x="3607" y="58"/>
                  </a:cubicBezTo>
                  <a:cubicBezTo>
                    <a:pt x="3464" y="19"/>
                    <a:pt x="3320" y="0"/>
                    <a:pt x="31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1"/>
            <p:cNvSpPr/>
            <p:nvPr/>
          </p:nvSpPr>
          <p:spPr>
            <a:xfrm>
              <a:off x="3459975" y="3883900"/>
              <a:ext cx="63000" cy="99625"/>
            </a:xfrm>
            <a:custGeom>
              <a:rect b="b" l="l" r="r" t="t"/>
              <a:pathLst>
                <a:path extrusionOk="0" h="3985" w="252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1"/>
            <p:cNvSpPr/>
            <p:nvPr/>
          </p:nvSpPr>
          <p:spPr>
            <a:xfrm>
              <a:off x="3538050" y="3867325"/>
              <a:ext cx="61800" cy="99475"/>
            </a:xfrm>
            <a:custGeom>
              <a:rect b="b" l="l" r="r" t="t"/>
              <a:pathLst>
                <a:path extrusionOk="0" h="3979" w="2472">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 name="Google Shape;146;p51"/>
          <p:cNvGrpSpPr/>
          <p:nvPr/>
        </p:nvGrpSpPr>
        <p:grpSpPr>
          <a:xfrm>
            <a:off x="-348447" y="597284"/>
            <a:ext cx="794866" cy="917605"/>
            <a:chOff x="3381325" y="3449650"/>
            <a:chExt cx="199700" cy="230525"/>
          </a:xfrm>
        </p:grpSpPr>
        <p:sp>
          <p:nvSpPr>
            <p:cNvPr id="147" name="Google Shape;147;p51"/>
            <p:cNvSpPr/>
            <p:nvPr/>
          </p:nvSpPr>
          <p:spPr>
            <a:xfrm>
              <a:off x="3415575" y="3509525"/>
              <a:ext cx="22075" cy="20200"/>
            </a:xfrm>
            <a:custGeom>
              <a:rect b="b" l="l" r="r" t="t"/>
              <a:pathLst>
                <a:path extrusionOk="0" h="808" w="883">
                  <a:moveTo>
                    <a:pt x="433" y="192"/>
                  </a:moveTo>
                  <a:cubicBezTo>
                    <a:pt x="447" y="192"/>
                    <a:pt x="462" y="193"/>
                    <a:pt x="476" y="196"/>
                  </a:cubicBezTo>
                  <a:cubicBezTo>
                    <a:pt x="522" y="208"/>
                    <a:pt x="557" y="231"/>
                    <a:pt x="592" y="266"/>
                  </a:cubicBezTo>
                  <a:cubicBezTo>
                    <a:pt x="673" y="371"/>
                    <a:pt x="650" y="521"/>
                    <a:pt x="534" y="591"/>
                  </a:cubicBezTo>
                  <a:cubicBezTo>
                    <a:pt x="493" y="616"/>
                    <a:pt x="445" y="629"/>
                    <a:pt x="399" y="629"/>
                  </a:cubicBezTo>
                  <a:cubicBezTo>
                    <a:pt x="313" y="629"/>
                    <a:pt x="232" y="584"/>
                    <a:pt x="209" y="487"/>
                  </a:cubicBezTo>
                  <a:cubicBezTo>
                    <a:pt x="197" y="382"/>
                    <a:pt x="244" y="266"/>
                    <a:pt x="313" y="231"/>
                  </a:cubicBezTo>
                  <a:cubicBezTo>
                    <a:pt x="348" y="205"/>
                    <a:pt x="390" y="192"/>
                    <a:pt x="433" y="192"/>
                  </a:cubicBezTo>
                  <a:close/>
                  <a:moveTo>
                    <a:pt x="414" y="0"/>
                  </a:moveTo>
                  <a:cubicBezTo>
                    <a:pt x="251" y="0"/>
                    <a:pt x="82" y="106"/>
                    <a:pt x="23" y="254"/>
                  </a:cubicBezTo>
                  <a:cubicBezTo>
                    <a:pt x="12" y="289"/>
                    <a:pt x="12" y="312"/>
                    <a:pt x="12" y="336"/>
                  </a:cubicBezTo>
                  <a:cubicBezTo>
                    <a:pt x="0" y="405"/>
                    <a:pt x="0" y="475"/>
                    <a:pt x="23" y="545"/>
                  </a:cubicBezTo>
                  <a:cubicBezTo>
                    <a:pt x="74" y="713"/>
                    <a:pt x="234" y="808"/>
                    <a:pt x="397" y="808"/>
                  </a:cubicBezTo>
                  <a:cubicBezTo>
                    <a:pt x="460" y="808"/>
                    <a:pt x="523" y="794"/>
                    <a:pt x="581" y="765"/>
                  </a:cubicBezTo>
                  <a:cubicBezTo>
                    <a:pt x="778" y="661"/>
                    <a:pt x="882" y="429"/>
                    <a:pt x="766" y="231"/>
                  </a:cubicBezTo>
                  <a:cubicBezTo>
                    <a:pt x="720" y="115"/>
                    <a:pt x="639" y="22"/>
                    <a:pt x="499" y="11"/>
                  </a:cubicBezTo>
                  <a:cubicBezTo>
                    <a:pt x="471" y="4"/>
                    <a:pt x="443"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1"/>
            <p:cNvSpPr/>
            <p:nvPr/>
          </p:nvSpPr>
          <p:spPr>
            <a:xfrm>
              <a:off x="3429500" y="3538950"/>
              <a:ext cx="22375" cy="20150"/>
            </a:xfrm>
            <a:custGeom>
              <a:rect b="b" l="l" r="r" t="t"/>
              <a:pathLst>
                <a:path extrusionOk="0" h="806" w="895">
                  <a:moveTo>
                    <a:pt x="445" y="188"/>
                  </a:moveTo>
                  <a:cubicBezTo>
                    <a:pt x="459" y="188"/>
                    <a:pt x="473" y="189"/>
                    <a:pt x="488" y="192"/>
                  </a:cubicBezTo>
                  <a:cubicBezTo>
                    <a:pt x="523" y="215"/>
                    <a:pt x="569" y="227"/>
                    <a:pt x="604" y="273"/>
                  </a:cubicBezTo>
                  <a:cubicBezTo>
                    <a:pt x="685" y="378"/>
                    <a:pt x="662" y="517"/>
                    <a:pt x="546" y="587"/>
                  </a:cubicBezTo>
                  <a:cubicBezTo>
                    <a:pt x="505" y="615"/>
                    <a:pt x="458" y="629"/>
                    <a:pt x="411" y="629"/>
                  </a:cubicBezTo>
                  <a:cubicBezTo>
                    <a:pt x="325" y="629"/>
                    <a:pt x="243" y="580"/>
                    <a:pt x="221" y="482"/>
                  </a:cubicBezTo>
                  <a:cubicBezTo>
                    <a:pt x="209" y="389"/>
                    <a:pt x="256" y="273"/>
                    <a:pt x="325" y="227"/>
                  </a:cubicBezTo>
                  <a:cubicBezTo>
                    <a:pt x="360" y="201"/>
                    <a:pt x="402" y="188"/>
                    <a:pt x="445" y="188"/>
                  </a:cubicBezTo>
                  <a:close/>
                  <a:moveTo>
                    <a:pt x="443" y="0"/>
                  </a:moveTo>
                  <a:cubicBezTo>
                    <a:pt x="275" y="0"/>
                    <a:pt x="96" y="108"/>
                    <a:pt x="35" y="262"/>
                  </a:cubicBezTo>
                  <a:cubicBezTo>
                    <a:pt x="24" y="285"/>
                    <a:pt x="24" y="320"/>
                    <a:pt x="24" y="331"/>
                  </a:cubicBezTo>
                  <a:cubicBezTo>
                    <a:pt x="0" y="401"/>
                    <a:pt x="0" y="471"/>
                    <a:pt x="35" y="552"/>
                  </a:cubicBezTo>
                  <a:cubicBezTo>
                    <a:pt x="85" y="717"/>
                    <a:pt x="240" y="806"/>
                    <a:pt x="396" y="806"/>
                  </a:cubicBezTo>
                  <a:cubicBezTo>
                    <a:pt x="460" y="806"/>
                    <a:pt x="524" y="791"/>
                    <a:pt x="581" y="761"/>
                  </a:cubicBezTo>
                  <a:cubicBezTo>
                    <a:pt x="790" y="668"/>
                    <a:pt x="894" y="436"/>
                    <a:pt x="778" y="227"/>
                  </a:cubicBezTo>
                  <a:cubicBezTo>
                    <a:pt x="732" y="111"/>
                    <a:pt x="639" y="41"/>
                    <a:pt x="511" y="6"/>
                  </a:cubicBezTo>
                  <a:cubicBezTo>
                    <a:pt x="489" y="2"/>
                    <a:pt x="466" y="0"/>
                    <a:pt x="4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1"/>
            <p:cNvSpPr/>
            <p:nvPr/>
          </p:nvSpPr>
          <p:spPr>
            <a:xfrm>
              <a:off x="3445175" y="3566975"/>
              <a:ext cx="22075" cy="20100"/>
            </a:xfrm>
            <a:custGeom>
              <a:rect b="b" l="l" r="r" t="t"/>
              <a:pathLst>
                <a:path extrusionOk="0" h="804" w="883">
                  <a:moveTo>
                    <a:pt x="418" y="192"/>
                  </a:moveTo>
                  <a:cubicBezTo>
                    <a:pt x="433" y="192"/>
                    <a:pt x="449" y="194"/>
                    <a:pt x="465" y="197"/>
                  </a:cubicBezTo>
                  <a:cubicBezTo>
                    <a:pt x="511" y="209"/>
                    <a:pt x="557" y="220"/>
                    <a:pt x="581" y="267"/>
                  </a:cubicBezTo>
                  <a:cubicBezTo>
                    <a:pt x="685" y="371"/>
                    <a:pt x="639" y="510"/>
                    <a:pt x="523" y="592"/>
                  </a:cubicBezTo>
                  <a:cubicBezTo>
                    <a:pt x="484" y="615"/>
                    <a:pt x="439" y="627"/>
                    <a:pt x="395" y="627"/>
                  </a:cubicBezTo>
                  <a:cubicBezTo>
                    <a:pt x="307" y="627"/>
                    <a:pt x="225" y="580"/>
                    <a:pt x="209" y="487"/>
                  </a:cubicBezTo>
                  <a:cubicBezTo>
                    <a:pt x="186" y="383"/>
                    <a:pt x="232" y="267"/>
                    <a:pt x="302" y="220"/>
                  </a:cubicBezTo>
                  <a:cubicBezTo>
                    <a:pt x="336" y="203"/>
                    <a:pt x="376" y="192"/>
                    <a:pt x="418" y="192"/>
                  </a:cubicBezTo>
                  <a:close/>
                  <a:moveTo>
                    <a:pt x="426" y="1"/>
                  </a:moveTo>
                  <a:cubicBezTo>
                    <a:pt x="262" y="1"/>
                    <a:pt x="94" y="107"/>
                    <a:pt x="35" y="255"/>
                  </a:cubicBezTo>
                  <a:cubicBezTo>
                    <a:pt x="12" y="278"/>
                    <a:pt x="12" y="313"/>
                    <a:pt x="12" y="325"/>
                  </a:cubicBezTo>
                  <a:cubicBezTo>
                    <a:pt x="0" y="394"/>
                    <a:pt x="0" y="476"/>
                    <a:pt x="35" y="545"/>
                  </a:cubicBezTo>
                  <a:cubicBezTo>
                    <a:pt x="86" y="714"/>
                    <a:pt x="247" y="803"/>
                    <a:pt x="408" y="803"/>
                  </a:cubicBezTo>
                  <a:cubicBezTo>
                    <a:pt x="467" y="803"/>
                    <a:pt x="527" y="791"/>
                    <a:pt x="581" y="766"/>
                  </a:cubicBezTo>
                  <a:cubicBezTo>
                    <a:pt x="790" y="661"/>
                    <a:pt x="882" y="429"/>
                    <a:pt x="766" y="220"/>
                  </a:cubicBezTo>
                  <a:cubicBezTo>
                    <a:pt x="708" y="104"/>
                    <a:pt x="627" y="23"/>
                    <a:pt x="511" y="11"/>
                  </a:cubicBezTo>
                  <a:cubicBezTo>
                    <a:pt x="483" y="4"/>
                    <a:pt x="454" y="1"/>
                    <a:pt x="4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1"/>
            <p:cNvSpPr/>
            <p:nvPr/>
          </p:nvSpPr>
          <p:spPr>
            <a:xfrm>
              <a:off x="3459100" y="3596000"/>
              <a:ext cx="22075" cy="20100"/>
            </a:xfrm>
            <a:custGeom>
              <a:rect b="b" l="l" r="r" t="t"/>
              <a:pathLst>
                <a:path extrusionOk="0" h="804" w="883">
                  <a:moveTo>
                    <a:pt x="418" y="192"/>
                  </a:moveTo>
                  <a:cubicBezTo>
                    <a:pt x="434" y="192"/>
                    <a:pt x="449" y="194"/>
                    <a:pt x="465" y="197"/>
                  </a:cubicBezTo>
                  <a:cubicBezTo>
                    <a:pt x="500" y="209"/>
                    <a:pt x="546" y="220"/>
                    <a:pt x="581" y="267"/>
                  </a:cubicBezTo>
                  <a:cubicBezTo>
                    <a:pt x="674" y="371"/>
                    <a:pt x="639" y="510"/>
                    <a:pt x="523" y="592"/>
                  </a:cubicBezTo>
                  <a:cubicBezTo>
                    <a:pt x="484" y="615"/>
                    <a:pt x="439" y="626"/>
                    <a:pt x="395" y="626"/>
                  </a:cubicBezTo>
                  <a:cubicBezTo>
                    <a:pt x="306" y="626"/>
                    <a:pt x="221" y="580"/>
                    <a:pt x="198" y="487"/>
                  </a:cubicBezTo>
                  <a:cubicBezTo>
                    <a:pt x="186" y="383"/>
                    <a:pt x="233" y="267"/>
                    <a:pt x="302" y="220"/>
                  </a:cubicBezTo>
                  <a:cubicBezTo>
                    <a:pt x="336" y="203"/>
                    <a:pt x="376" y="192"/>
                    <a:pt x="418" y="192"/>
                  </a:cubicBezTo>
                  <a:close/>
                  <a:moveTo>
                    <a:pt x="414" y="1"/>
                  </a:moveTo>
                  <a:cubicBezTo>
                    <a:pt x="251" y="1"/>
                    <a:pt x="83" y="107"/>
                    <a:pt x="24" y="255"/>
                  </a:cubicBezTo>
                  <a:cubicBezTo>
                    <a:pt x="12" y="278"/>
                    <a:pt x="12" y="313"/>
                    <a:pt x="12" y="325"/>
                  </a:cubicBezTo>
                  <a:cubicBezTo>
                    <a:pt x="0" y="394"/>
                    <a:pt x="0" y="476"/>
                    <a:pt x="24" y="545"/>
                  </a:cubicBezTo>
                  <a:cubicBezTo>
                    <a:pt x="74" y="714"/>
                    <a:pt x="236" y="803"/>
                    <a:pt x="401" y="803"/>
                  </a:cubicBezTo>
                  <a:cubicBezTo>
                    <a:pt x="462" y="803"/>
                    <a:pt x="524" y="791"/>
                    <a:pt x="581" y="766"/>
                  </a:cubicBezTo>
                  <a:cubicBezTo>
                    <a:pt x="778" y="661"/>
                    <a:pt x="883" y="429"/>
                    <a:pt x="767" y="220"/>
                  </a:cubicBezTo>
                  <a:cubicBezTo>
                    <a:pt x="709" y="104"/>
                    <a:pt x="616" y="23"/>
                    <a:pt x="500" y="11"/>
                  </a:cubicBezTo>
                  <a:cubicBezTo>
                    <a:pt x="472" y="4"/>
                    <a:pt x="443" y="1"/>
                    <a:pt x="41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1"/>
            <p:cNvSpPr/>
            <p:nvPr/>
          </p:nvSpPr>
          <p:spPr>
            <a:xfrm>
              <a:off x="3474475" y="3625025"/>
              <a:ext cx="22375" cy="20100"/>
            </a:xfrm>
            <a:custGeom>
              <a:rect b="b" l="l" r="r" t="t"/>
              <a:pathLst>
                <a:path extrusionOk="0" h="804" w="895">
                  <a:moveTo>
                    <a:pt x="419" y="192"/>
                  </a:moveTo>
                  <a:cubicBezTo>
                    <a:pt x="434" y="192"/>
                    <a:pt x="450" y="194"/>
                    <a:pt x="465" y="197"/>
                  </a:cubicBezTo>
                  <a:cubicBezTo>
                    <a:pt x="512" y="208"/>
                    <a:pt x="558" y="220"/>
                    <a:pt x="581" y="267"/>
                  </a:cubicBezTo>
                  <a:cubicBezTo>
                    <a:pt x="686" y="371"/>
                    <a:pt x="662" y="522"/>
                    <a:pt x="523" y="592"/>
                  </a:cubicBezTo>
                  <a:cubicBezTo>
                    <a:pt x="484" y="615"/>
                    <a:pt x="439" y="626"/>
                    <a:pt x="395" y="626"/>
                  </a:cubicBezTo>
                  <a:cubicBezTo>
                    <a:pt x="308" y="626"/>
                    <a:pt x="225" y="580"/>
                    <a:pt x="210" y="487"/>
                  </a:cubicBezTo>
                  <a:cubicBezTo>
                    <a:pt x="198" y="383"/>
                    <a:pt x="233" y="267"/>
                    <a:pt x="314" y="220"/>
                  </a:cubicBezTo>
                  <a:cubicBezTo>
                    <a:pt x="340" y="203"/>
                    <a:pt x="378" y="192"/>
                    <a:pt x="419" y="192"/>
                  </a:cubicBezTo>
                  <a:close/>
                  <a:moveTo>
                    <a:pt x="426" y="1"/>
                  </a:moveTo>
                  <a:cubicBezTo>
                    <a:pt x="263" y="1"/>
                    <a:pt x="95" y="107"/>
                    <a:pt x="36" y="255"/>
                  </a:cubicBezTo>
                  <a:cubicBezTo>
                    <a:pt x="24" y="278"/>
                    <a:pt x="24" y="313"/>
                    <a:pt x="24" y="325"/>
                  </a:cubicBezTo>
                  <a:cubicBezTo>
                    <a:pt x="1" y="394"/>
                    <a:pt x="1" y="475"/>
                    <a:pt x="36" y="545"/>
                  </a:cubicBezTo>
                  <a:cubicBezTo>
                    <a:pt x="86" y="714"/>
                    <a:pt x="248" y="803"/>
                    <a:pt x="408" y="803"/>
                  </a:cubicBezTo>
                  <a:cubicBezTo>
                    <a:pt x="468" y="803"/>
                    <a:pt x="528" y="791"/>
                    <a:pt x="581" y="766"/>
                  </a:cubicBezTo>
                  <a:cubicBezTo>
                    <a:pt x="790" y="661"/>
                    <a:pt x="895" y="429"/>
                    <a:pt x="779" y="220"/>
                  </a:cubicBezTo>
                  <a:cubicBezTo>
                    <a:pt x="732" y="104"/>
                    <a:pt x="628" y="34"/>
                    <a:pt x="512" y="11"/>
                  </a:cubicBezTo>
                  <a:cubicBezTo>
                    <a:pt x="484" y="4"/>
                    <a:pt x="455" y="1"/>
                    <a:pt x="4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1"/>
            <p:cNvSpPr/>
            <p:nvPr/>
          </p:nvSpPr>
          <p:spPr>
            <a:xfrm>
              <a:off x="3469825" y="3481375"/>
              <a:ext cx="22100" cy="20075"/>
            </a:xfrm>
            <a:custGeom>
              <a:rect b="b" l="l" r="r" t="t"/>
              <a:pathLst>
                <a:path extrusionOk="0" h="803" w="884">
                  <a:moveTo>
                    <a:pt x="419" y="192"/>
                  </a:moveTo>
                  <a:cubicBezTo>
                    <a:pt x="434" y="192"/>
                    <a:pt x="450" y="193"/>
                    <a:pt x="465" y="196"/>
                  </a:cubicBezTo>
                  <a:cubicBezTo>
                    <a:pt x="512" y="208"/>
                    <a:pt x="558" y="220"/>
                    <a:pt x="581" y="266"/>
                  </a:cubicBezTo>
                  <a:cubicBezTo>
                    <a:pt x="686" y="370"/>
                    <a:pt x="639" y="510"/>
                    <a:pt x="523" y="591"/>
                  </a:cubicBezTo>
                  <a:cubicBezTo>
                    <a:pt x="485" y="614"/>
                    <a:pt x="440" y="626"/>
                    <a:pt x="396" y="626"/>
                  </a:cubicBezTo>
                  <a:cubicBezTo>
                    <a:pt x="308" y="626"/>
                    <a:pt x="225" y="579"/>
                    <a:pt x="210" y="487"/>
                  </a:cubicBezTo>
                  <a:cubicBezTo>
                    <a:pt x="187" y="382"/>
                    <a:pt x="233" y="266"/>
                    <a:pt x="303" y="220"/>
                  </a:cubicBezTo>
                  <a:cubicBezTo>
                    <a:pt x="337" y="203"/>
                    <a:pt x="377" y="192"/>
                    <a:pt x="419" y="192"/>
                  </a:cubicBezTo>
                  <a:close/>
                  <a:moveTo>
                    <a:pt x="426" y="0"/>
                  </a:moveTo>
                  <a:cubicBezTo>
                    <a:pt x="263" y="0"/>
                    <a:pt x="95" y="106"/>
                    <a:pt x="36" y="254"/>
                  </a:cubicBezTo>
                  <a:cubicBezTo>
                    <a:pt x="13" y="278"/>
                    <a:pt x="13" y="312"/>
                    <a:pt x="13" y="324"/>
                  </a:cubicBezTo>
                  <a:cubicBezTo>
                    <a:pt x="1" y="394"/>
                    <a:pt x="1" y="475"/>
                    <a:pt x="36" y="545"/>
                  </a:cubicBezTo>
                  <a:cubicBezTo>
                    <a:pt x="87" y="714"/>
                    <a:pt x="248" y="803"/>
                    <a:pt x="408" y="803"/>
                  </a:cubicBezTo>
                  <a:cubicBezTo>
                    <a:pt x="468" y="803"/>
                    <a:pt x="528" y="790"/>
                    <a:pt x="581" y="765"/>
                  </a:cubicBezTo>
                  <a:cubicBezTo>
                    <a:pt x="790" y="661"/>
                    <a:pt x="883" y="428"/>
                    <a:pt x="767" y="220"/>
                  </a:cubicBezTo>
                  <a:cubicBezTo>
                    <a:pt x="709" y="103"/>
                    <a:pt x="628" y="34"/>
                    <a:pt x="512" y="11"/>
                  </a:cubicBezTo>
                  <a:cubicBezTo>
                    <a:pt x="484" y="4"/>
                    <a:pt x="455"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1"/>
            <p:cNvSpPr/>
            <p:nvPr/>
          </p:nvSpPr>
          <p:spPr>
            <a:xfrm>
              <a:off x="3483775" y="3510675"/>
              <a:ext cx="22075" cy="20225"/>
            </a:xfrm>
            <a:custGeom>
              <a:rect b="b" l="l" r="r" t="t"/>
              <a:pathLst>
                <a:path extrusionOk="0" h="809" w="883">
                  <a:moveTo>
                    <a:pt x="433" y="192"/>
                  </a:moveTo>
                  <a:cubicBezTo>
                    <a:pt x="447" y="192"/>
                    <a:pt x="462" y="194"/>
                    <a:pt x="476" y="197"/>
                  </a:cubicBezTo>
                  <a:cubicBezTo>
                    <a:pt x="523" y="208"/>
                    <a:pt x="557" y="232"/>
                    <a:pt x="592" y="266"/>
                  </a:cubicBezTo>
                  <a:cubicBezTo>
                    <a:pt x="674" y="371"/>
                    <a:pt x="650" y="534"/>
                    <a:pt x="534" y="592"/>
                  </a:cubicBezTo>
                  <a:cubicBezTo>
                    <a:pt x="493" y="616"/>
                    <a:pt x="445" y="629"/>
                    <a:pt x="399" y="629"/>
                  </a:cubicBezTo>
                  <a:cubicBezTo>
                    <a:pt x="313" y="629"/>
                    <a:pt x="232" y="585"/>
                    <a:pt x="209" y="487"/>
                  </a:cubicBezTo>
                  <a:cubicBezTo>
                    <a:pt x="198" y="383"/>
                    <a:pt x="244" y="266"/>
                    <a:pt x="314" y="232"/>
                  </a:cubicBezTo>
                  <a:cubicBezTo>
                    <a:pt x="348" y="206"/>
                    <a:pt x="390" y="192"/>
                    <a:pt x="433" y="192"/>
                  </a:cubicBezTo>
                  <a:close/>
                  <a:moveTo>
                    <a:pt x="414" y="1"/>
                  </a:moveTo>
                  <a:cubicBezTo>
                    <a:pt x="251" y="1"/>
                    <a:pt x="83" y="107"/>
                    <a:pt x="23" y="255"/>
                  </a:cubicBezTo>
                  <a:cubicBezTo>
                    <a:pt x="12" y="290"/>
                    <a:pt x="12" y="313"/>
                    <a:pt x="12" y="325"/>
                  </a:cubicBezTo>
                  <a:cubicBezTo>
                    <a:pt x="0" y="406"/>
                    <a:pt x="0" y="475"/>
                    <a:pt x="23" y="545"/>
                  </a:cubicBezTo>
                  <a:cubicBezTo>
                    <a:pt x="74" y="713"/>
                    <a:pt x="234" y="808"/>
                    <a:pt x="398" y="808"/>
                  </a:cubicBezTo>
                  <a:cubicBezTo>
                    <a:pt x="460" y="808"/>
                    <a:pt x="523" y="795"/>
                    <a:pt x="581" y="766"/>
                  </a:cubicBezTo>
                  <a:cubicBezTo>
                    <a:pt x="778" y="661"/>
                    <a:pt x="883" y="429"/>
                    <a:pt x="766" y="232"/>
                  </a:cubicBezTo>
                  <a:cubicBezTo>
                    <a:pt x="720" y="116"/>
                    <a:pt x="639" y="34"/>
                    <a:pt x="499" y="11"/>
                  </a:cubicBezTo>
                  <a:cubicBezTo>
                    <a:pt x="472" y="4"/>
                    <a:pt x="443" y="1"/>
                    <a:pt x="41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51"/>
            <p:cNvSpPr/>
            <p:nvPr/>
          </p:nvSpPr>
          <p:spPr>
            <a:xfrm>
              <a:off x="3499150" y="3538550"/>
              <a:ext cx="22375" cy="20200"/>
            </a:xfrm>
            <a:custGeom>
              <a:rect b="b" l="l" r="r" t="t"/>
              <a:pathLst>
                <a:path extrusionOk="0" h="808" w="895">
                  <a:moveTo>
                    <a:pt x="422" y="192"/>
                  </a:moveTo>
                  <a:cubicBezTo>
                    <a:pt x="436" y="192"/>
                    <a:pt x="450" y="193"/>
                    <a:pt x="465" y="196"/>
                  </a:cubicBezTo>
                  <a:cubicBezTo>
                    <a:pt x="511" y="208"/>
                    <a:pt x="558" y="231"/>
                    <a:pt x="581" y="266"/>
                  </a:cubicBezTo>
                  <a:cubicBezTo>
                    <a:pt x="685" y="370"/>
                    <a:pt x="662" y="521"/>
                    <a:pt x="523" y="591"/>
                  </a:cubicBezTo>
                  <a:cubicBezTo>
                    <a:pt x="482" y="616"/>
                    <a:pt x="434" y="629"/>
                    <a:pt x="388" y="629"/>
                  </a:cubicBezTo>
                  <a:cubicBezTo>
                    <a:pt x="303" y="629"/>
                    <a:pt x="225" y="584"/>
                    <a:pt x="209" y="487"/>
                  </a:cubicBezTo>
                  <a:cubicBezTo>
                    <a:pt x="198" y="382"/>
                    <a:pt x="233" y="266"/>
                    <a:pt x="314" y="231"/>
                  </a:cubicBezTo>
                  <a:cubicBezTo>
                    <a:pt x="340" y="205"/>
                    <a:pt x="379" y="192"/>
                    <a:pt x="422" y="192"/>
                  </a:cubicBezTo>
                  <a:close/>
                  <a:moveTo>
                    <a:pt x="426" y="0"/>
                  </a:moveTo>
                  <a:cubicBezTo>
                    <a:pt x="263" y="0"/>
                    <a:pt x="95" y="106"/>
                    <a:pt x="35" y="254"/>
                  </a:cubicBezTo>
                  <a:cubicBezTo>
                    <a:pt x="24" y="289"/>
                    <a:pt x="24" y="312"/>
                    <a:pt x="24" y="336"/>
                  </a:cubicBezTo>
                  <a:cubicBezTo>
                    <a:pt x="1" y="405"/>
                    <a:pt x="1" y="475"/>
                    <a:pt x="35" y="545"/>
                  </a:cubicBezTo>
                  <a:cubicBezTo>
                    <a:pt x="86" y="713"/>
                    <a:pt x="246" y="808"/>
                    <a:pt x="405" y="808"/>
                  </a:cubicBezTo>
                  <a:cubicBezTo>
                    <a:pt x="466" y="808"/>
                    <a:pt x="527" y="794"/>
                    <a:pt x="581" y="765"/>
                  </a:cubicBezTo>
                  <a:cubicBezTo>
                    <a:pt x="790" y="661"/>
                    <a:pt x="894" y="429"/>
                    <a:pt x="778" y="231"/>
                  </a:cubicBezTo>
                  <a:cubicBezTo>
                    <a:pt x="732" y="115"/>
                    <a:pt x="639" y="45"/>
                    <a:pt x="511" y="11"/>
                  </a:cubicBezTo>
                  <a:cubicBezTo>
                    <a:pt x="483" y="4"/>
                    <a:pt x="455"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1"/>
            <p:cNvSpPr/>
            <p:nvPr/>
          </p:nvSpPr>
          <p:spPr>
            <a:xfrm>
              <a:off x="3513075" y="3567575"/>
              <a:ext cx="22100" cy="20200"/>
            </a:xfrm>
            <a:custGeom>
              <a:rect b="b" l="l" r="r" t="t"/>
              <a:pathLst>
                <a:path extrusionOk="0" h="808" w="884">
                  <a:moveTo>
                    <a:pt x="433" y="192"/>
                  </a:moveTo>
                  <a:cubicBezTo>
                    <a:pt x="448" y="192"/>
                    <a:pt x="462" y="193"/>
                    <a:pt x="477" y="196"/>
                  </a:cubicBezTo>
                  <a:cubicBezTo>
                    <a:pt x="523" y="208"/>
                    <a:pt x="570" y="231"/>
                    <a:pt x="593" y="266"/>
                  </a:cubicBezTo>
                  <a:cubicBezTo>
                    <a:pt x="686" y="370"/>
                    <a:pt x="651" y="521"/>
                    <a:pt x="535" y="591"/>
                  </a:cubicBezTo>
                  <a:cubicBezTo>
                    <a:pt x="494" y="615"/>
                    <a:pt x="446" y="628"/>
                    <a:pt x="400" y="628"/>
                  </a:cubicBezTo>
                  <a:cubicBezTo>
                    <a:pt x="315" y="628"/>
                    <a:pt x="236" y="584"/>
                    <a:pt x="221" y="486"/>
                  </a:cubicBezTo>
                  <a:cubicBezTo>
                    <a:pt x="198" y="382"/>
                    <a:pt x="245" y="266"/>
                    <a:pt x="314" y="231"/>
                  </a:cubicBezTo>
                  <a:cubicBezTo>
                    <a:pt x="349" y="205"/>
                    <a:pt x="390" y="192"/>
                    <a:pt x="433" y="192"/>
                  </a:cubicBezTo>
                  <a:close/>
                  <a:moveTo>
                    <a:pt x="422" y="0"/>
                  </a:moveTo>
                  <a:cubicBezTo>
                    <a:pt x="254" y="0"/>
                    <a:pt x="93" y="106"/>
                    <a:pt x="24" y="254"/>
                  </a:cubicBezTo>
                  <a:cubicBezTo>
                    <a:pt x="12" y="289"/>
                    <a:pt x="12" y="312"/>
                    <a:pt x="12" y="336"/>
                  </a:cubicBezTo>
                  <a:cubicBezTo>
                    <a:pt x="1" y="405"/>
                    <a:pt x="1" y="475"/>
                    <a:pt x="24" y="545"/>
                  </a:cubicBezTo>
                  <a:cubicBezTo>
                    <a:pt x="83" y="713"/>
                    <a:pt x="239" y="808"/>
                    <a:pt x="400" y="808"/>
                  </a:cubicBezTo>
                  <a:cubicBezTo>
                    <a:pt x="461" y="808"/>
                    <a:pt x="524" y="794"/>
                    <a:pt x="581" y="765"/>
                  </a:cubicBezTo>
                  <a:cubicBezTo>
                    <a:pt x="779" y="661"/>
                    <a:pt x="883" y="428"/>
                    <a:pt x="767" y="231"/>
                  </a:cubicBezTo>
                  <a:cubicBezTo>
                    <a:pt x="721" y="115"/>
                    <a:pt x="639" y="45"/>
                    <a:pt x="512" y="10"/>
                  </a:cubicBezTo>
                  <a:cubicBezTo>
                    <a:pt x="482" y="4"/>
                    <a:pt x="452" y="0"/>
                    <a:pt x="4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1"/>
            <p:cNvSpPr/>
            <p:nvPr/>
          </p:nvSpPr>
          <p:spPr>
            <a:xfrm>
              <a:off x="3528750" y="3596975"/>
              <a:ext cx="22075" cy="20175"/>
            </a:xfrm>
            <a:custGeom>
              <a:rect b="b" l="l" r="r" t="t"/>
              <a:pathLst>
                <a:path extrusionOk="0" h="807" w="883">
                  <a:moveTo>
                    <a:pt x="433" y="188"/>
                  </a:moveTo>
                  <a:cubicBezTo>
                    <a:pt x="448" y="188"/>
                    <a:pt x="462" y="190"/>
                    <a:pt x="477" y="193"/>
                  </a:cubicBezTo>
                  <a:cubicBezTo>
                    <a:pt x="523" y="216"/>
                    <a:pt x="558" y="228"/>
                    <a:pt x="593" y="274"/>
                  </a:cubicBezTo>
                  <a:cubicBezTo>
                    <a:pt x="674" y="379"/>
                    <a:pt x="651" y="518"/>
                    <a:pt x="535" y="587"/>
                  </a:cubicBezTo>
                  <a:cubicBezTo>
                    <a:pt x="494" y="616"/>
                    <a:pt x="446" y="630"/>
                    <a:pt x="400" y="630"/>
                  </a:cubicBezTo>
                  <a:cubicBezTo>
                    <a:pt x="314" y="630"/>
                    <a:pt x="232" y="581"/>
                    <a:pt x="210" y="483"/>
                  </a:cubicBezTo>
                  <a:cubicBezTo>
                    <a:pt x="198" y="390"/>
                    <a:pt x="244" y="274"/>
                    <a:pt x="314" y="228"/>
                  </a:cubicBezTo>
                  <a:cubicBezTo>
                    <a:pt x="349" y="201"/>
                    <a:pt x="390" y="188"/>
                    <a:pt x="433" y="188"/>
                  </a:cubicBezTo>
                  <a:close/>
                  <a:moveTo>
                    <a:pt x="432" y="1"/>
                  </a:moveTo>
                  <a:cubicBezTo>
                    <a:pt x="263" y="1"/>
                    <a:pt x="85" y="109"/>
                    <a:pt x="24" y="262"/>
                  </a:cubicBezTo>
                  <a:cubicBezTo>
                    <a:pt x="12" y="286"/>
                    <a:pt x="12" y="320"/>
                    <a:pt x="12" y="332"/>
                  </a:cubicBezTo>
                  <a:cubicBezTo>
                    <a:pt x="1" y="402"/>
                    <a:pt x="1" y="471"/>
                    <a:pt x="24" y="553"/>
                  </a:cubicBezTo>
                  <a:cubicBezTo>
                    <a:pt x="73" y="718"/>
                    <a:pt x="229" y="807"/>
                    <a:pt x="389" y="807"/>
                  </a:cubicBezTo>
                  <a:cubicBezTo>
                    <a:pt x="454" y="807"/>
                    <a:pt x="521" y="792"/>
                    <a:pt x="581" y="762"/>
                  </a:cubicBezTo>
                  <a:cubicBezTo>
                    <a:pt x="778" y="669"/>
                    <a:pt x="883" y="437"/>
                    <a:pt x="767" y="228"/>
                  </a:cubicBezTo>
                  <a:cubicBezTo>
                    <a:pt x="720" y="112"/>
                    <a:pt x="639" y="42"/>
                    <a:pt x="500" y="7"/>
                  </a:cubicBezTo>
                  <a:cubicBezTo>
                    <a:pt x="478" y="3"/>
                    <a:pt x="455" y="1"/>
                    <a:pt x="43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1"/>
            <p:cNvSpPr/>
            <p:nvPr/>
          </p:nvSpPr>
          <p:spPr>
            <a:xfrm>
              <a:off x="3447700" y="3490275"/>
              <a:ext cx="73350" cy="147650"/>
            </a:xfrm>
            <a:custGeom>
              <a:rect b="b" l="l" r="r" t="t"/>
              <a:pathLst>
                <a:path extrusionOk="0" h="5906" w="2934">
                  <a:moveTo>
                    <a:pt x="103" y="1"/>
                  </a:moveTo>
                  <a:cubicBezTo>
                    <a:pt x="52" y="1"/>
                    <a:pt x="0" y="37"/>
                    <a:pt x="15" y="96"/>
                  </a:cubicBezTo>
                  <a:cubicBezTo>
                    <a:pt x="352" y="1117"/>
                    <a:pt x="921" y="2023"/>
                    <a:pt x="1327" y="3010"/>
                  </a:cubicBezTo>
                  <a:cubicBezTo>
                    <a:pt x="1513" y="3462"/>
                    <a:pt x="1699" y="3927"/>
                    <a:pt x="1884" y="4368"/>
                  </a:cubicBezTo>
                  <a:cubicBezTo>
                    <a:pt x="2105" y="4855"/>
                    <a:pt x="2442" y="5320"/>
                    <a:pt x="2639" y="5831"/>
                  </a:cubicBezTo>
                  <a:cubicBezTo>
                    <a:pt x="2666" y="5884"/>
                    <a:pt x="2708" y="5906"/>
                    <a:pt x="2752" y="5906"/>
                  </a:cubicBezTo>
                  <a:cubicBezTo>
                    <a:pt x="2841" y="5906"/>
                    <a:pt x="2933" y="5812"/>
                    <a:pt x="2894" y="5703"/>
                  </a:cubicBezTo>
                  <a:cubicBezTo>
                    <a:pt x="2523" y="4797"/>
                    <a:pt x="2047" y="3845"/>
                    <a:pt x="1583" y="3010"/>
                  </a:cubicBezTo>
                  <a:cubicBezTo>
                    <a:pt x="1049" y="2058"/>
                    <a:pt x="770" y="978"/>
                    <a:pt x="178" y="38"/>
                  </a:cubicBezTo>
                  <a:cubicBezTo>
                    <a:pt x="161" y="12"/>
                    <a:pt x="132" y="1"/>
                    <a:pt x="1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1"/>
            <p:cNvSpPr/>
            <p:nvPr/>
          </p:nvSpPr>
          <p:spPr>
            <a:xfrm>
              <a:off x="3381325" y="3449650"/>
              <a:ext cx="199700" cy="230525"/>
            </a:xfrm>
            <a:custGeom>
              <a:rect b="b" l="l" r="r" t="t"/>
              <a:pathLst>
                <a:path extrusionOk="0" h="9221" w="7988">
                  <a:moveTo>
                    <a:pt x="4528" y="386"/>
                  </a:moveTo>
                  <a:cubicBezTo>
                    <a:pt x="4853" y="1326"/>
                    <a:pt x="5294" y="2081"/>
                    <a:pt x="5689" y="3009"/>
                  </a:cubicBezTo>
                  <a:cubicBezTo>
                    <a:pt x="5874" y="3462"/>
                    <a:pt x="6316" y="4205"/>
                    <a:pt x="6513" y="4658"/>
                  </a:cubicBezTo>
                  <a:cubicBezTo>
                    <a:pt x="6734" y="5145"/>
                    <a:pt x="7407" y="6318"/>
                    <a:pt x="7593" y="6829"/>
                  </a:cubicBezTo>
                  <a:cubicBezTo>
                    <a:pt x="6734" y="7223"/>
                    <a:pt x="5782" y="7699"/>
                    <a:pt x="5259" y="7990"/>
                  </a:cubicBezTo>
                  <a:cubicBezTo>
                    <a:pt x="4690" y="8315"/>
                    <a:pt x="4110" y="8559"/>
                    <a:pt x="3529" y="8837"/>
                  </a:cubicBezTo>
                  <a:cubicBezTo>
                    <a:pt x="3146" y="7920"/>
                    <a:pt x="2264" y="6086"/>
                    <a:pt x="1800" y="5273"/>
                  </a:cubicBezTo>
                  <a:cubicBezTo>
                    <a:pt x="1266" y="4333"/>
                    <a:pt x="940" y="3346"/>
                    <a:pt x="360" y="2417"/>
                  </a:cubicBezTo>
                  <a:cubicBezTo>
                    <a:pt x="882" y="2173"/>
                    <a:pt x="1382" y="1930"/>
                    <a:pt x="1962" y="1674"/>
                  </a:cubicBezTo>
                  <a:cubicBezTo>
                    <a:pt x="2415" y="1489"/>
                    <a:pt x="3146" y="1059"/>
                    <a:pt x="3599" y="850"/>
                  </a:cubicBezTo>
                  <a:cubicBezTo>
                    <a:pt x="3820" y="746"/>
                    <a:pt x="4168" y="571"/>
                    <a:pt x="4528" y="386"/>
                  </a:cubicBezTo>
                  <a:close/>
                  <a:moveTo>
                    <a:pt x="4585" y="0"/>
                  </a:moveTo>
                  <a:cubicBezTo>
                    <a:pt x="4581" y="0"/>
                    <a:pt x="4578" y="1"/>
                    <a:pt x="4574" y="3"/>
                  </a:cubicBezTo>
                  <a:cubicBezTo>
                    <a:pt x="3692" y="420"/>
                    <a:pt x="2566" y="966"/>
                    <a:pt x="2009" y="1291"/>
                  </a:cubicBezTo>
                  <a:cubicBezTo>
                    <a:pt x="1683" y="1465"/>
                    <a:pt x="1370" y="1628"/>
                    <a:pt x="1045" y="1779"/>
                  </a:cubicBezTo>
                  <a:cubicBezTo>
                    <a:pt x="882" y="1860"/>
                    <a:pt x="708" y="1930"/>
                    <a:pt x="557" y="1999"/>
                  </a:cubicBezTo>
                  <a:cubicBezTo>
                    <a:pt x="465" y="2046"/>
                    <a:pt x="395" y="2069"/>
                    <a:pt x="302" y="2115"/>
                  </a:cubicBezTo>
                  <a:cubicBezTo>
                    <a:pt x="209" y="2162"/>
                    <a:pt x="0" y="2232"/>
                    <a:pt x="58" y="2371"/>
                  </a:cubicBezTo>
                  <a:cubicBezTo>
                    <a:pt x="314" y="3044"/>
                    <a:pt x="650" y="3636"/>
                    <a:pt x="975" y="4298"/>
                  </a:cubicBezTo>
                  <a:cubicBezTo>
                    <a:pt x="987" y="4333"/>
                    <a:pt x="1010" y="4379"/>
                    <a:pt x="1033" y="4426"/>
                  </a:cubicBezTo>
                  <a:cubicBezTo>
                    <a:pt x="1161" y="4681"/>
                    <a:pt x="1277" y="4960"/>
                    <a:pt x="1393" y="5215"/>
                  </a:cubicBezTo>
                  <a:cubicBezTo>
                    <a:pt x="1579" y="5668"/>
                    <a:pt x="2020" y="6411"/>
                    <a:pt x="2218" y="6864"/>
                  </a:cubicBezTo>
                  <a:cubicBezTo>
                    <a:pt x="2438" y="7351"/>
                    <a:pt x="3111" y="8524"/>
                    <a:pt x="3297" y="9034"/>
                  </a:cubicBezTo>
                  <a:cubicBezTo>
                    <a:pt x="3309" y="9081"/>
                    <a:pt x="3355" y="9197"/>
                    <a:pt x="3367" y="9220"/>
                  </a:cubicBezTo>
                  <a:cubicBezTo>
                    <a:pt x="3936" y="8965"/>
                    <a:pt x="4539" y="8663"/>
                    <a:pt x="5155" y="8396"/>
                  </a:cubicBezTo>
                  <a:cubicBezTo>
                    <a:pt x="5596" y="8210"/>
                    <a:pt x="6339" y="7769"/>
                    <a:pt x="6792" y="7572"/>
                  </a:cubicBezTo>
                  <a:cubicBezTo>
                    <a:pt x="7070" y="7456"/>
                    <a:pt x="7987" y="7026"/>
                    <a:pt x="7952" y="6945"/>
                  </a:cubicBezTo>
                  <a:cubicBezTo>
                    <a:pt x="7593" y="6051"/>
                    <a:pt x="6548" y="3903"/>
                    <a:pt x="6072" y="3056"/>
                  </a:cubicBezTo>
                  <a:cubicBezTo>
                    <a:pt x="5536" y="2121"/>
                    <a:pt x="4788" y="0"/>
                    <a:pt x="458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1"/>
        </a:solidFill>
      </p:bgPr>
    </p:bg>
    <p:spTree>
      <p:nvGrpSpPr>
        <p:cNvPr id="159" name="Shape 159"/>
        <p:cNvGrpSpPr/>
        <p:nvPr/>
      </p:nvGrpSpPr>
      <p:grpSpPr>
        <a:xfrm>
          <a:off x="0" y="0"/>
          <a:ext cx="0" cy="0"/>
          <a:chOff x="0" y="0"/>
          <a:chExt cx="0" cy="0"/>
        </a:xfrm>
      </p:grpSpPr>
      <p:sp>
        <p:nvSpPr>
          <p:cNvPr id="160" name="Google Shape;160;p52"/>
          <p:cNvSpPr txBox="1"/>
          <p:nvPr>
            <p:ph idx="1" type="subTitle"/>
          </p:nvPr>
        </p:nvSpPr>
        <p:spPr>
          <a:xfrm>
            <a:off x="1154149" y="2241096"/>
            <a:ext cx="3054000" cy="143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9pPr>
          </a:lstStyle>
          <a:p/>
        </p:txBody>
      </p:sp>
      <p:sp>
        <p:nvSpPr>
          <p:cNvPr id="161" name="Google Shape;161;p52"/>
          <p:cNvSpPr txBox="1"/>
          <p:nvPr>
            <p:ph type="ctrTitle"/>
          </p:nvPr>
        </p:nvSpPr>
        <p:spPr>
          <a:xfrm>
            <a:off x="1220742" y="1706058"/>
            <a:ext cx="2916900" cy="64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162" name="Google Shape;162;p52"/>
          <p:cNvSpPr/>
          <p:nvPr/>
        </p:nvSpPr>
        <p:spPr>
          <a:xfrm rot="-955344">
            <a:off x="7599432" y="1501397"/>
            <a:ext cx="494404" cy="89709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3" name="Google Shape;163;p52"/>
          <p:cNvGrpSpPr/>
          <p:nvPr/>
        </p:nvGrpSpPr>
        <p:grpSpPr>
          <a:xfrm rot="-3934734">
            <a:off x="7006682" y="2802455"/>
            <a:ext cx="1713225" cy="1227663"/>
            <a:chOff x="692625" y="2569725"/>
            <a:chExt cx="463800" cy="332350"/>
          </a:xfrm>
        </p:grpSpPr>
        <p:sp>
          <p:nvSpPr>
            <p:cNvPr id="164" name="Google Shape;164;p52"/>
            <p:cNvSpPr/>
            <p:nvPr/>
          </p:nvSpPr>
          <p:spPr>
            <a:xfrm>
              <a:off x="692625" y="2569725"/>
              <a:ext cx="463800" cy="332350"/>
            </a:xfrm>
            <a:custGeom>
              <a:rect b="b" l="l" r="r" t="t"/>
              <a:pathLst>
                <a:path extrusionOk="0" h="13294" w="18552">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2"/>
            <p:cNvSpPr/>
            <p:nvPr/>
          </p:nvSpPr>
          <p:spPr>
            <a:xfrm>
              <a:off x="1086750" y="2833825"/>
              <a:ext cx="45300" cy="43000"/>
            </a:xfrm>
            <a:custGeom>
              <a:rect b="b" l="l" r="r" t="t"/>
              <a:pathLst>
                <a:path extrusionOk="0" h="1720" w="1812">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 name="Google Shape;166;p52"/>
          <p:cNvGrpSpPr/>
          <p:nvPr/>
        </p:nvGrpSpPr>
        <p:grpSpPr>
          <a:xfrm rot="-4458744">
            <a:off x="6837600" y="3805676"/>
            <a:ext cx="394600" cy="1330542"/>
            <a:chOff x="954700" y="3672025"/>
            <a:chExt cx="106825" cy="360200"/>
          </a:xfrm>
        </p:grpSpPr>
        <p:sp>
          <p:nvSpPr>
            <p:cNvPr id="167" name="Google Shape;167;p52"/>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2"/>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2"/>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2"/>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2"/>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2"/>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2"/>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2"/>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2"/>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 name="Google Shape;176;p52"/>
          <p:cNvGrpSpPr/>
          <p:nvPr/>
        </p:nvGrpSpPr>
        <p:grpSpPr>
          <a:xfrm rot="384839">
            <a:off x="8453421" y="1772702"/>
            <a:ext cx="883127" cy="855940"/>
            <a:chOff x="852825" y="3133350"/>
            <a:chExt cx="216825" cy="210150"/>
          </a:xfrm>
        </p:grpSpPr>
        <p:sp>
          <p:nvSpPr>
            <p:cNvPr id="177" name="Google Shape;177;p52"/>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2"/>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 name="Google Shape;179;p52"/>
          <p:cNvGrpSpPr/>
          <p:nvPr/>
        </p:nvGrpSpPr>
        <p:grpSpPr>
          <a:xfrm rot="-2700000">
            <a:off x="8329299" y="3793812"/>
            <a:ext cx="388232" cy="608020"/>
            <a:chOff x="683900" y="3612800"/>
            <a:chExt cx="105100" cy="164600"/>
          </a:xfrm>
        </p:grpSpPr>
        <p:sp>
          <p:nvSpPr>
            <p:cNvPr id="180" name="Google Shape;180;p52"/>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2"/>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 name="Google Shape;182;p52"/>
          <p:cNvGrpSpPr/>
          <p:nvPr/>
        </p:nvGrpSpPr>
        <p:grpSpPr>
          <a:xfrm rot="9820777">
            <a:off x="6915359" y="3622310"/>
            <a:ext cx="239084" cy="580026"/>
            <a:chOff x="1282375" y="3450000"/>
            <a:chExt cx="64725" cy="157025"/>
          </a:xfrm>
        </p:grpSpPr>
        <p:sp>
          <p:nvSpPr>
            <p:cNvPr id="183" name="Google Shape;183;p5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 name="Google Shape;186;p52"/>
          <p:cNvGrpSpPr/>
          <p:nvPr/>
        </p:nvGrpSpPr>
        <p:grpSpPr>
          <a:xfrm rot="3303917">
            <a:off x="7811565" y="4352123"/>
            <a:ext cx="360250" cy="1149365"/>
            <a:chOff x="616875" y="3027700"/>
            <a:chExt cx="97525" cy="311150"/>
          </a:xfrm>
        </p:grpSpPr>
        <p:sp>
          <p:nvSpPr>
            <p:cNvPr id="187" name="Google Shape;187;p52"/>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2"/>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2"/>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2"/>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2"/>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 name="Google Shape;192;p52"/>
          <p:cNvGrpSpPr/>
          <p:nvPr/>
        </p:nvGrpSpPr>
        <p:grpSpPr>
          <a:xfrm rot="-9804196">
            <a:off x="8304466" y="1230055"/>
            <a:ext cx="239087" cy="580033"/>
            <a:chOff x="1282375" y="3450000"/>
            <a:chExt cx="64725" cy="157025"/>
          </a:xfrm>
        </p:grpSpPr>
        <p:sp>
          <p:nvSpPr>
            <p:cNvPr id="193" name="Google Shape;193;p52"/>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2"/>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2"/>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6" name="Google Shape;196;p52"/>
          <p:cNvSpPr/>
          <p:nvPr/>
        </p:nvSpPr>
        <p:spPr>
          <a:xfrm rot="1965861">
            <a:off x="8769359" y="2967745"/>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2"/>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8" name="Google Shape;198;p52"/>
          <p:cNvGrpSpPr/>
          <p:nvPr/>
        </p:nvGrpSpPr>
        <p:grpSpPr>
          <a:xfrm rot="-714897">
            <a:off x="6205882" y="4634928"/>
            <a:ext cx="883118" cy="855931"/>
            <a:chOff x="852825" y="3133350"/>
            <a:chExt cx="216825" cy="210150"/>
          </a:xfrm>
        </p:grpSpPr>
        <p:sp>
          <p:nvSpPr>
            <p:cNvPr id="199" name="Google Shape;199;p52"/>
            <p:cNvSpPr/>
            <p:nvPr/>
          </p:nvSpPr>
          <p:spPr>
            <a:xfrm>
              <a:off x="852825" y="3133350"/>
              <a:ext cx="216825" cy="210150"/>
            </a:xfrm>
            <a:custGeom>
              <a:rect b="b" l="l" r="r" t="t"/>
              <a:pathLst>
                <a:path extrusionOk="0" h="8406" w="8673">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2"/>
            <p:cNvSpPr/>
            <p:nvPr/>
          </p:nvSpPr>
          <p:spPr>
            <a:xfrm>
              <a:off x="918700" y="3216650"/>
              <a:ext cx="82450" cy="81275"/>
            </a:xfrm>
            <a:custGeom>
              <a:rect b="b" l="l" r="r" t="t"/>
              <a:pathLst>
                <a:path extrusionOk="0" h="3251" w="3298">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01" name="Shape 201"/>
        <p:cNvGrpSpPr/>
        <p:nvPr/>
      </p:nvGrpSpPr>
      <p:grpSpPr>
        <a:xfrm>
          <a:off x="0" y="0"/>
          <a:ext cx="0" cy="0"/>
          <a:chOff x="0" y="0"/>
          <a:chExt cx="0" cy="0"/>
        </a:xfrm>
      </p:grpSpPr>
      <p:sp>
        <p:nvSpPr>
          <p:cNvPr id="202" name="Google Shape;202;p53"/>
          <p:cNvSpPr txBox="1"/>
          <p:nvPr>
            <p:ph idx="1" type="subTitle"/>
          </p:nvPr>
        </p:nvSpPr>
        <p:spPr>
          <a:xfrm>
            <a:off x="3017550" y="2996692"/>
            <a:ext cx="3108900" cy="91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203" name="Google Shape;203;p53"/>
          <p:cNvSpPr txBox="1"/>
          <p:nvPr>
            <p:ph type="ctrTitle"/>
          </p:nvPr>
        </p:nvSpPr>
        <p:spPr>
          <a:xfrm>
            <a:off x="2220750" y="2480250"/>
            <a:ext cx="4702500" cy="64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204" name="Google Shape;204;p53"/>
          <p:cNvGrpSpPr/>
          <p:nvPr/>
        </p:nvGrpSpPr>
        <p:grpSpPr>
          <a:xfrm rot="-2700065">
            <a:off x="5167" y="1112073"/>
            <a:ext cx="598768" cy="1110833"/>
            <a:chOff x="2369275" y="3344925"/>
            <a:chExt cx="160525" cy="297800"/>
          </a:xfrm>
        </p:grpSpPr>
        <p:sp>
          <p:nvSpPr>
            <p:cNvPr id="205" name="Google Shape;205;p53"/>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53"/>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53"/>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3"/>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3"/>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3"/>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53"/>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53"/>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3"/>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3"/>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3"/>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53"/>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53"/>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3"/>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53"/>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 name="Google Shape;220;p53"/>
          <p:cNvSpPr/>
          <p:nvPr/>
        </p:nvSpPr>
        <p:spPr>
          <a:xfrm rot="1184892">
            <a:off x="888716" y="133998"/>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3"/>
          <p:cNvSpPr/>
          <p:nvPr/>
        </p:nvSpPr>
        <p:spPr>
          <a:xfrm flipH="1" rot="290954">
            <a:off x="8792626" y="3491026"/>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2" name="Google Shape;222;p53"/>
          <p:cNvGrpSpPr/>
          <p:nvPr/>
        </p:nvGrpSpPr>
        <p:grpSpPr>
          <a:xfrm flipH="1" rot="4044333">
            <a:off x="7855938" y="4107598"/>
            <a:ext cx="1234481" cy="919854"/>
            <a:chOff x="1954550" y="2620525"/>
            <a:chExt cx="310850" cy="231625"/>
          </a:xfrm>
        </p:grpSpPr>
        <p:sp>
          <p:nvSpPr>
            <p:cNvPr id="223" name="Google Shape;223;p53"/>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53"/>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3"/>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3"/>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3"/>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3"/>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3"/>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3"/>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3"/>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2" name="Google Shape;232;p53"/>
          <p:cNvGrpSpPr/>
          <p:nvPr/>
        </p:nvGrpSpPr>
        <p:grpSpPr>
          <a:xfrm flipH="1" rot="1012302">
            <a:off x="8582303" y="2740849"/>
            <a:ext cx="417388" cy="653682"/>
            <a:chOff x="683900" y="3612800"/>
            <a:chExt cx="105100" cy="164600"/>
          </a:xfrm>
        </p:grpSpPr>
        <p:sp>
          <p:nvSpPr>
            <p:cNvPr id="233" name="Google Shape;233;p53"/>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3"/>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5" name="Google Shape;235;p53"/>
          <p:cNvGrpSpPr/>
          <p:nvPr/>
        </p:nvGrpSpPr>
        <p:grpSpPr>
          <a:xfrm flipH="1" rot="-2203129">
            <a:off x="7526524" y="4432354"/>
            <a:ext cx="239083" cy="580024"/>
            <a:chOff x="1282375" y="3450000"/>
            <a:chExt cx="64725" cy="157025"/>
          </a:xfrm>
        </p:grpSpPr>
        <p:sp>
          <p:nvSpPr>
            <p:cNvPr id="236" name="Google Shape;236;p53"/>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3"/>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53"/>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53"/>
          <p:cNvGrpSpPr/>
          <p:nvPr/>
        </p:nvGrpSpPr>
        <p:grpSpPr>
          <a:xfrm rot="-2161832">
            <a:off x="146056" y="237764"/>
            <a:ext cx="546806" cy="912618"/>
            <a:chOff x="1980950" y="3649100"/>
            <a:chExt cx="146600" cy="244675"/>
          </a:xfrm>
        </p:grpSpPr>
        <p:sp>
          <p:nvSpPr>
            <p:cNvPr id="240" name="Google Shape;240;p53"/>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3"/>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3"/>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53"/>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53"/>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3"/>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3"/>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3"/>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3"/>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3"/>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3"/>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1" name="Google Shape;251;p53"/>
          <p:cNvSpPr txBox="1"/>
          <p:nvPr>
            <p:ph idx="2" type="title"/>
          </p:nvPr>
        </p:nvSpPr>
        <p:spPr>
          <a:xfrm>
            <a:off x="3963000" y="1558320"/>
            <a:ext cx="1218000" cy="746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grpSp>
        <p:nvGrpSpPr>
          <p:cNvPr id="252" name="Google Shape;252;p53"/>
          <p:cNvGrpSpPr/>
          <p:nvPr/>
        </p:nvGrpSpPr>
        <p:grpSpPr>
          <a:xfrm rot="1596373">
            <a:off x="7444241" y="2827696"/>
            <a:ext cx="881313" cy="1208878"/>
            <a:chOff x="4590425" y="3427675"/>
            <a:chExt cx="214500" cy="294225"/>
          </a:xfrm>
        </p:grpSpPr>
        <p:sp>
          <p:nvSpPr>
            <p:cNvPr id="253" name="Google Shape;253;p53"/>
            <p:cNvSpPr/>
            <p:nvPr/>
          </p:nvSpPr>
          <p:spPr>
            <a:xfrm>
              <a:off x="4677000" y="3443900"/>
              <a:ext cx="11850" cy="14200"/>
            </a:xfrm>
            <a:custGeom>
              <a:rect b="b" l="l" r="r" t="t"/>
              <a:pathLst>
                <a:path extrusionOk="0" h="568" w="474">
                  <a:moveTo>
                    <a:pt x="315" y="1"/>
                  </a:moveTo>
                  <a:cubicBezTo>
                    <a:pt x="290" y="1"/>
                    <a:pt x="264" y="8"/>
                    <a:pt x="241" y="24"/>
                  </a:cubicBezTo>
                  <a:cubicBezTo>
                    <a:pt x="125" y="116"/>
                    <a:pt x="43" y="302"/>
                    <a:pt x="8" y="430"/>
                  </a:cubicBezTo>
                  <a:cubicBezTo>
                    <a:pt x="0" y="505"/>
                    <a:pt x="57" y="567"/>
                    <a:pt x="120" y="567"/>
                  </a:cubicBezTo>
                  <a:cubicBezTo>
                    <a:pt x="145" y="567"/>
                    <a:pt x="171" y="558"/>
                    <a:pt x="194" y="534"/>
                  </a:cubicBezTo>
                  <a:cubicBezTo>
                    <a:pt x="252" y="476"/>
                    <a:pt x="299" y="383"/>
                    <a:pt x="357" y="314"/>
                  </a:cubicBezTo>
                  <a:cubicBezTo>
                    <a:pt x="392" y="267"/>
                    <a:pt x="415" y="209"/>
                    <a:pt x="438" y="151"/>
                  </a:cubicBezTo>
                  <a:cubicBezTo>
                    <a:pt x="474" y="80"/>
                    <a:pt x="399" y="1"/>
                    <a:pt x="31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3"/>
            <p:cNvSpPr/>
            <p:nvPr/>
          </p:nvSpPr>
          <p:spPr>
            <a:xfrm>
              <a:off x="4701575" y="3434675"/>
              <a:ext cx="23525" cy="23025"/>
            </a:xfrm>
            <a:custGeom>
              <a:rect b="b" l="l" r="r" t="t"/>
              <a:pathLst>
                <a:path extrusionOk="0" h="921" w="941">
                  <a:moveTo>
                    <a:pt x="741" y="0"/>
                  </a:moveTo>
                  <a:cubicBezTo>
                    <a:pt x="562" y="0"/>
                    <a:pt x="390" y="122"/>
                    <a:pt x="279" y="253"/>
                  </a:cubicBezTo>
                  <a:cubicBezTo>
                    <a:pt x="128" y="404"/>
                    <a:pt x="1" y="625"/>
                    <a:pt x="24" y="845"/>
                  </a:cubicBezTo>
                  <a:cubicBezTo>
                    <a:pt x="31" y="887"/>
                    <a:pt x="84" y="921"/>
                    <a:pt x="127" y="921"/>
                  </a:cubicBezTo>
                  <a:cubicBezTo>
                    <a:pt x="157" y="921"/>
                    <a:pt x="182" y="906"/>
                    <a:pt x="186" y="869"/>
                  </a:cubicBezTo>
                  <a:cubicBezTo>
                    <a:pt x="233" y="741"/>
                    <a:pt x="326" y="613"/>
                    <a:pt x="419" y="509"/>
                  </a:cubicBezTo>
                  <a:cubicBezTo>
                    <a:pt x="465" y="451"/>
                    <a:pt x="523" y="404"/>
                    <a:pt x="581" y="369"/>
                  </a:cubicBezTo>
                  <a:cubicBezTo>
                    <a:pt x="651" y="323"/>
                    <a:pt x="732" y="311"/>
                    <a:pt x="813" y="276"/>
                  </a:cubicBezTo>
                  <a:cubicBezTo>
                    <a:pt x="941" y="230"/>
                    <a:pt x="941" y="56"/>
                    <a:pt x="825" y="9"/>
                  </a:cubicBezTo>
                  <a:cubicBezTo>
                    <a:pt x="797" y="3"/>
                    <a:pt x="769" y="0"/>
                    <a:pt x="74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3"/>
            <p:cNvSpPr/>
            <p:nvPr/>
          </p:nvSpPr>
          <p:spPr>
            <a:xfrm>
              <a:off x="4626875" y="3465350"/>
              <a:ext cx="66600" cy="97750"/>
            </a:xfrm>
            <a:custGeom>
              <a:rect b="b" l="l" r="r" t="t"/>
              <a:pathLst>
                <a:path extrusionOk="0" h="3910" w="2664">
                  <a:moveTo>
                    <a:pt x="2523" y="1"/>
                  </a:moveTo>
                  <a:cubicBezTo>
                    <a:pt x="2496" y="1"/>
                    <a:pt x="2469" y="13"/>
                    <a:pt x="2455" y="36"/>
                  </a:cubicBezTo>
                  <a:cubicBezTo>
                    <a:pt x="1642" y="1197"/>
                    <a:pt x="736" y="2428"/>
                    <a:pt x="75" y="3670"/>
                  </a:cubicBezTo>
                  <a:cubicBezTo>
                    <a:pt x="1" y="3810"/>
                    <a:pt x="125" y="3909"/>
                    <a:pt x="250" y="3909"/>
                  </a:cubicBezTo>
                  <a:cubicBezTo>
                    <a:pt x="300" y="3909"/>
                    <a:pt x="351" y="3893"/>
                    <a:pt x="388" y="3856"/>
                  </a:cubicBezTo>
                  <a:cubicBezTo>
                    <a:pt x="922" y="3275"/>
                    <a:pt x="1328" y="2544"/>
                    <a:pt x="1735" y="1882"/>
                  </a:cubicBezTo>
                  <a:cubicBezTo>
                    <a:pt x="2071" y="1360"/>
                    <a:pt x="2664" y="733"/>
                    <a:pt x="2606" y="83"/>
                  </a:cubicBezTo>
                  <a:cubicBezTo>
                    <a:pt x="2606" y="27"/>
                    <a:pt x="2564" y="1"/>
                    <a:pt x="252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3"/>
            <p:cNvSpPr/>
            <p:nvPr/>
          </p:nvSpPr>
          <p:spPr>
            <a:xfrm>
              <a:off x="4609475" y="3552050"/>
              <a:ext cx="12025" cy="15800"/>
            </a:xfrm>
            <a:custGeom>
              <a:rect b="b" l="l" r="r" t="t"/>
              <a:pathLst>
                <a:path extrusionOk="0" h="632" w="481">
                  <a:moveTo>
                    <a:pt x="355" y="1"/>
                  </a:moveTo>
                  <a:cubicBezTo>
                    <a:pt x="341" y="1"/>
                    <a:pt x="328" y="7"/>
                    <a:pt x="318" y="16"/>
                  </a:cubicBezTo>
                  <a:cubicBezTo>
                    <a:pt x="190" y="167"/>
                    <a:pt x="28" y="283"/>
                    <a:pt x="16" y="504"/>
                  </a:cubicBezTo>
                  <a:cubicBezTo>
                    <a:pt x="1" y="580"/>
                    <a:pt x="71" y="631"/>
                    <a:pt x="143" y="631"/>
                  </a:cubicBezTo>
                  <a:cubicBezTo>
                    <a:pt x="181" y="631"/>
                    <a:pt x="220" y="617"/>
                    <a:pt x="248" y="585"/>
                  </a:cubicBezTo>
                  <a:cubicBezTo>
                    <a:pt x="376" y="446"/>
                    <a:pt x="480" y="237"/>
                    <a:pt x="399" y="39"/>
                  </a:cubicBezTo>
                  <a:cubicBezTo>
                    <a:pt x="392" y="12"/>
                    <a:pt x="374" y="1"/>
                    <a:pt x="3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3"/>
            <p:cNvSpPr/>
            <p:nvPr/>
          </p:nvSpPr>
          <p:spPr>
            <a:xfrm>
              <a:off x="4597375" y="3621450"/>
              <a:ext cx="79275" cy="18875"/>
            </a:xfrm>
            <a:custGeom>
              <a:rect b="b" l="l" r="r" t="t"/>
              <a:pathLst>
                <a:path extrusionOk="0" h="755" w="3171">
                  <a:moveTo>
                    <a:pt x="1046" y="0"/>
                  </a:moveTo>
                  <a:cubicBezTo>
                    <a:pt x="988" y="0"/>
                    <a:pt x="930" y="1"/>
                    <a:pt x="872" y="3"/>
                  </a:cubicBezTo>
                  <a:cubicBezTo>
                    <a:pt x="465" y="15"/>
                    <a:pt x="13" y="108"/>
                    <a:pt x="36" y="479"/>
                  </a:cubicBezTo>
                  <a:cubicBezTo>
                    <a:pt x="36" y="514"/>
                    <a:pt x="13" y="537"/>
                    <a:pt x="13" y="572"/>
                  </a:cubicBezTo>
                  <a:cubicBezTo>
                    <a:pt x="1" y="630"/>
                    <a:pt x="36" y="677"/>
                    <a:pt x="71" y="700"/>
                  </a:cubicBezTo>
                  <a:lnTo>
                    <a:pt x="71" y="711"/>
                  </a:lnTo>
                  <a:cubicBezTo>
                    <a:pt x="88" y="740"/>
                    <a:pt x="117" y="755"/>
                    <a:pt x="146" y="755"/>
                  </a:cubicBezTo>
                  <a:cubicBezTo>
                    <a:pt x="175" y="755"/>
                    <a:pt x="204" y="740"/>
                    <a:pt x="221" y="711"/>
                  </a:cubicBezTo>
                  <a:cubicBezTo>
                    <a:pt x="221" y="700"/>
                    <a:pt x="221" y="700"/>
                    <a:pt x="233" y="688"/>
                  </a:cubicBezTo>
                  <a:cubicBezTo>
                    <a:pt x="280" y="653"/>
                    <a:pt x="291" y="618"/>
                    <a:pt x="291" y="560"/>
                  </a:cubicBezTo>
                  <a:lnTo>
                    <a:pt x="291" y="537"/>
                  </a:lnTo>
                  <a:cubicBezTo>
                    <a:pt x="396" y="340"/>
                    <a:pt x="512" y="351"/>
                    <a:pt x="872" y="340"/>
                  </a:cubicBezTo>
                  <a:cubicBezTo>
                    <a:pt x="918" y="338"/>
                    <a:pt x="964" y="338"/>
                    <a:pt x="1010" y="338"/>
                  </a:cubicBezTo>
                  <a:cubicBezTo>
                    <a:pt x="1321" y="338"/>
                    <a:pt x="1625" y="371"/>
                    <a:pt x="1928" y="421"/>
                  </a:cubicBezTo>
                  <a:cubicBezTo>
                    <a:pt x="2125" y="454"/>
                    <a:pt x="2397" y="531"/>
                    <a:pt x="2644" y="531"/>
                  </a:cubicBezTo>
                  <a:cubicBezTo>
                    <a:pt x="2833" y="531"/>
                    <a:pt x="3008" y="486"/>
                    <a:pt x="3124" y="340"/>
                  </a:cubicBezTo>
                  <a:cubicBezTo>
                    <a:pt x="3170" y="293"/>
                    <a:pt x="3135" y="224"/>
                    <a:pt x="3077" y="212"/>
                  </a:cubicBezTo>
                  <a:cubicBezTo>
                    <a:pt x="2717" y="119"/>
                    <a:pt x="2288" y="131"/>
                    <a:pt x="1916" y="73"/>
                  </a:cubicBezTo>
                  <a:cubicBezTo>
                    <a:pt x="1626" y="24"/>
                    <a:pt x="1336" y="0"/>
                    <a:pt x="104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3"/>
            <p:cNvSpPr/>
            <p:nvPr/>
          </p:nvSpPr>
          <p:spPr>
            <a:xfrm>
              <a:off x="4704200" y="3504850"/>
              <a:ext cx="83900" cy="69175"/>
            </a:xfrm>
            <a:custGeom>
              <a:rect b="b" l="l" r="r" t="t"/>
              <a:pathLst>
                <a:path extrusionOk="0" h="2767" w="3356">
                  <a:moveTo>
                    <a:pt x="81" y="0"/>
                  </a:moveTo>
                  <a:cubicBezTo>
                    <a:pt x="0" y="0"/>
                    <a:pt x="0" y="105"/>
                    <a:pt x="70" y="140"/>
                  </a:cubicBezTo>
                  <a:cubicBezTo>
                    <a:pt x="882" y="430"/>
                    <a:pt x="1741" y="488"/>
                    <a:pt x="2334" y="1196"/>
                  </a:cubicBezTo>
                  <a:cubicBezTo>
                    <a:pt x="2728" y="1660"/>
                    <a:pt x="2856" y="2252"/>
                    <a:pt x="3216" y="2740"/>
                  </a:cubicBezTo>
                  <a:cubicBezTo>
                    <a:pt x="3231" y="2758"/>
                    <a:pt x="3250" y="2766"/>
                    <a:pt x="3270" y="2766"/>
                  </a:cubicBezTo>
                  <a:cubicBezTo>
                    <a:pt x="3312" y="2766"/>
                    <a:pt x="3355" y="2730"/>
                    <a:pt x="3355" y="2682"/>
                  </a:cubicBezTo>
                  <a:cubicBezTo>
                    <a:pt x="3158" y="952"/>
                    <a:pt x="1753" y="12"/>
                    <a:pt x="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3"/>
            <p:cNvSpPr/>
            <p:nvPr/>
          </p:nvSpPr>
          <p:spPr>
            <a:xfrm>
              <a:off x="4654575" y="3616750"/>
              <a:ext cx="113075" cy="59350"/>
            </a:xfrm>
            <a:custGeom>
              <a:rect b="b" l="l" r="r" t="t"/>
              <a:pathLst>
                <a:path extrusionOk="0" h="2374" w="4523">
                  <a:moveTo>
                    <a:pt x="4429" y="1"/>
                  </a:moveTo>
                  <a:cubicBezTo>
                    <a:pt x="4401" y="1"/>
                    <a:pt x="4374" y="16"/>
                    <a:pt x="4365" y="52"/>
                  </a:cubicBezTo>
                  <a:cubicBezTo>
                    <a:pt x="4017" y="899"/>
                    <a:pt x="3216" y="1828"/>
                    <a:pt x="2241" y="1979"/>
                  </a:cubicBezTo>
                  <a:cubicBezTo>
                    <a:pt x="2119" y="1998"/>
                    <a:pt x="1989" y="2008"/>
                    <a:pt x="1857" y="2008"/>
                  </a:cubicBezTo>
                  <a:cubicBezTo>
                    <a:pt x="1584" y="2008"/>
                    <a:pt x="1302" y="1965"/>
                    <a:pt x="1068" y="1863"/>
                  </a:cubicBezTo>
                  <a:cubicBezTo>
                    <a:pt x="766" y="1712"/>
                    <a:pt x="534" y="1457"/>
                    <a:pt x="209" y="1329"/>
                  </a:cubicBezTo>
                  <a:cubicBezTo>
                    <a:pt x="197" y="1324"/>
                    <a:pt x="184" y="1321"/>
                    <a:pt x="170" y="1321"/>
                  </a:cubicBezTo>
                  <a:cubicBezTo>
                    <a:pt x="91" y="1321"/>
                    <a:pt x="0" y="1401"/>
                    <a:pt x="70" y="1480"/>
                  </a:cubicBezTo>
                  <a:cubicBezTo>
                    <a:pt x="540" y="2106"/>
                    <a:pt x="1161" y="2373"/>
                    <a:pt x="1792" y="2373"/>
                  </a:cubicBezTo>
                  <a:cubicBezTo>
                    <a:pt x="2996" y="2373"/>
                    <a:pt x="4234" y="1398"/>
                    <a:pt x="4516" y="87"/>
                  </a:cubicBezTo>
                  <a:cubicBezTo>
                    <a:pt x="4523" y="37"/>
                    <a:pt x="4474" y="1"/>
                    <a:pt x="442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3"/>
            <p:cNvSpPr/>
            <p:nvPr/>
          </p:nvSpPr>
          <p:spPr>
            <a:xfrm>
              <a:off x="4660075" y="3675450"/>
              <a:ext cx="87975" cy="46450"/>
            </a:xfrm>
            <a:custGeom>
              <a:rect b="b" l="l" r="r" t="t"/>
              <a:pathLst>
                <a:path extrusionOk="0" h="1858" w="3519">
                  <a:moveTo>
                    <a:pt x="2811" y="0"/>
                  </a:moveTo>
                  <a:cubicBezTo>
                    <a:pt x="2762" y="0"/>
                    <a:pt x="2717" y="33"/>
                    <a:pt x="2717" y="95"/>
                  </a:cubicBezTo>
                  <a:cubicBezTo>
                    <a:pt x="2717" y="351"/>
                    <a:pt x="2880" y="606"/>
                    <a:pt x="2961" y="850"/>
                  </a:cubicBezTo>
                  <a:cubicBezTo>
                    <a:pt x="3054" y="1071"/>
                    <a:pt x="3112" y="1280"/>
                    <a:pt x="3181" y="1500"/>
                  </a:cubicBezTo>
                  <a:cubicBezTo>
                    <a:pt x="2940" y="1462"/>
                    <a:pt x="2695" y="1449"/>
                    <a:pt x="2452" y="1449"/>
                  </a:cubicBezTo>
                  <a:cubicBezTo>
                    <a:pt x="2181" y="1449"/>
                    <a:pt x="1912" y="1465"/>
                    <a:pt x="1649" y="1477"/>
                  </a:cubicBezTo>
                  <a:cubicBezTo>
                    <a:pt x="1413" y="1477"/>
                    <a:pt x="1143" y="1444"/>
                    <a:pt x="883" y="1444"/>
                  </a:cubicBezTo>
                  <a:cubicBezTo>
                    <a:pt x="734" y="1444"/>
                    <a:pt x="588" y="1455"/>
                    <a:pt x="453" y="1488"/>
                  </a:cubicBezTo>
                  <a:cubicBezTo>
                    <a:pt x="523" y="1372"/>
                    <a:pt x="581" y="1210"/>
                    <a:pt x="627" y="1094"/>
                  </a:cubicBezTo>
                  <a:cubicBezTo>
                    <a:pt x="720" y="862"/>
                    <a:pt x="755" y="618"/>
                    <a:pt x="848" y="386"/>
                  </a:cubicBezTo>
                  <a:cubicBezTo>
                    <a:pt x="879" y="301"/>
                    <a:pt x="803" y="247"/>
                    <a:pt x="731" y="247"/>
                  </a:cubicBezTo>
                  <a:cubicBezTo>
                    <a:pt x="694" y="247"/>
                    <a:pt x="659" y="261"/>
                    <a:pt x="639" y="293"/>
                  </a:cubicBezTo>
                  <a:cubicBezTo>
                    <a:pt x="511" y="525"/>
                    <a:pt x="442" y="780"/>
                    <a:pt x="326" y="1012"/>
                  </a:cubicBezTo>
                  <a:cubicBezTo>
                    <a:pt x="244" y="1210"/>
                    <a:pt x="0" y="1547"/>
                    <a:pt x="279" y="1732"/>
                  </a:cubicBezTo>
                  <a:cubicBezTo>
                    <a:pt x="442" y="1837"/>
                    <a:pt x="674" y="1837"/>
                    <a:pt x="860" y="1837"/>
                  </a:cubicBezTo>
                  <a:cubicBezTo>
                    <a:pt x="913" y="1839"/>
                    <a:pt x="966" y="1840"/>
                    <a:pt x="1019" y="1840"/>
                  </a:cubicBezTo>
                  <a:cubicBezTo>
                    <a:pt x="1229" y="1840"/>
                    <a:pt x="1435" y="1825"/>
                    <a:pt x="1649" y="1825"/>
                  </a:cubicBezTo>
                  <a:cubicBezTo>
                    <a:pt x="1934" y="1831"/>
                    <a:pt x="2239" y="1857"/>
                    <a:pt x="2544" y="1857"/>
                  </a:cubicBezTo>
                  <a:cubicBezTo>
                    <a:pt x="2811" y="1857"/>
                    <a:pt x="3078" y="1837"/>
                    <a:pt x="3332" y="1767"/>
                  </a:cubicBezTo>
                  <a:cubicBezTo>
                    <a:pt x="3518" y="1709"/>
                    <a:pt x="3460" y="1547"/>
                    <a:pt x="3414" y="1396"/>
                  </a:cubicBezTo>
                  <a:cubicBezTo>
                    <a:pt x="3367" y="1245"/>
                    <a:pt x="3321" y="1094"/>
                    <a:pt x="3286" y="931"/>
                  </a:cubicBezTo>
                  <a:cubicBezTo>
                    <a:pt x="3193" y="629"/>
                    <a:pt x="3077" y="328"/>
                    <a:pt x="2903" y="49"/>
                  </a:cubicBezTo>
                  <a:cubicBezTo>
                    <a:pt x="2879" y="16"/>
                    <a:pt x="2844" y="0"/>
                    <a:pt x="2811"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53"/>
            <p:cNvSpPr/>
            <p:nvPr/>
          </p:nvSpPr>
          <p:spPr>
            <a:xfrm>
              <a:off x="4622000" y="3461175"/>
              <a:ext cx="66100" cy="98375"/>
            </a:xfrm>
            <a:custGeom>
              <a:rect b="b" l="l" r="r" t="t"/>
              <a:pathLst>
                <a:path extrusionOk="0" h="3935" w="2644">
                  <a:moveTo>
                    <a:pt x="2474" y="1"/>
                  </a:moveTo>
                  <a:cubicBezTo>
                    <a:pt x="2452" y="1"/>
                    <a:pt x="2435" y="6"/>
                    <a:pt x="2429" y="18"/>
                  </a:cubicBezTo>
                  <a:cubicBezTo>
                    <a:pt x="2034" y="586"/>
                    <a:pt x="1732" y="1109"/>
                    <a:pt x="1407" y="1631"/>
                  </a:cubicBezTo>
                  <a:cubicBezTo>
                    <a:pt x="966" y="2351"/>
                    <a:pt x="455" y="2978"/>
                    <a:pt x="49" y="3732"/>
                  </a:cubicBezTo>
                  <a:cubicBezTo>
                    <a:pt x="0" y="3831"/>
                    <a:pt x="101" y="3935"/>
                    <a:pt x="193" y="3935"/>
                  </a:cubicBezTo>
                  <a:cubicBezTo>
                    <a:pt x="232" y="3935"/>
                    <a:pt x="269" y="3916"/>
                    <a:pt x="293" y="3872"/>
                  </a:cubicBezTo>
                  <a:cubicBezTo>
                    <a:pt x="746" y="3082"/>
                    <a:pt x="1291" y="2339"/>
                    <a:pt x="1791" y="1573"/>
                  </a:cubicBezTo>
                  <a:cubicBezTo>
                    <a:pt x="2034" y="1167"/>
                    <a:pt x="2499" y="470"/>
                    <a:pt x="2626" y="87"/>
                  </a:cubicBezTo>
                  <a:cubicBezTo>
                    <a:pt x="2644" y="44"/>
                    <a:pt x="2538" y="1"/>
                    <a:pt x="2474"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53"/>
            <p:cNvSpPr/>
            <p:nvPr/>
          </p:nvSpPr>
          <p:spPr>
            <a:xfrm>
              <a:off x="4653250" y="3478600"/>
              <a:ext cx="66275" cy="98475"/>
            </a:xfrm>
            <a:custGeom>
              <a:rect b="b" l="l" r="r" t="t"/>
              <a:pathLst>
                <a:path extrusionOk="0" h="3939" w="2651">
                  <a:moveTo>
                    <a:pt x="2488" y="0"/>
                  </a:moveTo>
                  <a:cubicBezTo>
                    <a:pt x="2467" y="0"/>
                    <a:pt x="2450" y="5"/>
                    <a:pt x="2444" y="17"/>
                  </a:cubicBezTo>
                  <a:cubicBezTo>
                    <a:pt x="2050" y="574"/>
                    <a:pt x="1748" y="1108"/>
                    <a:pt x="1423" y="1631"/>
                  </a:cubicBezTo>
                  <a:cubicBezTo>
                    <a:pt x="970" y="2351"/>
                    <a:pt x="471" y="2977"/>
                    <a:pt x="65" y="3732"/>
                  </a:cubicBezTo>
                  <a:cubicBezTo>
                    <a:pt x="1" y="3844"/>
                    <a:pt x="90" y="3939"/>
                    <a:pt x="186" y="3939"/>
                  </a:cubicBezTo>
                  <a:cubicBezTo>
                    <a:pt x="230" y="3939"/>
                    <a:pt x="276" y="3919"/>
                    <a:pt x="308" y="3871"/>
                  </a:cubicBezTo>
                  <a:cubicBezTo>
                    <a:pt x="761" y="3082"/>
                    <a:pt x="1307" y="2339"/>
                    <a:pt x="1806" y="1573"/>
                  </a:cubicBezTo>
                  <a:cubicBezTo>
                    <a:pt x="2050" y="1155"/>
                    <a:pt x="2514" y="470"/>
                    <a:pt x="2642" y="87"/>
                  </a:cubicBezTo>
                  <a:cubicBezTo>
                    <a:pt x="2650" y="43"/>
                    <a:pt x="2549" y="0"/>
                    <a:pt x="2488"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3"/>
            <p:cNvSpPr/>
            <p:nvPr/>
          </p:nvSpPr>
          <p:spPr>
            <a:xfrm>
              <a:off x="4648075" y="3513825"/>
              <a:ext cx="142725" cy="153950"/>
            </a:xfrm>
            <a:custGeom>
              <a:rect b="b" l="l" r="r" t="t"/>
              <a:pathLst>
                <a:path extrusionOk="0" h="6158" w="5709">
                  <a:moveTo>
                    <a:pt x="2299" y="0"/>
                  </a:moveTo>
                  <a:cubicBezTo>
                    <a:pt x="2153" y="0"/>
                    <a:pt x="2003" y="12"/>
                    <a:pt x="1850" y="36"/>
                  </a:cubicBezTo>
                  <a:cubicBezTo>
                    <a:pt x="1746" y="71"/>
                    <a:pt x="1746" y="245"/>
                    <a:pt x="1850" y="257"/>
                  </a:cubicBezTo>
                  <a:cubicBezTo>
                    <a:pt x="2756" y="454"/>
                    <a:pt x="3557" y="512"/>
                    <a:pt x="4195" y="1290"/>
                  </a:cubicBezTo>
                  <a:cubicBezTo>
                    <a:pt x="4753" y="1975"/>
                    <a:pt x="4938" y="2927"/>
                    <a:pt x="4718" y="3774"/>
                  </a:cubicBezTo>
                  <a:cubicBezTo>
                    <a:pt x="4462" y="4715"/>
                    <a:pt x="3812" y="5446"/>
                    <a:pt x="2860" y="5736"/>
                  </a:cubicBezTo>
                  <a:cubicBezTo>
                    <a:pt x="2601" y="5817"/>
                    <a:pt x="2295" y="5865"/>
                    <a:pt x="1984" y="5865"/>
                  </a:cubicBezTo>
                  <a:cubicBezTo>
                    <a:pt x="1307" y="5865"/>
                    <a:pt x="605" y="5637"/>
                    <a:pt x="295" y="5016"/>
                  </a:cubicBezTo>
                  <a:cubicBezTo>
                    <a:pt x="271" y="4964"/>
                    <a:pt x="228" y="4943"/>
                    <a:pt x="182" y="4943"/>
                  </a:cubicBezTo>
                  <a:cubicBezTo>
                    <a:pt x="96" y="4943"/>
                    <a:pt x="1" y="5022"/>
                    <a:pt x="16" y="5121"/>
                  </a:cubicBezTo>
                  <a:cubicBezTo>
                    <a:pt x="253" y="5862"/>
                    <a:pt x="1213" y="6157"/>
                    <a:pt x="1981" y="6157"/>
                  </a:cubicBezTo>
                  <a:cubicBezTo>
                    <a:pt x="2115" y="6157"/>
                    <a:pt x="2244" y="6148"/>
                    <a:pt x="2361" y="6131"/>
                  </a:cubicBezTo>
                  <a:cubicBezTo>
                    <a:pt x="3487" y="5980"/>
                    <a:pt x="4474" y="5365"/>
                    <a:pt x="4927" y="4297"/>
                  </a:cubicBezTo>
                  <a:cubicBezTo>
                    <a:pt x="5708" y="2387"/>
                    <a:pt x="4390" y="0"/>
                    <a:pt x="2299"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53"/>
            <p:cNvSpPr/>
            <p:nvPr/>
          </p:nvSpPr>
          <p:spPr>
            <a:xfrm>
              <a:off x="4625950" y="3495075"/>
              <a:ext cx="178975" cy="191775"/>
            </a:xfrm>
            <a:custGeom>
              <a:rect b="b" l="l" r="r" t="t"/>
              <a:pathLst>
                <a:path extrusionOk="0" h="7671" w="7159">
                  <a:moveTo>
                    <a:pt x="3482" y="1"/>
                  </a:moveTo>
                  <a:cubicBezTo>
                    <a:pt x="3307" y="1"/>
                    <a:pt x="3143" y="48"/>
                    <a:pt x="3014" y="182"/>
                  </a:cubicBezTo>
                  <a:cubicBezTo>
                    <a:pt x="2963" y="243"/>
                    <a:pt x="3001" y="365"/>
                    <a:pt x="3073" y="365"/>
                  </a:cubicBezTo>
                  <a:cubicBezTo>
                    <a:pt x="3083" y="365"/>
                    <a:pt x="3095" y="362"/>
                    <a:pt x="3107" y="356"/>
                  </a:cubicBezTo>
                  <a:cubicBezTo>
                    <a:pt x="3197" y="318"/>
                    <a:pt x="3300" y="301"/>
                    <a:pt x="3409" y="301"/>
                  </a:cubicBezTo>
                  <a:cubicBezTo>
                    <a:pt x="3793" y="301"/>
                    <a:pt x="4260" y="502"/>
                    <a:pt x="4558" y="647"/>
                  </a:cubicBezTo>
                  <a:cubicBezTo>
                    <a:pt x="5138" y="925"/>
                    <a:pt x="5626" y="1390"/>
                    <a:pt x="5986" y="1924"/>
                  </a:cubicBezTo>
                  <a:cubicBezTo>
                    <a:pt x="6694" y="2969"/>
                    <a:pt x="6741" y="4420"/>
                    <a:pt x="6160" y="5511"/>
                  </a:cubicBezTo>
                  <a:cubicBezTo>
                    <a:pt x="5579" y="6580"/>
                    <a:pt x="4031" y="7356"/>
                    <a:pt x="2651" y="7356"/>
                  </a:cubicBezTo>
                  <a:cubicBezTo>
                    <a:pt x="1604" y="7356"/>
                    <a:pt x="653" y="6909"/>
                    <a:pt x="297" y="5801"/>
                  </a:cubicBezTo>
                  <a:cubicBezTo>
                    <a:pt x="277" y="5729"/>
                    <a:pt x="214" y="5695"/>
                    <a:pt x="152" y="5695"/>
                  </a:cubicBezTo>
                  <a:cubicBezTo>
                    <a:pt x="76" y="5695"/>
                    <a:pt x="1" y="5746"/>
                    <a:pt x="7" y="5836"/>
                  </a:cubicBezTo>
                  <a:cubicBezTo>
                    <a:pt x="53" y="7088"/>
                    <a:pt x="1617" y="7671"/>
                    <a:pt x="2674" y="7671"/>
                  </a:cubicBezTo>
                  <a:cubicBezTo>
                    <a:pt x="2695" y="7671"/>
                    <a:pt x="2715" y="7671"/>
                    <a:pt x="2735" y="7670"/>
                  </a:cubicBezTo>
                  <a:cubicBezTo>
                    <a:pt x="4639" y="7624"/>
                    <a:pt x="5823" y="6869"/>
                    <a:pt x="6497" y="5592"/>
                  </a:cubicBezTo>
                  <a:cubicBezTo>
                    <a:pt x="7159" y="4315"/>
                    <a:pt x="6996" y="2702"/>
                    <a:pt x="6114" y="1541"/>
                  </a:cubicBezTo>
                  <a:cubicBezTo>
                    <a:pt x="5626" y="902"/>
                    <a:pt x="5022" y="461"/>
                    <a:pt x="4268" y="194"/>
                  </a:cubicBezTo>
                  <a:cubicBezTo>
                    <a:pt x="4037" y="110"/>
                    <a:pt x="3747" y="1"/>
                    <a:pt x="3482"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53"/>
            <p:cNvSpPr/>
            <p:nvPr/>
          </p:nvSpPr>
          <p:spPr>
            <a:xfrm>
              <a:off x="4590425" y="3619600"/>
              <a:ext cx="91150" cy="24000"/>
            </a:xfrm>
            <a:custGeom>
              <a:rect b="b" l="l" r="r" t="t"/>
              <a:pathLst>
                <a:path extrusionOk="0" h="960" w="3646">
                  <a:moveTo>
                    <a:pt x="349" y="251"/>
                  </a:moveTo>
                  <a:cubicBezTo>
                    <a:pt x="619" y="284"/>
                    <a:pt x="890" y="291"/>
                    <a:pt x="1159" y="291"/>
                  </a:cubicBezTo>
                  <a:cubicBezTo>
                    <a:pt x="1374" y="291"/>
                    <a:pt x="1588" y="286"/>
                    <a:pt x="1800" y="286"/>
                  </a:cubicBezTo>
                  <a:cubicBezTo>
                    <a:pt x="2055" y="286"/>
                    <a:pt x="2311" y="292"/>
                    <a:pt x="2563" y="292"/>
                  </a:cubicBezTo>
                  <a:cubicBezTo>
                    <a:pt x="2816" y="292"/>
                    <a:pt x="3065" y="286"/>
                    <a:pt x="3309" y="263"/>
                  </a:cubicBezTo>
                  <a:lnTo>
                    <a:pt x="3309" y="263"/>
                  </a:lnTo>
                  <a:cubicBezTo>
                    <a:pt x="3297" y="414"/>
                    <a:pt x="3309" y="600"/>
                    <a:pt x="3332" y="716"/>
                  </a:cubicBezTo>
                  <a:cubicBezTo>
                    <a:pt x="3110" y="689"/>
                    <a:pt x="2889" y="682"/>
                    <a:pt x="2668" y="682"/>
                  </a:cubicBezTo>
                  <a:cubicBezTo>
                    <a:pt x="2404" y="682"/>
                    <a:pt x="2141" y="692"/>
                    <a:pt x="1881" y="692"/>
                  </a:cubicBezTo>
                  <a:cubicBezTo>
                    <a:pt x="1581" y="692"/>
                    <a:pt x="1278" y="680"/>
                    <a:pt x="975" y="680"/>
                  </a:cubicBezTo>
                  <a:cubicBezTo>
                    <a:pt x="773" y="680"/>
                    <a:pt x="571" y="686"/>
                    <a:pt x="372" y="704"/>
                  </a:cubicBezTo>
                  <a:cubicBezTo>
                    <a:pt x="383" y="553"/>
                    <a:pt x="372" y="367"/>
                    <a:pt x="349" y="251"/>
                  </a:cubicBezTo>
                  <a:close/>
                  <a:moveTo>
                    <a:pt x="2581" y="0"/>
                  </a:moveTo>
                  <a:cubicBezTo>
                    <a:pt x="2316" y="0"/>
                    <a:pt x="2051" y="8"/>
                    <a:pt x="1788" y="8"/>
                  </a:cubicBezTo>
                  <a:cubicBezTo>
                    <a:pt x="1602" y="8"/>
                    <a:pt x="1427" y="2"/>
                    <a:pt x="1248" y="2"/>
                  </a:cubicBezTo>
                  <a:cubicBezTo>
                    <a:pt x="1159" y="2"/>
                    <a:pt x="1068" y="4"/>
                    <a:pt x="975" y="8"/>
                  </a:cubicBezTo>
                  <a:cubicBezTo>
                    <a:pt x="732" y="8"/>
                    <a:pt x="488" y="31"/>
                    <a:pt x="256" y="54"/>
                  </a:cubicBezTo>
                  <a:cubicBezTo>
                    <a:pt x="151" y="66"/>
                    <a:pt x="47" y="66"/>
                    <a:pt x="35" y="182"/>
                  </a:cubicBezTo>
                  <a:cubicBezTo>
                    <a:pt x="23" y="298"/>
                    <a:pt x="23" y="425"/>
                    <a:pt x="0" y="542"/>
                  </a:cubicBezTo>
                  <a:cubicBezTo>
                    <a:pt x="35" y="576"/>
                    <a:pt x="35" y="588"/>
                    <a:pt x="35" y="588"/>
                  </a:cubicBezTo>
                  <a:cubicBezTo>
                    <a:pt x="35" y="692"/>
                    <a:pt x="35" y="785"/>
                    <a:pt x="105" y="878"/>
                  </a:cubicBezTo>
                  <a:cubicBezTo>
                    <a:pt x="116" y="890"/>
                    <a:pt x="140" y="901"/>
                    <a:pt x="151" y="901"/>
                  </a:cubicBezTo>
                  <a:cubicBezTo>
                    <a:pt x="198" y="936"/>
                    <a:pt x="279" y="925"/>
                    <a:pt x="325" y="936"/>
                  </a:cubicBezTo>
                  <a:cubicBezTo>
                    <a:pt x="395" y="948"/>
                    <a:pt x="465" y="948"/>
                    <a:pt x="546" y="948"/>
                  </a:cubicBezTo>
                  <a:cubicBezTo>
                    <a:pt x="685" y="959"/>
                    <a:pt x="836" y="959"/>
                    <a:pt x="975" y="959"/>
                  </a:cubicBezTo>
                  <a:cubicBezTo>
                    <a:pt x="1266" y="959"/>
                    <a:pt x="1568" y="948"/>
                    <a:pt x="1858" y="948"/>
                  </a:cubicBezTo>
                  <a:cubicBezTo>
                    <a:pt x="2000" y="948"/>
                    <a:pt x="2144" y="949"/>
                    <a:pt x="2288" y="949"/>
                  </a:cubicBezTo>
                  <a:cubicBezTo>
                    <a:pt x="2647" y="949"/>
                    <a:pt x="3007" y="943"/>
                    <a:pt x="3355" y="901"/>
                  </a:cubicBezTo>
                  <a:cubicBezTo>
                    <a:pt x="3460" y="890"/>
                    <a:pt x="3576" y="901"/>
                    <a:pt x="3599" y="809"/>
                  </a:cubicBezTo>
                  <a:cubicBezTo>
                    <a:pt x="3634" y="669"/>
                    <a:pt x="3634" y="542"/>
                    <a:pt x="3634" y="402"/>
                  </a:cubicBezTo>
                  <a:cubicBezTo>
                    <a:pt x="3634" y="298"/>
                    <a:pt x="3646" y="170"/>
                    <a:pt x="3564" y="89"/>
                  </a:cubicBezTo>
                  <a:cubicBezTo>
                    <a:pt x="3541" y="77"/>
                    <a:pt x="3529" y="54"/>
                    <a:pt x="3506" y="54"/>
                  </a:cubicBezTo>
                  <a:cubicBezTo>
                    <a:pt x="3200" y="10"/>
                    <a:pt x="2890" y="0"/>
                    <a:pt x="2581"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53"/>
            <p:cNvSpPr/>
            <p:nvPr/>
          </p:nvSpPr>
          <p:spPr>
            <a:xfrm>
              <a:off x="4604350" y="3548450"/>
              <a:ext cx="65900" cy="51950"/>
            </a:xfrm>
            <a:custGeom>
              <a:rect b="b" l="l" r="r" t="t"/>
              <a:pathLst>
                <a:path extrusionOk="0" h="2078" w="2636">
                  <a:moveTo>
                    <a:pt x="476" y="195"/>
                  </a:moveTo>
                  <a:cubicBezTo>
                    <a:pt x="755" y="427"/>
                    <a:pt x="1092" y="613"/>
                    <a:pt x="1394" y="810"/>
                  </a:cubicBezTo>
                  <a:cubicBezTo>
                    <a:pt x="1707" y="1008"/>
                    <a:pt x="2032" y="1228"/>
                    <a:pt x="2369" y="1391"/>
                  </a:cubicBezTo>
                  <a:cubicBezTo>
                    <a:pt x="2276" y="1484"/>
                    <a:pt x="2206" y="1646"/>
                    <a:pt x="2148" y="1751"/>
                  </a:cubicBezTo>
                  <a:cubicBezTo>
                    <a:pt x="1870" y="1518"/>
                    <a:pt x="1533" y="1333"/>
                    <a:pt x="1231" y="1135"/>
                  </a:cubicBezTo>
                  <a:cubicBezTo>
                    <a:pt x="918" y="950"/>
                    <a:pt x="604" y="729"/>
                    <a:pt x="256" y="555"/>
                  </a:cubicBezTo>
                  <a:cubicBezTo>
                    <a:pt x="349" y="450"/>
                    <a:pt x="418" y="300"/>
                    <a:pt x="476" y="195"/>
                  </a:cubicBezTo>
                  <a:close/>
                  <a:moveTo>
                    <a:pt x="720" y="1124"/>
                  </a:moveTo>
                  <a:cubicBezTo>
                    <a:pt x="860" y="1193"/>
                    <a:pt x="976" y="1275"/>
                    <a:pt x="1103" y="1356"/>
                  </a:cubicBezTo>
                  <a:cubicBezTo>
                    <a:pt x="1243" y="1449"/>
                    <a:pt x="1382" y="1530"/>
                    <a:pt x="1521" y="1623"/>
                  </a:cubicBezTo>
                  <a:cubicBezTo>
                    <a:pt x="1475" y="1693"/>
                    <a:pt x="1440" y="1774"/>
                    <a:pt x="1394" y="1820"/>
                  </a:cubicBezTo>
                  <a:cubicBezTo>
                    <a:pt x="1208" y="1577"/>
                    <a:pt x="894" y="1449"/>
                    <a:pt x="639" y="1251"/>
                  </a:cubicBezTo>
                  <a:lnTo>
                    <a:pt x="720" y="1124"/>
                  </a:lnTo>
                  <a:close/>
                  <a:moveTo>
                    <a:pt x="405" y="0"/>
                  </a:moveTo>
                  <a:cubicBezTo>
                    <a:pt x="375" y="0"/>
                    <a:pt x="346" y="14"/>
                    <a:pt x="314" y="56"/>
                  </a:cubicBezTo>
                  <a:cubicBezTo>
                    <a:pt x="244" y="137"/>
                    <a:pt x="186" y="241"/>
                    <a:pt x="128" y="323"/>
                  </a:cubicBezTo>
                  <a:lnTo>
                    <a:pt x="117" y="346"/>
                  </a:lnTo>
                  <a:cubicBezTo>
                    <a:pt x="59" y="427"/>
                    <a:pt x="1" y="497"/>
                    <a:pt x="12" y="601"/>
                  </a:cubicBezTo>
                  <a:cubicBezTo>
                    <a:pt x="12" y="613"/>
                    <a:pt x="12" y="636"/>
                    <a:pt x="24" y="648"/>
                  </a:cubicBezTo>
                  <a:cubicBezTo>
                    <a:pt x="35" y="683"/>
                    <a:pt x="93" y="706"/>
                    <a:pt x="128" y="729"/>
                  </a:cubicBezTo>
                  <a:cubicBezTo>
                    <a:pt x="175" y="764"/>
                    <a:pt x="209" y="810"/>
                    <a:pt x="256" y="834"/>
                  </a:cubicBezTo>
                  <a:lnTo>
                    <a:pt x="523" y="1008"/>
                  </a:lnTo>
                  <a:cubicBezTo>
                    <a:pt x="476" y="1066"/>
                    <a:pt x="430" y="1135"/>
                    <a:pt x="372" y="1182"/>
                  </a:cubicBezTo>
                  <a:cubicBezTo>
                    <a:pt x="337" y="1228"/>
                    <a:pt x="337" y="1310"/>
                    <a:pt x="372" y="1356"/>
                  </a:cubicBezTo>
                  <a:cubicBezTo>
                    <a:pt x="662" y="1623"/>
                    <a:pt x="1011" y="1774"/>
                    <a:pt x="1289" y="2041"/>
                  </a:cubicBezTo>
                  <a:cubicBezTo>
                    <a:pt x="1313" y="2065"/>
                    <a:pt x="1342" y="2077"/>
                    <a:pt x="1370" y="2077"/>
                  </a:cubicBezTo>
                  <a:cubicBezTo>
                    <a:pt x="1409" y="2077"/>
                    <a:pt x="1448" y="2053"/>
                    <a:pt x="1475" y="2006"/>
                  </a:cubicBezTo>
                  <a:cubicBezTo>
                    <a:pt x="1545" y="1913"/>
                    <a:pt x="1661" y="1832"/>
                    <a:pt x="1742" y="1739"/>
                  </a:cubicBezTo>
                  <a:cubicBezTo>
                    <a:pt x="1858" y="1809"/>
                    <a:pt x="1974" y="1867"/>
                    <a:pt x="2102" y="1925"/>
                  </a:cubicBezTo>
                  <a:cubicBezTo>
                    <a:pt x="2147" y="1940"/>
                    <a:pt x="2187" y="1970"/>
                    <a:pt x="2229" y="1970"/>
                  </a:cubicBezTo>
                  <a:cubicBezTo>
                    <a:pt x="2252" y="1970"/>
                    <a:pt x="2275" y="1961"/>
                    <a:pt x="2299" y="1936"/>
                  </a:cubicBezTo>
                  <a:cubicBezTo>
                    <a:pt x="2392" y="1855"/>
                    <a:pt x="2450" y="1739"/>
                    <a:pt x="2520" y="1635"/>
                  </a:cubicBezTo>
                  <a:cubicBezTo>
                    <a:pt x="2578" y="1565"/>
                    <a:pt x="2636" y="1460"/>
                    <a:pt x="2624" y="1368"/>
                  </a:cubicBezTo>
                  <a:cubicBezTo>
                    <a:pt x="2624" y="1356"/>
                    <a:pt x="2624" y="1333"/>
                    <a:pt x="2613" y="1310"/>
                  </a:cubicBezTo>
                  <a:cubicBezTo>
                    <a:pt x="2288" y="1019"/>
                    <a:pt x="1893" y="834"/>
                    <a:pt x="1533" y="601"/>
                  </a:cubicBezTo>
                  <a:cubicBezTo>
                    <a:pt x="1359" y="497"/>
                    <a:pt x="1185" y="381"/>
                    <a:pt x="1011" y="288"/>
                  </a:cubicBezTo>
                  <a:cubicBezTo>
                    <a:pt x="860" y="183"/>
                    <a:pt x="697" y="114"/>
                    <a:pt x="523" y="33"/>
                  </a:cubicBezTo>
                  <a:cubicBezTo>
                    <a:pt x="478" y="20"/>
                    <a:pt x="441" y="0"/>
                    <a:pt x="405"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53"/>
            <p:cNvSpPr/>
            <p:nvPr/>
          </p:nvSpPr>
          <p:spPr>
            <a:xfrm>
              <a:off x="4671675" y="3427675"/>
              <a:ext cx="65925" cy="61975"/>
            </a:xfrm>
            <a:custGeom>
              <a:rect b="b" l="l" r="r" t="t"/>
              <a:pathLst>
                <a:path extrusionOk="0" h="2479" w="2637">
                  <a:moveTo>
                    <a:pt x="1847" y="278"/>
                  </a:moveTo>
                  <a:cubicBezTo>
                    <a:pt x="2079" y="278"/>
                    <a:pt x="2032" y="510"/>
                    <a:pt x="2021" y="673"/>
                  </a:cubicBezTo>
                  <a:cubicBezTo>
                    <a:pt x="1998" y="835"/>
                    <a:pt x="1951" y="998"/>
                    <a:pt x="1893" y="1137"/>
                  </a:cubicBezTo>
                  <a:cubicBezTo>
                    <a:pt x="1893" y="1183"/>
                    <a:pt x="1858" y="1241"/>
                    <a:pt x="1835" y="1299"/>
                  </a:cubicBezTo>
                  <a:cubicBezTo>
                    <a:pt x="1731" y="1241"/>
                    <a:pt x="1615" y="1172"/>
                    <a:pt x="1510" y="1114"/>
                  </a:cubicBezTo>
                  <a:cubicBezTo>
                    <a:pt x="1417" y="1056"/>
                    <a:pt x="1324" y="998"/>
                    <a:pt x="1220" y="916"/>
                  </a:cubicBezTo>
                  <a:cubicBezTo>
                    <a:pt x="1324" y="742"/>
                    <a:pt x="1417" y="568"/>
                    <a:pt x="1568" y="429"/>
                  </a:cubicBezTo>
                  <a:cubicBezTo>
                    <a:pt x="1649" y="359"/>
                    <a:pt x="1731" y="278"/>
                    <a:pt x="1847" y="278"/>
                  </a:cubicBezTo>
                  <a:close/>
                  <a:moveTo>
                    <a:pt x="488" y="707"/>
                  </a:moveTo>
                  <a:cubicBezTo>
                    <a:pt x="755" y="940"/>
                    <a:pt x="1092" y="1125"/>
                    <a:pt x="1394" y="1311"/>
                  </a:cubicBezTo>
                  <a:cubicBezTo>
                    <a:pt x="1719" y="1520"/>
                    <a:pt x="2032" y="1729"/>
                    <a:pt x="2369" y="1892"/>
                  </a:cubicBezTo>
                  <a:cubicBezTo>
                    <a:pt x="2288" y="1996"/>
                    <a:pt x="2207" y="2159"/>
                    <a:pt x="2149" y="2251"/>
                  </a:cubicBezTo>
                  <a:cubicBezTo>
                    <a:pt x="1882" y="2019"/>
                    <a:pt x="1545" y="1834"/>
                    <a:pt x="1243" y="1648"/>
                  </a:cubicBezTo>
                  <a:cubicBezTo>
                    <a:pt x="918" y="1439"/>
                    <a:pt x="605" y="1230"/>
                    <a:pt x="268" y="1067"/>
                  </a:cubicBezTo>
                  <a:cubicBezTo>
                    <a:pt x="349" y="963"/>
                    <a:pt x="430" y="800"/>
                    <a:pt x="488" y="707"/>
                  </a:cubicBezTo>
                  <a:close/>
                  <a:moveTo>
                    <a:pt x="1828" y="1"/>
                  </a:moveTo>
                  <a:cubicBezTo>
                    <a:pt x="1464" y="1"/>
                    <a:pt x="1114" y="450"/>
                    <a:pt x="976" y="754"/>
                  </a:cubicBezTo>
                  <a:cubicBezTo>
                    <a:pt x="837" y="673"/>
                    <a:pt x="674" y="603"/>
                    <a:pt x="512" y="522"/>
                  </a:cubicBezTo>
                  <a:cubicBezTo>
                    <a:pt x="474" y="509"/>
                    <a:pt x="439" y="489"/>
                    <a:pt x="404" y="489"/>
                  </a:cubicBezTo>
                  <a:cubicBezTo>
                    <a:pt x="375" y="489"/>
                    <a:pt x="346" y="503"/>
                    <a:pt x="314" y="545"/>
                  </a:cubicBezTo>
                  <a:cubicBezTo>
                    <a:pt x="233" y="626"/>
                    <a:pt x="175" y="731"/>
                    <a:pt x="117" y="812"/>
                  </a:cubicBezTo>
                  <a:lnTo>
                    <a:pt x="105" y="835"/>
                  </a:lnTo>
                  <a:cubicBezTo>
                    <a:pt x="47" y="916"/>
                    <a:pt x="1" y="998"/>
                    <a:pt x="24" y="1091"/>
                  </a:cubicBezTo>
                  <a:cubicBezTo>
                    <a:pt x="24" y="1114"/>
                    <a:pt x="24" y="1125"/>
                    <a:pt x="36" y="1137"/>
                  </a:cubicBezTo>
                  <a:cubicBezTo>
                    <a:pt x="47" y="1183"/>
                    <a:pt x="105" y="1195"/>
                    <a:pt x="140" y="1218"/>
                  </a:cubicBezTo>
                  <a:cubicBezTo>
                    <a:pt x="175" y="1253"/>
                    <a:pt x="221" y="1299"/>
                    <a:pt x="268" y="1323"/>
                  </a:cubicBezTo>
                  <a:cubicBezTo>
                    <a:pt x="349" y="1404"/>
                    <a:pt x="454" y="1450"/>
                    <a:pt x="546" y="1508"/>
                  </a:cubicBezTo>
                  <a:lnTo>
                    <a:pt x="1104" y="1857"/>
                  </a:lnTo>
                  <a:cubicBezTo>
                    <a:pt x="1429" y="2066"/>
                    <a:pt x="1742" y="2263"/>
                    <a:pt x="2091" y="2426"/>
                  </a:cubicBezTo>
                  <a:cubicBezTo>
                    <a:pt x="2142" y="2447"/>
                    <a:pt x="2183" y="2478"/>
                    <a:pt x="2225" y="2478"/>
                  </a:cubicBezTo>
                  <a:cubicBezTo>
                    <a:pt x="2249" y="2478"/>
                    <a:pt x="2274" y="2467"/>
                    <a:pt x="2299" y="2437"/>
                  </a:cubicBezTo>
                  <a:cubicBezTo>
                    <a:pt x="2381" y="2356"/>
                    <a:pt x="2439" y="2240"/>
                    <a:pt x="2520" y="2135"/>
                  </a:cubicBezTo>
                  <a:cubicBezTo>
                    <a:pt x="2578" y="2066"/>
                    <a:pt x="2636" y="1961"/>
                    <a:pt x="2613" y="1880"/>
                  </a:cubicBezTo>
                  <a:cubicBezTo>
                    <a:pt x="2613" y="1857"/>
                    <a:pt x="2613" y="1834"/>
                    <a:pt x="2601" y="1822"/>
                  </a:cubicBezTo>
                  <a:cubicBezTo>
                    <a:pt x="2427" y="1671"/>
                    <a:pt x="2241" y="1543"/>
                    <a:pt x="2056" y="1427"/>
                  </a:cubicBezTo>
                  <a:cubicBezTo>
                    <a:pt x="2172" y="1276"/>
                    <a:pt x="2241" y="1021"/>
                    <a:pt x="2265" y="847"/>
                  </a:cubicBezTo>
                  <a:cubicBezTo>
                    <a:pt x="2311" y="615"/>
                    <a:pt x="2323" y="278"/>
                    <a:pt x="2114" y="104"/>
                  </a:cubicBezTo>
                  <a:cubicBezTo>
                    <a:pt x="2020" y="31"/>
                    <a:pt x="1923" y="1"/>
                    <a:pt x="1828"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8" name="Google Shape;268;p53"/>
          <p:cNvGrpSpPr/>
          <p:nvPr/>
        </p:nvGrpSpPr>
        <p:grpSpPr>
          <a:xfrm rot="1386162">
            <a:off x="1966823" y="164215"/>
            <a:ext cx="315166" cy="1059724"/>
            <a:chOff x="2370150" y="2891000"/>
            <a:chExt cx="107125" cy="360200"/>
          </a:xfrm>
        </p:grpSpPr>
        <p:sp>
          <p:nvSpPr>
            <p:cNvPr id="269" name="Google Shape;269;p53"/>
            <p:cNvSpPr/>
            <p:nvPr/>
          </p:nvSpPr>
          <p:spPr>
            <a:xfrm>
              <a:off x="2434000" y="2966475"/>
              <a:ext cx="18600" cy="98125"/>
            </a:xfrm>
            <a:custGeom>
              <a:rect b="b" l="l" r="r" t="t"/>
              <a:pathLst>
                <a:path extrusionOk="0" h="3925" w="744">
                  <a:moveTo>
                    <a:pt x="744" y="3924"/>
                  </a:moveTo>
                  <a:lnTo>
                    <a:pt x="1" y="3541"/>
                  </a:lnTo>
                  <a:lnTo>
                    <a:pt x="198" y="0"/>
                  </a:lnTo>
                  <a:lnTo>
                    <a:pt x="744" y="82"/>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53"/>
            <p:cNvSpPr/>
            <p:nvPr/>
          </p:nvSpPr>
          <p:spPr>
            <a:xfrm>
              <a:off x="2438350" y="2947600"/>
              <a:ext cx="36025" cy="25275"/>
            </a:xfrm>
            <a:custGeom>
              <a:rect b="b" l="l" r="r" t="t"/>
              <a:pathLst>
                <a:path extrusionOk="0" h="1011" w="1441">
                  <a:moveTo>
                    <a:pt x="186" y="1"/>
                  </a:moveTo>
                  <a:cubicBezTo>
                    <a:pt x="117" y="291"/>
                    <a:pt x="1" y="848"/>
                    <a:pt x="1" y="848"/>
                  </a:cubicBezTo>
                  <a:cubicBezTo>
                    <a:pt x="1" y="848"/>
                    <a:pt x="546" y="871"/>
                    <a:pt x="744" y="918"/>
                  </a:cubicBezTo>
                  <a:cubicBezTo>
                    <a:pt x="953" y="964"/>
                    <a:pt x="1185" y="1011"/>
                    <a:pt x="1371" y="895"/>
                  </a:cubicBezTo>
                  <a:cubicBezTo>
                    <a:pt x="1394" y="628"/>
                    <a:pt x="1405" y="384"/>
                    <a:pt x="1440" y="128"/>
                  </a:cubicBezTo>
                  <a:cubicBezTo>
                    <a:pt x="1162" y="82"/>
                    <a:pt x="465" y="24"/>
                    <a:pt x="1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53"/>
            <p:cNvSpPr/>
            <p:nvPr/>
          </p:nvSpPr>
          <p:spPr>
            <a:xfrm>
              <a:off x="2391625" y="3055000"/>
              <a:ext cx="57775" cy="74900"/>
            </a:xfrm>
            <a:custGeom>
              <a:rect b="b" l="l" r="r" t="t"/>
              <a:pathLst>
                <a:path extrusionOk="0" h="2996" w="2311">
                  <a:moveTo>
                    <a:pt x="2264" y="2856"/>
                  </a:moveTo>
                  <a:cubicBezTo>
                    <a:pt x="2241" y="2868"/>
                    <a:pt x="2195" y="2868"/>
                    <a:pt x="2148" y="2879"/>
                  </a:cubicBezTo>
                  <a:cubicBezTo>
                    <a:pt x="1951" y="2972"/>
                    <a:pt x="1742" y="2995"/>
                    <a:pt x="1521" y="2902"/>
                  </a:cubicBezTo>
                  <a:cubicBezTo>
                    <a:pt x="1463" y="2868"/>
                    <a:pt x="1382" y="2879"/>
                    <a:pt x="1312" y="2868"/>
                  </a:cubicBezTo>
                  <a:lnTo>
                    <a:pt x="813" y="2868"/>
                  </a:lnTo>
                  <a:cubicBezTo>
                    <a:pt x="755" y="2868"/>
                    <a:pt x="686" y="2868"/>
                    <a:pt x="628" y="2856"/>
                  </a:cubicBezTo>
                  <a:cubicBezTo>
                    <a:pt x="465" y="2821"/>
                    <a:pt x="302" y="2786"/>
                    <a:pt x="128" y="2751"/>
                  </a:cubicBezTo>
                  <a:cubicBezTo>
                    <a:pt x="70" y="2635"/>
                    <a:pt x="1" y="2508"/>
                    <a:pt x="12" y="2334"/>
                  </a:cubicBezTo>
                  <a:cubicBezTo>
                    <a:pt x="35" y="1591"/>
                    <a:pt x="35" y="871"/>
                    <a:pt x="35" y="128"/>
                  </a:cubicBezTo>
                  <a:cubicBezTo>
                    <a:pt x="35" y="93"/>
                    <a:pt x="47" y="70"/>
                    <a:pt x="47" y="23"/>
                  </a:cubicBezTo>
                  <a:cubicBezTo>
                    <a:pt x="105" y="12"/>
                    <a:pt x="163" y="0"/>
                    <a:pt x="210" y="0"/>
                  </a:cubicBezTo>
                  <a:lnTo>
                    <a:pt x="2044" y="0"/>
                  </a:lnTo>
                  <a:cubicBezTo>
                    <a:pt x="2102" y="0"/>
                    <a:pt x="2160" y="23"/>
                    <a:pt x="2218" y="23"/>
                  </a:cubicBezTo>
                  <a:cubicBezTo>
                    <a:pt x="2299" y="255"/>
                    <a:pt x="2311" y="2612"/>
                    <a:pt x="2264" y="2856"/>
                  </a:cubicBezTo>
                  <a:close/>
                  <a:moveTo>
                    <a:pt x="790" y="1869"/>
                  </a:moveTo>
                  <a:cubicBezTo>
                    <a:pt x="674" y="1869"/>
                    <a:pt x="581" y="1869"/>
                    <a:pt x="511" y="1881"/>
                  </a:cubicBezTo>
                  <a:cubicBezTo>
                    <a:pt x="477" y="1892"/>
                    <a:pt x="442" y="1939"/>
                    <a:pt x="419" y="1985"/>
                  </a:cubicBezTo>
                  <a:cubicBezTo>
                    <a:pt x="419" y="2008"/>
                    <a:pt x="453" y="2066"/>
                    <a:pt x="477" y="2066"/>
                  </a:cubicBezTo>
                  <a:cubicBezTo>
                    <a:pt x="662" y="2113"/>
                    <a:pt x="860" y="2113"/>
                    <a:pt x="1045" y="2055"/>
                  </a:cubicBezTo>
                  <a:cubicBezTo>
                    <a:pt x="1080" y="2043"/>
                    <a:pt x="1103" y="1997"/>
                    <a:pt x="1103" y="1974"/>
                  </a:cubicBezTo>
                  <a:cubicBezTo>
                    <a:pt x="1103" y="1939"/>
                    <a:pt x="1057" y="1881"/>
                    <a:pt x="1045" y="1881"/>
                  </a:cubicBezTo>
                  <a:cubicBezTo>
                    <a:pt x="964" y="1881"/>
                    <a:pt x="860" y="1881"/>
                    <a:pt x="790" y="1869"/>
                  </a:cubicBezTo>
                  <a:close/>
                  <a:moveTo>
                    <a:pt x="802" y="1393"/>
                  </a:moveTo>
                  <a:cubicBezTo>
                    <a:pt x="755" y="1393"/>
                    <a:pt x="709" y="1393"/>
                    <a:pt x="651" y="1405"/>
                  </a:cubicBezTo>
                  <a:cubicBezTo>
                    <a:pt x="593" y="1416"/>
                    <a:pt x="558" y="1451"/>
                    <a:pt x="569" y="1509"/>
                  </a:cubicBezTo>
                  <a:cubicBezTo>
                    <a:pt x="569" y="1532"/>
                    <a:pt x="604" y="1579"/>
                    <a:pt x="651" y="1579"/>
                  </a:cubicBezTo>
                  <a:cubicBezTo>
                    <a:pt x="744" y="1591"/>
                    <a:pt x="825" y="1579"/>
                    <a:pt x="918" y="1579"/>
                  </a:cubicBezTo>
                  <a:cubicBezTo>
                    <a:pt x="953" y="1579"/>
                    <a:pt x="1022" y="1544"/>
                    <a:pt x="999" y="1486"/>
                  </a:cubicBezTo>
                  <a:cubicBezTo>
                    <a:pt x="999" y="1463"/>
                    <a:pt x="941" y="1428"/>
                    <a:pt x="918" y="1416"/>
                  </a:cubicBezTo>
                  <a:cubicBezTo>
                    <a:pt x="883" y="1393"/>
                    <a:pt x="848" y="1393"/>
                    <a:pt x="802" y="1393"/>
                  </a:cubicBezTo>
                  <a:close/>
                  <a:moveTo>
                    <a:pt x="976" y="1045"/>
                  </a:moveTo>
                  <a:cubicBezTo>
                    <a:pt x="929" y="987"/>
                    <a:pt x="918" y="929"/>
                    <a:pt x="871" y="906"/>
                  </a:cubicBezTo>
                  <a:cubicBezTo>
                    <a:pt x="825" y="882"/>
                    <a:pt x="755" y="882"/>
                    <a:pt x="697" y="882"/>
                  </a:cubicBezTo>
                  <a:cubicBezTo>
                    <a:pt x="639" y="882"/>
                    <a:pt x="593" y="906"/>
                    <a:pt x="581" y="964"/>
                  </a:cubicBezTo>
                  <a:cubicBezTo>
                    <a:pt x="569" y="1022"/>
                    <a:pt x="604" y="1068"/>
                    <a:pt x="651" y="1080"/>
                  </a:cubicBezTo>
                  <a:cubicBezTo>
                    <a:pt x="755" y="1080"/>
                    <a:pt x="860" y="1103"/>
                    <a:pt x="976" y="1045"/>
                  </a:cubicBezTo>
                  <a:close/>
                  <a:moveTo>
                    <a:pt x="802" y="255"/>
                  </a:moveTo>
                  <a:cubicBezTo>
                    <a:pt x="755" y="290"/>
                    <a:pt x="697" y="314"/>
                    <a:pt x="674" y="348"/>
                  </a:cubicBezTo>
                  <a:cubicBezTo>
                    <a:pt x="639" y="383"/>
                    <a:pt x="697" y="488"/>
                    <a:pt x="767" y="499"/>
                  </a:cubicBezTo>
                  <a:cubicBezTo>
                    <a:pt x="825" y="522"/>
                    <a:pt x="883" y="499"/>
                    <a:pt x="941" y="488"/>
                  </a:cubicBezTo>
                  <a:cubicBezTo>
                    <a:pt x="976" y="476"/>
                    <a:pt x="999" y="430"/>
                    <a:pt x="999" y="383"/>
                  </a:cubicBezTo>
                  <a:cubicBezTo>
                    <a:pt x="999" y="360"/>
                    <a:pt x="987" y="302"/>
                    <a:pt x="964" y="290"/>
                  </a:cubicBezTo>
                  <a:cubicBezTo>
                    <a:pt x="918" y="290"/>
                    <a:pt x="871" y="290"/>
                    <a:pt x="802" y="25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3"/>
            <p:cNvSpPr/>
            <p:nvPr/>
          </p:nvSpPr>
          <p:spPr>
            <a:xfrm>
              <a:off x="2405550" y="3132200"/>
              <a:ext cx="29050" cy="18600"/>
            </a:xfrm>
            <a:custGeom>
              <a:rect b="b" l="l" r="r" t="t"/>
              <a:pathLst>
                <a:path extrusionOk="0" h="744" w="1162">
                  <a:moveTo>
                    <a:pt x="12" y="511"/>
                  </a:moveTo>
                  <a:cubicBezTo>
                    <a:pt x="1" y="348"/>
                    <a:pt x="1" y="186"/>
                    <a:pt x="24" y="23"/>
                  </a:cubicBezTo>
                  <a:cubicBezTo>
                    <a:pt x="361" y="58"/>
                    <a:pt x="674" y="0"/>
                    <a:pt x="988" y="70"/>
                  </a:cubicBezTo>
                  <a:cubicBezTo>
                    <a:pt x="1162" y="360"/>
                    <a:pt x="1162" y="372"/>
                    <a:pt x="1104" y="697"/>
                  </a:cubicBezTo>
                  <a:cubicBezTo>
                    <a:pt x="999" y="720"/>
                    <a:pt x="872" y="743"/>
                    <a:pt x="779" y="697"/>
                  </a:cubicBezTo>
                  <a:cubicBezTo>
                    <a:pt x="628" y="627"/>
                    <a:pt x="488" y="627"/>
                    <a:pt x="326" y="627"/>
                  </a:cubicBezTo>
                  <a:cubicBezTo>
                    <a:pt x="210" y="639"/>
                    <a:pt x="117" y="604"/>
                    <a:pt x="12" y="51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53"/>
            <p:cNvSpPr/>
            <p:nvPr/>
          </p:nvSpPr>
          <p:spPr>
            <a:xfrm>
              <a:off x="2370150" y="2891000"/>
              <a:ext cx="107125" cy="360200"/>
            </a:xfrm>
            <a:custGeom>
              <a:rect b="b" l="l" r="r" t="t"/>
              <a:pathLst>
                <a:path extrusionOk="0" h="14408" w="4285">
                  <a:moveTo>
                    <a:pt x="2009" y="14408"/>
                  </a:moveTo>
                  <a:cubicBezTo>
                    <a:pt x="1893" y="14315"/>
                    <a:pt x="1904" y="14222"/>
                    <a:pt x="1904" y="14118"/>
                  </a:cubicBezTo>
                  <a:cubicBezTo>
                    <a:pt x="1904" y="13758"/>
                    <a:pt x="1893" y="13409"/>
                    <a:pt x="1893" y="13038"/>
                  </a:cubicBezTo>
                  <a:cubicBezTo>
                    <a:pt x="1893" y="12330"/>
                    <a:pt x="1893" y="11610"/>
                    <a:pt x="1870" y="10890"/>
                  </a:cubicBezTo>
                  <a:cubicBezTo>
                    <a:pt x="1870" y="10774"/>
                    <a:pt x="1893" y="10681"/>
                    <a:pt x="1835" y="10542"/>
                  </a:cubicBezTo>
                  <a:cubicBezTo>
                    <a:pt x="1649" y="10542"/>
                    <a:pt x="1463" y="10519"/>
                    <a:pt x="1289" y="10461"/>
                  </a:cubicBezTo>
                  <a:cubicBezTo>
                    <a:pt x="1173" y="10414"/>
                    <a:pt x="1138" y="10345"/>
                    <a:pt x="1115" y="10240"/>
                  </a:cubicBezTo>
                  <a:lnTo>
                    <a:pt x="1115" y="9938"/>
                  </a:lnTo>
                  <a:cubicBezTo>
                    <a:pt x="1115" y="9834"/>
                    <a:pt x="1103" y="9729"/>
                    <a:pt x="1103" y="9636"/>
                  </a:cubicBezTo>
                  <a:cubicBezTo>
                    <a:pt x="1045" y="9613"/>
                    <a:pt x="987" y="9613"/>
                    <a:pt x="941" y="9602"/>
                  </a:cubicBezTo>
                  <a:cubicBezTo>
                    <a:pt x="848" y="9578"/>
                    <a:pt x="767" y="9520"/>
                    <a:pt x="744" y="9428"/>
                  </a:cubicBezTo>
                  <a:cubicBezTo>
                    <a:pt x="685" y="9265"/>
                    <a:pt x="616" y="9114"/>
                    <a:pt x="616" y="8940"/>
                  </a:cubicBezTo>
                  <a:cubicBezTo>
                    <a:pt x="616" y="7802"/>
                    <a:pt x="616" y="6676"/>
                    <a:pt x="593" y="5527"/>
                  </a:cubicBezTo>
                  <a:cubicBezTo>
                    <a:pt x="593" y="5411"/>
                    <a:pt x="627" y="5283"/>
                    <a:pt x="639" y="5167"/>
                  </a:cubicBezTo>
                  <a:cubicBezTo>
                    <a:pt x="639" y="5132"/>
                    <a:pt x="674" y="5109"/>
                    <a:pt x="674" y="5074"/>
                  </a:cubicBezTo>
                  <a:cubicBezTo>
                    <a:pt x="651" y="4772"/>
                    <a:pt x="744" y="4470"/>
                    <a:pt x="709" y="4157"/>
                  </a:cubicBezTo>
                  <a:cubicBezTo>
                    <a:pt x="697" y="3971"/>
                    <a:pt x="697" y="3797"/>
                    <a:pt x="697" y="3611"/>
                  </a:cubicBezTo>
                  <a:cubicBezTo>
                    <a:pt x="697" y="3507"/>
                    <a:pt x="685" y="3402"/>
                    <a:pt x="685" y="3286"/>
                  </a:cubicBezTo>
                  <a:cubicBezTo>
                    <a:pt x="465" y="3309"/>
                    <a:pt x="291" y="3228"/>
                    <a:pt x="151" y="3101"/>
                  </a:cubicBezTo>
                  <a:cubicBezTo>
                    <a:pt x="105" y="3054"/>
                    <a:pt x="59" y="3019"/>
                    <a:pt x="47" y="2961"/>
                  </a:cubicBezTo>
                  <a:cubicBezTo>
                    <a:pt x="1" y="2706"/>
                    <a:pt x="59" y="2462"/>
                    <a:pt x="163" y="2241"/>
                  </a:cubicBezTo>
                  <a:cubicBezTo>
                    <a:pt x="209" y="2160"/>
                    <a:pt x="279" y="2102"/>
                    <a:pt x="384" y="2102"/>
                  </a:cubicBezTo>
                  <a:cubicBezTo>
                    <a:pt x="674" y="2102"/>
                    <a:pt x="976" y="2102"/>
                    <a:pt x="1266" y="2114"/>
                  </a:cubicBezTo>
                  <a:cubicBezTo>
                    <a:pt x="1336" y="2114"/>
                    <a:pt x="1405" y="2160"/>
                    <a:pt x="1510" y="2183"/>
                  </a:cubicBezTo>
                  <a:cubicBezTo>
                    <a:pt x="1603" y="1951"/>
                    <a:pt x="1545" y="1742"/>
                    <a:pt x="1556" y="1510"/>
                  </a:cubicBezTo>
                  <a:cubicBezTo>
                    <a:pt x="1568" y="1289"/>
                    <a:pt x="1556" y="1057"/>
                    <a:pt x="1556" y="825"/>
                  </a:cubicBezTo>
                  <a:cubicBezTo>
                    <a:pt x="1487" y="825"/>
                    <a:pt x="1440" y="837"/>
                    <a:pt x="1382" y="837"/>
                  </a:cubicBezTo>
                  <a:cubicBezTo>
                    <a:pt x="1336" y="837"/>
                    <a:pt x="1289" y="848"/>
                    <a:pt x="1266" y="825"/>
                  </a:cubicBezTo>
                  <a:cubicBezTo>
                    <a:pt x="1092" y="709"/>
                    <a:pt x="906" y="651"/>
                    <a:pt x="767" y="477"/>
                  </a:cubicBezTo>
                  <a:cubicBezTo>
                    <a:pt x="685" y="361"/>
                    <a:pt x="697" y="233"/>
                    <a:pt x="744" y="94"/>
                  </a:cubicBezTo>
                  <a:cubicBezTo>
                    <a:pt x="755" y="36"/>
                    <a:pt x="813" y="1"/>
                    <a:pt x="871" y="1"/>
                  </a:cubicBezTo>
                  <a:lnTo>
                    <a:pt x="1092" y="1"/>
                  </a:lnTo>
                  <a:lnTo>
                    <a:pt x="2740" y="1"/>
                  </a:lnTo>
                  <a:cubicBezTo>
                    <a:pt x="2903" y="1"/>
                    <a:pt x="3054" y="12"/>
                    <a:pt x="3181" y="94"/>
                  </a:cubicBezTo>
                  <a:cubicBezTo>
                    <a:pt x="3251" y="140"/>
                    <a:pt x="3321" y="152"/>
                    <a:pt x="3414" y="187"/>
                  </a:cubicBezTo>
                  <a:cubicBezTo>
                    <a:pt x="3495" y="210"/>
                    <a:pt x="3553" y="268"/>
                    <a:pt x="3588" y="361"/>
                  </a:cubicBezTo>
                  <a:cubicBezTo>
                    <a:pt x="3634" y="465"/>
                    <a:pt x="3588" y="581"/>
                    <a:pt x="3472" y="605"/>
                  </a:cubicBezTo>
                  <a:cubicBezTo>
                    <a:pt x="3298" y="651"/>
                    <a:pt x="3147" y="721"/>
                    <a:pt x="2996" y="814"/>
                  </a:cubicBezTo>
                  <a:cubicBezTo>
                    <a:pt x="2938" y="837"/>
                    <a:pt x="2856" y="848"/>
                    <a:pt x="2787" y="872"/>
                  </a:cubicBezTo>
                  <a:cubicBezTo>
                    <a:pt x="2729" y="883"/>
                    <a:pt x="2671" y="906"/>
                    <a:pt x="2624" y="930"/>
                  </a:cubicBezTo>
                  <a:cubicBezTo>
                    <a:pt x="2589" y="1162"/>
                    <a:pt x="2566" y="1951"/>
                    <a:pt x="2613" y="2207"/>
                  </a:cubicBezTo>
                  <a:cubicBezTo>
                    <a:pt x="2671" y="2207"/>
                    <a:pt x="2729" y="2218"/>
                    <a:pt x="2787" y="2218"/>
                  </a:cubicBezTo>
                  <a:cubicBezTo>
                    <a:pt x="2996" y="2218"/>
                    <a:pt x="3193" y="2230"/>
                    <a:pt x="3402" y="2218"/>
                  </a:cubicBezTo>
                  <a:cubicBezTo>
                    <a:pt x="3646" y="2207"/>
                    <a:pt x="3878" y="2265"/>
                    <a:pt x="4122" y="2299"/>
                  </a:cubicBezTo>
                  <a:cubicBezTo>
                    <a:pt x="4226" y="2323"/>
                    <a:pt x="4273" y="2381"/>
                    <a:pt x="4273" y="2462"/>
                  </a:cubicBezTo>
                  <a:cubicBezTo>
                    <a:pt x="4273" y="2683"/>
                    <a:pt x="4284" y="2915"/>
                    <a:pt x="4273" y="3135"/>
                  </a:cubicBezTo>
                  <a:cubicBezTo>
                    <a:pt x="4273" y="3286"/>
                    <a:pt x="4168" y="3368"/>
                    <a:pt x="4006" y="3379"/>
                  </a:cubicBezTo>
                  <a:lnTo>
                    <a:pt x="3704" y="3379"/>
                  </a:lnTo>
                  <a:cubicBezTo>
                    <a:pt x="3634" y="3379"/>
                    <a:pt x="3576" y="3391"/>
                    <a:pt x="3483" y="3391"/>
                  </a:cubicBezTo>
                  <a:cubicBezTo>
                    <a:pt x="3483" y="3484"/>
                    <a:pt x="3472" y="3553"/>
                    <a:pt x="3472" y="3611"/>
                  </a:cubicBezTo>
                  <a:lnTo>
                    <a:pt x="3472" y="6363"/>
                  </a:lnTo>
                  <a:cubicBezTo>
                    <a:pt x="3472" y="7349"/>
                    <a:pt x="3460" y="8325"/>
                    <a:pt x="3460" y="9311"/>
                  </a:cubicBezTo>
                  <a:cubicBezTo>
                    <a:pt x="3460" y="9381"/>
                    <a:pt x="3460" y="9462"/>
                    <a:pt x="3437" y="9532"/>
                  </a:cubicBezTo>
                  <a:cubicBezTo>
                    <a:pt x="3425" y="9660"/>
                    <a:pt x="3379" y="9718"/>
                    <a:pt x="3251" y="9718"/>
                  </a:cubicBezTo>
                  <a:cubicBezTo>
                    <a:pt x="3123" y="9718"/>
                    <a:pt x="2996" y="9729"/>
                    <a:pt x="2880" y="9834"/>
                  </a:cubicBezTo>
                  <a:lnTo>
                    <a:pt x="2880" y="10252"/>
                  </a:lnTo>
                  <a:cubicBezTo>
                    <a:pt x="2880" y="10588"/>
                    <a:pt x="2798" y="10646"/>
                    <a:pt x="2485" y="10658"/>
                  </a:cubicBezTo>
                  <a:cubicBezTo>
                    <a:pt x="2427" y="10658"/>
                    <a:pt x="2369" y="10658"/>
                    <a:pt x="2299" y="10681"/>
                  </a:cubicBezTo>
                  <a:cubicBezTo>
                    <a:pt x="2276" y="10681"/>
                    <a:pt x="2253" y="10693"/>
                    <a:pt x="2218" y="10705"/>
                  </a:cubicBezTo>
                  <a:cubicBezTo>
                    <a:pt x="2206" y="10751"/>
                    <a:pt x="2195" y="10809"/>
                    <a:pt x="2195" y="10867"/>
                  </a:cubicBezTo>
                  <a:cubicBezTo>
                    <a:pt x="2195" y="11529"/>
                    <a:pt x="2183" y="12202"/>
                    <a:pt x="2195" y="12852"/>
                  </a:cubicBezTo>
                  <a:cubicBezTo>
                    <a:pt x="2195" y="13154"/>
                    <a:pt x="2218" y="13468"/>
                    <a:pt x="2241" y="13769"/>
                  </a:cubicBezTo>
                  <a:cubicBezTo>
                    <a:pt x="2241" y="13943"/>
                    <a:pt x="2218" y="14118"/>
                    <a:pt x="2206" y="14292"/>
                  </a:cubicBezTo>
                  <a:cubicBezTo>
                    <a:pt x="2183" y="14350"/>
                    <a:pt x="2113" y="14396"/>
                    <a:pt x="2009" y="14408"/>
                  </a:cubicBezTo>
                  <a:close/>
                  <a:moveTo>
                    <a:pt x="3112" y="3217"/>
                  </a:moveTo>
                  <a:lnTo>
                    <a:pt x="2787" y="3217"/>
                  </a:lnTo>
                  <a:lnTo>
                    <a:pt x="1742" y="3217"/>
                  </a:lnTo>
                  <a:cubicBezTo>
                    <a:pt x="1661" y="3217"/>
                    <a:pt x="1568" y="3217"/>
                    <a:pt x="1510" y="3193"/>
                  </a:cubicBezTo>
                  <a:cubicBezTo>
                    <a:pt x="1347" y="3077"/>
                    <a:pt x="1196" y="3112"/>
                    <a:pt x="1022" y="3159"/>
                  </a:cubicBezTo>
                  <a:cubicBezTo>
                    <a:pt x="1022" y="3217"/>
                    <a:pt x="999" y="3275"/>
                    <a:pt x="999" y="3321"/>
                  </a:cubicBezTo>
                  <a:cubicBezTo>
                    <a:pt x="987" y="3925"/>
                    <a:pt x="976" y="4552"/>
                    <a:pt x="964" y="5167"/>
                  </a:cubicBezTo>
                  <a:cubicBezTo>
                    <a:pt x="964" y="5306"/>
                    <a:pt x="929" y="5469"/>
                    <a:pt x="918" y="5608"/>
                  </a:cubicBezTo>
                  <a:cubicBezTo>
                    <a:pt x="906" y="5829"/>
                    <a:pt x="883" y="6061"/>
                    <a:pt x="952" y="6281"/>
                  </a:cubicBezTo>
                  <a:cubicBezTo>
                    <a:pt x="1103" y="6339"/>
                    <a:pt x="1278" y="6305"/>
                    <a:pt x="1440" y="6305"/>
                  </a:cubicBezTo>
                  <a:cubicBezTo>
                    <a:pt x="1475" y="6305"/>
                    <a:pt x="1510" y="6281"/>
                    <a:pt x="1545" y="6247"/>
                  </a:cubicBezTo>
                  <a:cubicBezTo>
                    <a:pt x="1684" y="6154"/>
                    <a:pt x="1707" y="6131"/>
                    <a:pt x="1800" y="6223"/>
                  </a:cubicBezTo>
                  <a:cubicBezTo>
                    <a:pt x="1904" y="6305"/>
                    <a:pt x="2009" y="6328"/>
                    <a:pt x="2113" y="6328"/>
                  </a:cubicBezTo>
                  <a:lnTo>
                    <a:pt x="2961" y="6328"/>
                  </a:lnTo>
                  <a:cubicBezTo>
                    <a:pt x="3019" y="6328"/>
                    <a:pt x="3077" y="6305"/>
                    <a:pt x="3135" y="6305"/>
                  </a:cubicBezTo>
                  <a:cubicBezTo>
                    <a:pt x="3158" y="6038"/>
                    <a:pt x="3158" y="3507"/>
                    <a:pt x="3112" y="3217"/>
                  </a:cubicBezTo>
                  <a:close/>
                  <a:moveTo>
                    <a:pt x="3123" y="9416"/>
                  </a:moveTo>
                  <a:cubicBezTo>
                    <a:pt x="3170" y="9172"/>
                    <a:pt x="3158" y="6815"/>
                    <a:pt x="3112" y="6583"/>
                  </a:cubicBezTo>
                  <a:cubicBezTo>
                    <a:pt x="3054" y="6572"/>
                    <a:pt x="2996" y="6560"/>
                    <a:pt x="2938" y="6560"/>
                  </a:cubicBezTo>
                  <a:lnTo>
                    <a:pt x="1092" y="6560"/>
                  </a:lnTo>
                  <a:cubicBezTo>
                    <a:pt x="1034" y="6560"/>
                    <a:pt x="976" y="6583"/>
                    <a:pt x="929" y="6583"/>
                  </a:cubicBezTo>
                  <a:cubicBezTo>
                    <a:pt x="918" y="6630"/>
                    <a:pt x="918" y="6653"/>
                    <a:pt x="918" y="6688"/>
                  </a:cubicBezTo>
                  <a:cubicBezTo>
                    <a:pt x="918" y="7431"/>
                    <a:pt x="906" y="8151"/>
                    <a:pt x="906" y="8894"/>
                  </a:cubicBezTo>
                  <a:cubicBezTo>
                    <a:pt x="906" y="9056"/>
                    <a:pt x="964" y="9184"/>
                    <a:pt x="1022" y="9311"/>
                  </a:cubicBezTo>
                  <a:cubicBezTo>
                    <a:pt x="1196" y="9358"/>
                    <a:pt x="1347" y="9381"/>
                    <a:pt x="1510" y="9416"/>
                  </a:cubicBezTo>
                  <a:cubicBezTo>
                    <a:pt x="1568" y="9428"/>
                    <a:pt x="1626" y="9428"/>
                    <a:pt x="1695" y="9428"/>
                  </a:cubicBezTo>
                  <a:lnTo>
                    <a:pt x="2195" y="9428"/>
                  </a:lnTo>
                  <a:cubicBezTo>
                    <a:pt x="2264" y="9428"/>
                    <a:pt x="2334" y="9428"/>
                    <a:pt x="2415" y="9451"/>
                  </a:cubicBezTo>
                  <a:cubicBezTo>
                    <a:pt x="2624" y="9555"/>
                    <a:pt x="2822" y="9532"/>
                    <a:pt x="3031" y="9439"/>
                  </a:cubicBezTo>
                  <a:cubicBezTo>
                    <a:pt x="3054" y="9428"/>
                    <a:pt x="3100" y="9428"/>
                    <a:pt x="3123" y="9416"/>
                  </a:cubicBezTo>
                  <a:close/>
                  <a:moveTo>
                    <a:pt x="4006" y="2566"/>
                  </a:moveTo>
                  <a:cubicBezTo>
                    <a:pt x="3808" y="2450"/>
                    <a:pt x="3611" y="2416"/>
                    <a:pt x="3425" y="2439"/>
                  </a:cubicBezTo>
                  <a:lnTo>
                    <a:pt x="1603" y="2439"/>
                  </a:lnTo>
                  <a:cubicBezTo>
                    <a:pt x="1510" y="2439"/>
                    <a:pt x="1417" y="2439"/>
                    <a:pt x="1324" y="2416"/>
                  </a:cubicBezTo>
                  <a:cubicBezTo>
                    <a:pt x="1034" y="2346"/>
                    <a:pt x="778" y="2346"/>
                    <a:pt x="442" y="2392"/>
                  </a:cubicBezTo>
                  <a:cubicBezTo>
                    <a:pt x="337" y="2532"/>
                    <a:pt x="256" y="2694"/>
                    <a:pt x="326" y="2903"/>
                  </a:cubicBezTo>
                  <a:cubicBezTo>
                    <a:pt x="407" y="2984"/>
                    <a:pt x="511" y="3054"/>
                    <a:pt x="639" y="3031"/>
                  </a:cubicBezTo>
                  <a:cubicBezTo>
                    <a:pt x="802" y="2857"/>
                    <a:pt x="802" y="2857"/>
                    <a:pt x="1034" y="2857"/>
                  </a:cubicBezTo>
                  <a:cubicBezTo>
                    <a:pt x="1161" y="2857"/>
                    <a:pt x="1301" y="2857"/>
                    <a:pt x="1428" y="2868"/>
                  </a:cubicBezTo>
                  <a:cubicBezTo>
                    <a:pt x="1730" y="2880"/>
                    <a:pt x="2032" y="2915"/>
                    <a:pt x="2346" y="2926"/>
                  </a:cubicBezTo>
                  <a:cubicBezTo>
                    <a:pt x="2601" y="2938"/>
                    <a:pt x="2880" y="2926"/>
                    <a:pt x="3135" y="2926"/>
                  </a:cubicBezTo>
                  <a:cubicBezTo>
                    <a:pt x="3274" y="2926"/>
                    <a:pt x="3390" y="2926"/>
                    <a:pt x="3460" y="3054"/>
                  </a:cubicBezTo>
                  <a:cubicBezTo>
                    <a:pt x="3472" y="3089"/>
                    <a:pt x="3518" y="3112"/>
                    <a:pt x="3565" y="3112"/>
                  </a:cubicBezTo>
                  <a:cubicBezTo>
                    <a:pt x="3704" y="3112"/>
                    <a:pt x="3866" y="3159"/>
                    <a:pt x="4006" y="3089"/>
                  </a:cubicBezTo>
                  <a:cubicBezTo>
                    <a:pt x="4006" y="3019"/>
                    <a:pt x="4029" y="2938"/>
                    <a:pt x="4029" y="2868"/>
                  </a:cubicBezTo>
                  <a:cubicBezTo>
                    <a:pt x="4006" y="2752"/>
                    <a:pt x="4006" y="2671"/>
                    <a:pt x="4006" y="2566"/>
                  </a:cubicBezTo>
                  <a:close/>
                  <a:moveTo>
                    <a:pt x="1428" y="10159"/>
                  </a:moveTo>
                  <a:cubicBezTo>
                    <a:pt x="1533" y="10240"/>
                    <a:pt x="1626" y="10275"/>
                    <a:pt x="1742" y="10275"/>
                  </a:cubicBezTo>
                  <a:cubicBezTo>
                    <a:pt x="1893" y="10275"/>
                    <a:pt x="2055" y="10275"/>
                    <a:pt x="2195" y="10345"/>
                  </a:cubicBezTo>
                  <a:cubicBezTo>
                    <a:pt x="2288" y="10391"/>
                    <a:pt x="2415" y="10368"/>
                    <a:pt x="2520" y="10345"/>
                  </a:cubicBezTo>
                  <a:cubicBezTo>
                    <a:pt x="2578" y="10020"/>
                    <a:pt x="2578" y="10008"/>
                    <a:pt x="2404" y="9718"/>
                  </a:cubicBezTo>
                  <a:cubicBezTo>
                    <a:pt x="2090" y="9636"/>
                    <a:pt x="1777" y="9695"/>
                    <a:pt x="1440" y="9671"/>
                  </a:cubicBezTo>
                  <a:cubicBezTo>
                    <a:pt x="1417" y="9845"/>
                    <a:pt x="1428" y="9996"/>
                    <a:pt x="1428" y="10159"/>
                  </a:cubicBezTo>
                  <a:close/>
                  <a:moveTo>
                    <a:pt x="2322" y="2149"/>
                  </a:moveTo>
                  <a:lnTo>
                    <a:pt x="2322" y="1359"/>
                  </a:lnTo>
                  <a:cubicBezTo>
                    <a:pt x="2322" y="1162"/>
                    <a:pt x="2299" y="953"/>
                    <a:pt x="2195" y="767"/>
                  </a:cubicBezTo>
                  <a:cubicBezTo>
                    <a:pt x="2079" y="755"/>
                    <a:pt x="1962" y="721"/>
                    <a:pt x="1835" y="790"/>
                  </a:cubicBezTo>
                  <a:lnTo>
                    <a:pt x="1835" y="1464"/>
                  </a:lnTo>
                  <a:cubicBezTo>
                    <a:pt x="1846" y="1696"/>
                    <a:pt x="1788" y="1928"/>
                    <a:pt x="1881" y="2160"/>
                  </a:cubicBezTo>
                  <a:cubicBezTo>
                    <a:pt x="2021" y="2172"/>
                    <a:pt x="2171" y="2183"/>
                    <a:pt x="2322" y="2149"/>
                  </a:cubicBezTo>
                  <a:close/>
                  <a:moveTo>
                    <a:pt x="3123" y="361"/>
                  </a:moveTo>
                  <a:cubicBezTo>
                    <a:pt x="3042" y="256"/>
                    <a:pt x="2926" y="233"/>
                    <a:pt x="2787" y="233"/>
                  </a:cubicBezTo>
                  <a:lnTo>
                    <a:pt x="1161" y="233"/>
                  </a:lnTo>
                  <a:cubicBezTo>
                    <a:pt x="1127" y="233"/>
                    <a:pt x="1080" y="245"/>
                    <a:pt x="1022" y="256"/>
                  </a:cubicBezTo>
                  <a:cubicBezTo>
                    <a:pt x="1138" y="384"/>
                    <a:pt x="1220" y="442"/>
                    <a:pt x="1510" y="558"/>
                  </a:cubicBezTo>
                  <a:cubicBezTo>
                    <a:pt x="1730" y="442"/>
                    <a:pt x="1730" y="442"/>
                    <a:pt x="1974" y="442"/>
                  </a:cubicBezTo>
                  <a:lnTo>
                    <a:pt x="2195" y="442"/>
                  </a:lnTo>
                  <a:cubicBezTo>
                    <a:pt x="2404" y="442"/>
                    <a:pt x="2404" y="442"/>
                    <a:pt x="2578" y="593"/>
                  </a:cubicBezTo>
                  <a:cubicBezTo>
                    <a:pt x="2764" y="581"/>
                    <a:pt x="2961" y="535"/>
                    <a:pt x="3123" y="36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53"/>
            <p:cNvSpPr/>
            <p:nvPr/>
          </p:nvSpPr>
          <p:spPr>
            <a:xfrm>
              <a:off x="2404100" y="3012900"/>
              <a:ext cx="13375" cy="6425"/>
            </a:xfrm>
            <a:custGeom>
              <a:rect b="b" l="l" r="r" t="t"/>
              <a:pathLst>
                <a:path extrusionOk="0" h="257" w="535">
                  <a:moveTo>
                    <a:pt x="303" y="1"/>
                  </a:moveTo>
                  <a:cubicBezTo>
                    <a:pt x="349" y="12"/>
                    <a:pt x="419" y="24"/>
                    <a:pt x="488" y="36"/>
                  </a:cubicBezTo>
                  <a:cubicBezTo>
                    <a:pt x="523" y="36"/>
                    <a:pt x="535" y="82"/>
                    <a:pt x="535" y="117"/>
                  </a:cubicBezTo>
                  <a:cubicBezTo>
                    <a:pt x="535" y="140"/>
                    <a:pt x="512" y="175"/>
                    <a:pt x="488" y="186"/>
                  </a:cubicBezTo>
                  <a:cubicBezTo>
                    <a:pt x="349" y="256"/>
                    <a:pt x="198" y="256"/>
                    <a:pt x="59" y="186"/>
                  </a:cubicBezTo>
                  <a:cubicBezTo>
                    <a:pt x="24" y="175"/>
                    <a:pt x="1" y="117"/>
                    <a:pt x="12" y="82"/>
                  </a:cubicBezTo>
                  <a:cubicBezTo>
                    <a:pt x="12" y="59"/>
                    <a:pt x="59" y="24"/>
                    <a:pt x="94" y="12"/>
                  </a:cubicBezTo>
                  <a:cubicBezTo>
                    <a:pt x="152" y="1"/>
                    <a:pt x="210" y="12"/>
                    <a:pt x="303"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53"/>
            <p:cNvSpPr/>
            <p:nvPr/>
          </p:nvSpPr>
          <p:spPr>
            <a:xfrm>
              <a:off x="2405850" y="3028300"/>
              <a:ext cx="12800" cy="7850"/>
            </a:xfrm>
            <a:custGeom>
              <a:rect b="b" l="l" r="r" t="t"/>
              <a:pathLst>
                <a:path extrusionOk="0" h="314" w="512">
                  <a:moveTo>
                    <a:pt x="302" y="313"/>
                  </a:moveTo>
                  <a:cubicBezTo>
                    <a:pt x="198" y="313"/>
                    <a:pt x="117" y="232"/>
                    <a:pt x="47" y="163"/>
                  </a:cubicBezTo>
                  <a:cubicBezTo>
                    <a:pt x="0" y="116"/>
                    <a:pt x="24" y="35"/>
                    <a:pt x="82" y="23"/>
                  </a:cubicBezTo>
                  <a:cubicBezTo>
                    <a:pt x="128" y="0"/>
                    <a:pt x="175" y="0"/>
                    <a:pt x="198" y="0"/>
                  </a:cubicBezTo>
                  <a:cubicBezTo>
                    <a:pt x="279" y="35"/>
                    <a:pt x="349" y="58"/>
                    <a:pt x="418" y="104"/>
                  </a:cubicBezTo>
                  <a:cubicBezTo>
                    <a:pt x="465" y="139"/>
                    <a:pt x="511" y="174"/>
                    <a:pt x="476" y="232"/>
                  </a:cubicBezTo>
                  <a:cubicBezTo>
                    <a:pt x="465" y="267"/>
                    <a:pt x="407" y="279"/>
                    <a:pt x="360" y="302"/>
                  </a:cubicBezTo>
                  <a:cubicBezTo>
                    <a:pt x="349" y="313"/>
                    <a:pt x="326" y="290"/>
                    <a:pt x="302" y="313"/>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3"/>
            <p:cNvSpPr/>
            <p:nvPr/>
          </p:nvSpPr>
          <p:spPr>
            <a:xfrm>
              <a:off x="2406150" y="3000125"/>
              <a:ext cx="7850" cy="6425"/>
            </a:xfrm>
            <a:custGeom>
              <a:rect b="b" l="l" r="r" t="t"/>
              <a:pathLst>
                <a:path extrusionOk="0" h="257" w="314">
                  <a:moveTo>
                    <a:pt x="314" y="117"/>
                  </a:moveTo>
                  <a:cubicBezTo>
                    <a:pt x="163" y="245"/>
                    <a:pt x="81" y="256"/>
                    <a:pt x="23" y="187"/>
                  </a:cubicBezTo>
                  <a:cubicBezTo>
                    <a:pt x="0" y="163"/>
                    <a:pt x="0" y="82"/>
                    <a:pt x="12" y="59"/>
                  </a:cubicBezTo>
                  <a:cubicBezTo>
                    <a:pt x="12" y="24"/>
                    <a:pt x="81" y="1"/>
                    <a:pt x="116" y="13"/>
                  </a:cubicBezTo>
                  <a:cubicBezTo>
                    <a:pt x="174" y="24"/>
                    <a:pt x="232" y="71"/>
                    <a:pt x="314" y="11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3"/>
            <p:cNvSpPr/>
            <p:nvPr/>
          </p:nvSpPr>
          <p:spPr>
            <a:xfrm>
              <a:off x="2406725" y="2980100"/>
              <a:ext cx="6125" cy="4400"/>
            </a:xfrm>
            <a:custGeom>
              <a:rect b="b" l="l" r="r" t="t"/>
              <a:pathLst>
                <a:path extrusionOk="0" h="176" w="245">
                  <a:moveTo>
                    <a:pt x="35" y="36"/>
                  </a:moveTo>
                  <a:cubicBezTo>
                    <a:pt x="70" y="36"/>
                    <a:pt x="105" y="1"/>
                    <a:pt x="151" y="12"/>
                  </a:cubicBezTo>
                  <a:cubicBezTo>
                    <a:pt x="198" y="12"/>
                    <a:pt x="244" y="105"/>
                    <a:pt x="198" y="129"/>
                  </a:cubicBezTo>
                  <a:cubicBezTo>
                    <a:pt x="163" y="163"/>
                    <a:pt x="116" y="175"/>
                    <a:pt x="93" y="163"/>
                  </a:cubicBezTo>
                  <a:cubicBezTo>
                    <a:pt x="35" y="163"/>
                    <a:pt x="0" y="105"/>
                    <a:pt x="35" y="36"/>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3"/>
            <p:cNvSpPr/>
            <p:nvPr/>
          </p:nvSpPr>
          <p:spPr>
            <a:xfrm>
              <a:off x="2402075" y="3101725"/>
              <a:ext cx="17150" cy="6400"/>
            </a:xfrm>
            <a:custGeom>
              <a:rect b="b" l="l" r="r" t="t"/>
              <a:pathLst>
                <a:path extrusionOk="0" h="256" w="686">
                  <a:moveTo>
                    <a:pt x="372" y="0"/>
                  </a:moveTo>
                  <a:cubicBezTo>
                    <a:pt x="430" y="0"/>
                    <a:pt x="523" y="12"/>
                    <a:pt x="627" y="23"/>
                  </a:cubicBezTo>
                  <a:cubicBezTo>
                    <a:pt x="662" y="23"/>
                    <a:pt x="685" y="81"/>
                    <a:pt x="685" y="116"/>
                  </a:cubicBezTo>
                  <a:cubicBezTo>
                    <a:pt x="685" y="139"/>
                    <a:pt x="651" y="197"/>
                    <a:pt x="627" y="197"/>
                  </a:cubicBezTo>
                  <a:cubicBezTo>
                    <a:pt x="442" y="256"/>
                    <a:pt x="244" y="244"/>
                    <a:pt x="59" y="221"/>
                  </a:cubicBezTo>
                  <a:cubicBezTo>
                    <a:pt x="35" y="221"/>
                    <a:pt x="1" y="139"/>
                    <a:pt x="1" y="128"/>
                  </a:cubicBezTo>
                  <a:cubicBezTo>
                    <a:pt x="24" y="81"/>
                    <a:pt x="47" y="23"/>
                    <a:pt x="93" y="23"/>
                  </a:cubicBezTo>
                  <a:cubicBezTo>
                    <a:pt x="175" y="0"/>
                    <a:pt x="256" y="12"/>
                    <a:pt x="372"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3"/>
            <p:cNvSpPr/>
            <p:nvPr/>
          </p:nvSpPr>
          <p:spPr>
            <a:xfrm>
              <a:off x="2405850" y="3089825"/>
              <a:ext cx="11625" cy="4650"/>
            </a:xfrm>
            <a:custGeom>
              <a:rect b="b" l="l" r="r" t="t"/>
              <a:pathLst>
                <a:path extrusionOk="0" h="186" w="465">
                  <a:moveTo>
                    <a:pt x="233" y="0"/>
                  </a:moveTo>
                  <a:cubicBezTo>
                    <a:pt x="279" y="0"/>
                    <a:pt x="314" y="0"/>
                    <a:pt x="360" y="12"/>
                  </a:cubicBezTo>
                  <a:cubicBezTo>
                    <a:pt x="395" y="23"/>
                    <a:pt x="453" y="58"/>
                    <a:pt x="453" y="81"/>
                  </a:cubicBezTo>
                  <a:cubicBezTo>
                    <a:pt x="465" y="139"/>
                    <a:pt x="407" y="174"/>
                    <a:pt x="360" y="174"/>
                  </a:cubicBezTo>
                  <a:cubicBezTo>
                    <a:pt x="279" y="186"/>
                    <a:pt x="186" y="186"/>
                    <a:pt x="105" y="174"/>
                  </a:cubicBezTo>
                  <a:cubicBezTo>
                    <a:pt x="70" y="174"/>
                    <a:pt x="24" y="128"/>
                    <a:pt x="12" y="93"/>
                  </a:cubicBezTo>
                  <a:cubicBezTo>
                    <a:pt x="0" y="35"/>
                    <a:pt x="47" y="12"/>
                    <a:pt x="105"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53"/>
            <p:cNvSpPr/>
            <p:nvPr/>
          </p:nvSpPr>
          <p:spPr>
            <a:xfrm>
              <a:off x="2405850" y="3076475"/>
              <a:ext cx="10175" cy="6100"/>
            </a:xfrm>
            <a:custGeom>
              <a:rect b="b" l="l" r="r" t="t"/>
              <a:pathLst>
                <a:path extrusionOk="0" h="244" w="407">
                  <a:moveTo>
                    <a:pt x="407" y="186"/>
                  </a:moveTo>
                  <a:cubicBezTo>
                    <a:pt x="291" y="244"/>
                    <a:pt x="186" y="221"/>
                    <a:pt x="82" y="209"/>
                  </a:cubicBezTo>
                  <a:cubicBezTo>
                    <a:pt x="24" y="197"/>
                    <a:pt x="0" y="151"/>
                    <a:pt x="12" y="93"/>
                  </a:cubicBezTo>
                  <a:cubicBezTo>
                    <a:pt x="24" y="35"/>
                    <a:pt x="70" y="0"/>
                    <a:pt x="128" y="0"/>
                  </a:cubicBezTo>
                  <a:cubicBezTo>
                    <a:pt x="186" y="0"/>
                    <a:pt x="256" y="0"/>
                    <a:pt x="302" y="35"/>
                  </a:cubicBezTo>
                  <a:cubicBezTo>
                    <a:pt x="349" y="70"/>
                    <a:pt x="372" y="128"/>
                    <a:pt x="407" y="186"/>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53"/>
            <p:cNvSpPr/>
            <p:nvPr/>
          </p:nvSpPr>
          <p:spPr>
            <a:xfrm>
              <a:off x="2407600" y="3061375"/>
              <a:ext cx="9025" cy="6700"/>
            </a:xfrm>
            <a:custGeom>
              <a:rect b="b" l="l" r="r" t="t"/>
              <a:pathLst>
                <a:path extrusionOk="0" h="268" w="361">
                  <a:moveTo>
                    <a:pt x="163" y="0"/>
                  </a:moveTo>
                  <a:cubicBezTo>
                    <a:pt x="232" y="12"/>
                    <a:pt x="279" y="12"/>
                    <a:pt x="325" y="47"/>
                  </a:cubicBezTo>
                  <a:cubicBezTo>
                    <a:pt x="348" y="59"/>
                    <a:pt x="360" y="117"/>
                    <a:pt x="360" y="151"/>
                  </a:cubicBezTo>
                  <a:cubicBezTo>
                    <a:pt x="360" y="175"/>
                    <a:pt x="337" y="233"/>
                    <a:pt x="302" y="244"/>
                  </a:cubicBezTo>
                  <a:cubicBezTo>
                    <a:pt x="244" y="267"/>
                    <a:pt x="186" y="267"/>
                    <a:pt x="128" y="267"/>
                  </a:cubicBezTo>
                  <a:cubicBezTo>
                    <a:pt x="70" y="244"/>
                    <a:pt x="0" y="151"/>
                    <a:pt x="23" y="105"/>
                  </a:cubicBezTo>
                  <a:cubicBezTo>
                    <a:pt x="58" y="59"/>
                    <a:pt x="116" y="35"/>
                    <a:pt x="163"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3"/>
            <p:cNvSpPr/>
            <p:nvPr/>
          </p:nvSpPr>
          <p:spPr>
            <a:xfrm>
              <a:off x="2434000" y="3055000"/>
              <a:ext cx="15700" cy="74300"/>
            </a:xfrm>
            <a:custGeom>
              <a:rect b="b" l="l" r="r" t="t"/>
              <a:pathLst>
                <a:path extrusionOk="0" h="2972" w="628">
                  <a:moveTo>
                    <a:pt x="395" y="0"/>
                  </a:moveTo>
                  <a:lnTo>
                    <a:pt x="1" y="0"/>
                  </a:lnTo>
                  <a:lnTo>
                    <a:pt x="163" y="2972"/>
                  </a:lnTo>
                  <a:cubicBezTo>
                    <a:pt x="268" y="2972"/>
                    <a:pt x="360" y="2926"/>
                    <a:pt x="465" y="2879"/>
                  </a:cubicBezTo>
                  <a:cubicBezTo>
                    <a:pt x="511" y="2868"/>
                    <a:pt x="546" y="2856"/>
                    <a:pt x="581" y="2856"/>
                  </a:cubicBezTo>
                  <a:cubicBezTo>
                    <a:pt x="627" y="2612"/>
                    <a:pt x="616" y="255"/>
                    <a:pt x="569" y="23"/>
                  </a:cubicBezTo>
                  <a:cubicBezTo>
                    <a:pt x="511" y="23"/>
                    <a:pt x="453" y="0"/>
                    <a:pt x="39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3" name="Google Shape;283;p53"/>
          <p:cNvGrpSpPr/>
          <p:nvPr/>
        </p:nvGrpSpPr>
        <p:grpSpPr>
          <a:xfrm rot="-1269491">
            <a:off x="930130" y="962295"/>
            <a:ext cx="815232" cy="791196"/>
            <a:chOff x="1428925" y="2779850"/>
            <a:chExt cx="216825" cy="210450"/>
          </a:xfrm>
        </p:grpSpPr>
        <p:sp>
          <p:nvSpPr>
            <p:cNvPr id="284" name="Google Shape;284;p53"/>
            <p:cNvSpPr/>
            <p:nvPr/>
          </p:nvSpPr>
          <p:spPr>
            <a:xfrm>
              <a:off x="1434150" y="2835000"/>
              <a:ext cx="200300" cy="149200"/>
            </a:xfrm>
            <a:custGeom>
              <a:rect b="b" l="l" r="r" t="t"/>
              <a:pathLst>
                <a:path extrusionOk="0" h="5968" w="8012">
                  <a:moveTo>
                    <a:pt x="860" y="0"/>
                  </a:moveTo>
                  <a:cubicBezTo>
                    <a:pt x="430" y="1451"/>
                    <a:pt x="372" y="2949"/>
                    <a:pt x="802" y="4365"/>
                  </a:cubicBezTo>
                  <a:cubicBezTo>
                    <a:pt x="918" y="4737"/>
                    <a:pt x="1243" y="4946"/>
                    <a:pt x="1614" y="5027"/>
                  </a:cubicBezTo>
                  <a:cubicBezTo>
                    <a:pt x="3356" y="5341"/>
                    <a:pt x="6119" y="5503"/>
                    <a:pt x="8011" y="5143"/>
                  </a:cubicBezTo>
                  <a:cubicBezTo>
                    <a:pt x="7837" y="5967"/>
                    <a:pt x="3008" y="5793"/>
                    <a:pt x="720" y="5329"/>
                  </a:cubicBezTo>
                  <a:cubicBezTo>
                    <a:pt x="407" y="4760"/>
                    <a:pt x="36" y="3924"/>
                    <a:pt x="36" y="3286"/>
                  </a:cubicBezTo>
                  <a:cubicBezTo>
                    <a:pt x="36" y="2496"/>
                    <a:pt x="1" y="1672"/>
                    <a:pt x="24" y="883"/>
                  </a:cubicBezTo>
                  <a:cubicBezTo>
                    <a:pt x="163" y="650"/>
                    <a:pt x="279" y="383"/>
                    <a:pt x="430" y="151"/>
                  </a:cubicBez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3"/>
            <p:cNvSpPr/>
            <p:nvPr/>
          </p:nvSpPr>
          <p:spPr>
            <a:xfrm>
              <a:off x="1501500" y="2868375"/>
              <a:ext cx="68500" cy="70550"/>
            </a:xfrm>
            <a:custGeom>
              <a:rect b="b" l="l" r="r" t="t"/>
              <a:pathLst>
                <a:path extrusionOk="0" h="2822" w="2740">
                  <a:moveTo>
                    <a:pt x="894" y="1869"/>
                  </a:moveTo>
                  <a:cubicBezTo>
                    <a:pt x="604" y="1893"/>
                    <a:pt x="360" y="1916"/>
                    <a:pt x="93" y="1858"/>
                  </a:cubicBezTo>
                  <a:cubicBezTo>
                    <a:pt x="0" y="1660"/>
                    <a:pt x="12" y="1440"/>
                    <a:pt x="12" y="1219"/>
                  </a:cubicBezTo>
                  <a:cubicBezTo>
                    <a:pt x="279" y="1173"/>
                    <a:pt x="557" y="1161"/>
                    <a:pt x="836" y="1208"/>
                  </a:cubicBezTo>
                  <a:cubicBezTo>
                    <a:pt x="929" y="1138"/>
                    <a:pt x="940" y="1022"/>
                    <a:pt x="940" y="894"/>
                  </a:cubicBezTo>
                  <a:lnTo>
                    <a:pt x="940" y="407"/>
                  </a:lnTo>
                  <a:lnTo>
                    <a:pt x="940" y="93"/>
                  </a:lnTo>
                  <a:cubicBezTo>
                    <a:pt x="1138" y="0"/>
                    <a:pt x="1347" y="35"/>
                    <a:pt x="1544" y="58"/>
                  </a:cubicBezTo>
                  <a:cubicBezTo>
                    <a:pt x="1591" y="58"/>
                    <a:pt x="1649" y="128"/>
                    <a:pt x="1660" y="186"/>
                  </a:cubicBezTo>
                  <a:cubicBezTo>
                    <a:pt x="1707" y="349"/>
                    <a:pt x="1753" y="523"/>
                    <a:pt x="1776" y="697"/>
                  </a:cubicBezTo>
                  <a:cubicBezTo>
                    <a:pt x="1799" y="755"/>
                    <a:pt x="1799" y="813"/>
                    <a:pt x="1799" y="883"/>
                  </a:cubicBezTo>
                  <a:cubicBezTo>
                    <a:pt x="1823" y="1034"/>
                    <a:pt x="1881" y="1080"/>
                    <a:pt x="2032" y="1092"/>
                  </a:cubicBezTo>
                  <a:lnTo>
                    <a:pt x="2519" y="1092"/>
                  </a:lnTo>
                  <a:cubicBezTo>
                    <a:pt x="2693" y="1092"/>
                    <a:pt x="2717" y="1150"/>
                    <a:pt x="2740" y="1324"/>
                  </a:cubicBezTo>
                  <a:lnTo>
                    <a:pt x="2740" y="1695"/>
                  </a:lnTo>
                  <a:cubicBezTo>
                    <a:pt x="2670" y="1719"/>
                    <a:pt x="2612" y="1730"/>
                    <a:pt x="2542" y="1730"/>
                  </a:cubicBezTo>
                  <a:cubicBezTo>
                    <a:pt x="2392" y="1719"/>
                    <a:pt x="2241" y="1684"/>
                    <a:pt x="2101" y="1672"/>
                  </a:cubicBezTo>
                  <a:cubicBezTo>
                    <a:pt x="1985" y="1660"/>
                    <a:pt x="1927" y="1719"/>
                    <a:pt x="1927" y="1835"/>
                  </a:cubicBezTo>
                  <a:lnTo>
                    <a:pt x="1927" y="2473"/>
                  </a:lnTo>
                  <a:cubicBezTo>
                    <a:pt x="1927" y="2566"/>
                    <a:pt x="1939" y="2670"/>
                    <a:pt x="1881" y="2775"/>
                  </a:cubicBezTo>
                  <a:cubicBezTo>
                    <a:pt x="1649" y="2821"/>
                    <a:pt x="1416" y="2798"/>
                    <a:pt x="1184" y="2705"/>
                  </a:cubicBezTo>
                  <a:cubicBezTo>
                    <a:pt x="1126" y="2427"/>
                    <a:pt x="1045" y="2136"/>
                    <a:pt x="894" y="186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3"/>
            <p:cNvSpPr/>
            <p:nvPr/>
          </p:nvSpPr>
          <p:spPr>
            <a:xfrm>
              <a:off x="1428925" y="2779850"/>
              <a:ext cx="216825" cy="210450"/>
            </a:xfrm>
            <a:custGeom>
              <a:rect b="b" l="l" r="r" t="t"/>
              <a:pathLst>
                <a:path extrusionOk="0" h="8418" w="8673">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53"/>
            <p:cNvSpPr/>
            <p:nvPr/>
          </p:nvSpPr>
          <p:spPr>
            <a:xfrm>
              <a:off x="1494525" y="2863725"/>
              <a:ext cx="82150" cy="81300"/>
            </a:xfrm>
            <a:custGeom>
              <a:rect b="b" l="l" r="r" t="t"/>
              <a:pathLst>
                <a:path extrusionOk="0" h="3252" w="3286">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8" name="Google Shape;288;p53"/>
          <p:cNvGrpSpPr/>
          <p:nvPr/>
        </p:nvGrpSpPr>
        <p:grpSpPr>
          <a:xfrm rot="-4132237">
            <a:off x="6834586" y="4145005"/>
            <a:ext cx="700435" cy="290105"/>
            <a:chOff x="2333000" y="3750375"/>
            <a:chExt cx="157050" cy="65050"/>
          </a:xfrm>
        </p:grpSpPr>
        <p:sp>
          <p:nvSpPr>
            <p:cNvPr id="289" name="Google Shape;289;p53"/>
            <p:cNvSpPr/>
            <p:nvPr/>
          </p:nvSpPr>
          <p:spPr>
            <a:xfrm>
              <a:off x="2337650" y="3767800"/>
              <a:ext cx="81875" cy="45300"/>
            </a:xfrm>
            <a:custGeom>
              <a:rect b="b" l="l" r="r" t="t"/>
              <a:pathLst>
                <a:path extrusionOk="0" h="1812" w="3275">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53"/>
            <p:cNvSpPr/>
            <p:nvPr/>
          </p:nvSpPr>
          <p:spPr>
            <a:xfrm>
              <a:off x="2420950" y="3757625"/>
              <a:ext cx="60975" cy="47050"/>
            </a:xfrm>
            <a:custGeom>
              <a:rect b="b" l="l" r="r" t="t"/>
              <a:pathLst>
                <a:path extrusionOk="0" h="1882" w="2439">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53"/>
            <p:cNvSpPr/>
            <p:nvPr/>
          </p:nvSpPr>
          <p:spPr>
            <a:xfrm>
              <a:off x="2333000" y="3750375"/>
              <a:ext cx="157050" cy="65050"/>
            </a:xfrm>
            <a:custGeom>
              <a:rect b="b" l="l" r="r" t="t"/>
              <a:pathLst>
                <a:path extrusionOk="0" h="2602" w="6282">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53"/>
            <p:cNvSpPr/>
            <p:nvPr/>
          </p:nvSpPr>
          <p:spPr>
            <a:xfrm>
              <a:off x="2361150" y="3766925"/>
              <a:ext cx="45600" cy="9025"/>
            </a:xfrm>
            <a:custGeom>
              <a:rect b="b" l="l" r="r" t="t"/>
              <a:pathLst>
                <a:path extrusionOk="0" h="361" w="1824">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53"/>
            <p:cNvSpPr/>
            <p:nvPr/>
          </p:nvSpPr>
          <p:spPr>
            <a:xfrm>
              <a:off x="2439225" y="3764600"/>
              <a:ext cx="30500" cy="6400"/>
            </a:xfrm>
            <a:custGeom>
              <a:rect b="b" l="l" r="r" t="t"/>
              <a:pathLst>
                <a:path extrusionOk="0" h="256" w="122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ONE_COLUMN_TEXT_1">
    <p:bg>
      <p:bgPr>
        <a:solidFill>
          <a:schemeClr val="accent1"/>
        </a:solidFill>
      </p:bgPr>
    </p:bg>
    <p:spTree>
      <p:nvGrpSpPr>
        <p:cNvPr id="294" name="Shape 294"/>
        <p:cNvGrpSpPr/>
        <p:nvPr/>
      </p:nvGrpSpPr>
      <p:grpSpPr>
        <a:xfrm>
          <a:off x="0" y="0"/>
          <a:ext cx="0" cy="0"/>
          <a:chOff x="0" y="0"/>
          <a:chExt cx="0" cy="0"/>
        </a:xfrm>
      </p:grpSpPr>
      <p:sp>
        <p:nvSpPr>
          <p:cNvPr id="295" name="Google Shape;295;p54"/>
          <p:cNvSpPr txBox="1"/>
          <p:nvPr>
            <p:ph idx="1" type="subTitle"/>
          </p:nvPr>
        </p:nvSpPr>
        <p:spPr>
          <a:xfrm>
            <a:off x="1190160" y="2807726"/>
            <a:ext cx="2008800" cy="119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296" name="Google Shape;296;p54"/>
          <p:cNvSpPr txBox="1"/>
          <p:nvPr>
            <p:ph idx="2" type="subTitle"/>
          </p:nvPr>
        </p:nvSpPr>
        <p:spPr>
          <a:xfrm>
            <a:off x="1190160" y="2333132"/>
            <a:ext cx="2008800" cy="62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297" name="Google Shape;297;p54"/>
          <p:cNvSpPr txBox="1"/>
          <p:nvPr>
            <p:ph idx="3" type="subTitle"/>
          </p:nvPr>
        </p:nvSpPr>
        <p:spPr>
          <a:xfrm>
            <a:off x="5945040" y="2807726"/>
            <a:ext cx="2008800" cy="119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298" name="Google Shape;298;p54"/>
          <p:cNvSpPr txBox="1"/>
          <p:nvPr>
            <p:ph idx="4" type="subTitle"/>
          </p:nvPr>
        </p:nvSpPr>
        <p:spPr>
          <a:xfrm>
            <a:off x="5945040" y="2333132"/>
            <a:ext cx="2008800" cy="62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299" name="Google Shape;299;p54"/>
          <p:cNvSpPr txBox="1"/>
          <p:nvPr>
            <p:ph idx="5" type="subTitle"/>
          </p:nvPr>
        </p:nvSpPr>
        <p:spPr>
          <a:xfrm>
            <a:off x="3567600" y="2807726"/>
            <a:ext cx="2008800" cy="119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300" name="Google Shape;300;p54"/>
          <p:cNvSpPr txBox="1"/>
          <p:nvPr>
            <p:ph idx="6" type="subTitle"/>
          </p:nvPr>
        </p:nvSpPr>
        <p:spPr>
          <a:xfrm>
            <a:off x="3567600" y="2333132"/>
            <a:ext cx="2008800" cy="62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301" name="Google Shape;301;p54"/>
          <p:cNvSpPr txBox="1"/>
          <p:nvPr>
            <p:ph type="ctrTitle"/>
          </p:nvPr>
        </p:nvSpPr>
        <p:spPr>
          <a:xfrm>
            <a:off x="2377500" y="422850"/>
            <a:ext cx="4389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302" name="Google Shape;302;p54"/>
          <p:cNvGrpSpPr/>
          <p:nvPr/>
        </p:nvGrpSpPr>
        <p:grpSpPr>
          <a:xfrm rot="-2918387">
            <a:off x="-156343" y="-91325"/>
            <a:ext cx="569392" cy="950297"/>
            <a:chOff x="1980950" y="3649100"/>
            <a:chExt cx="146600" cy="244675"/>
          </a:xfrm>
        </p:grpSpPr>
        <p:sp>
          <p:nvSpPr>
            <p:cNvPr id="303" name="Google Shape;303;p54"/>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54"/>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4"/>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4"/>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4"/>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54"/>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54"/>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4"/>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4"/>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54"/>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4"/>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 name="Google Shape;314;p54"/>
          <p:cNvGrpSpPr/>
          <p:nvPr/>
        </p:nvGrpSpPr>
        <p:grpSpPr>
          <a:xfrm rot="-2013131">
            <a:off x="8738566" y="512475"/>
            <a:ext cx="623487" cy="1156670"/>
            <a:chOff x="2369275" y="3344925"/>
            <a:chExt cx="160525" cy="297800"/>
          </a:xfrm>
        </p:grpSpPr>
        <p:sp>
          <p:nvSpPr>
            <p:cNvPr id="315" name="Google Shape;315;p54"/>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4"/>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4"/>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54"/>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54"/>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4"/>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4"/>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4"/>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4"/>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4"/>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4"/>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4"/>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4"/>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4"/>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4"/>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0" name="Google Shape;330;p54"/>
          <p:cNvGrpSpPr/>
          <p:nvPr/>
        </p:nvGrpSpPr>
        <p:grpSpPr>
          <a:xfrm rot="6235069">
            <a:off x="818885" y="-220963"/>
            <a:ext cx="817372" cy="843276"/>
            <a:chOff x="2894600" y="3171950"/>
            <a:chExt cx="210450" cy="217125"/>
          </a:xfrm>
        </p:grpSpPr>
        <p:sp>
          <p:nvSpPr>
            <p:cNvPr id="331" name="Google Shape;331;p54"/>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4"/>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3" name="Google Shape;333;p54"/>
          <p:cNvGrpSpPr/>
          <p:nvPr/>
        </p:nvGrpSpPr>
        <p:grpSpPr>
          <a:xfrm rot="6698716">
            <a:off x="-353648" y="846037"/>
            <a:ext cx="1139236" cy="832555"/>
            <a:chOff x="3261275" y="2943825"/>
            <a:chExt cx="293325" cy="214350"/>
          </a:xfrm>
        </p:grpSpPr>
        <p:sp>
          <p:nvSpPr>
            <p:cNvPr id="334" name="Google Shape;334;p54"/>
            <p:cNvSpPr/>
            <p:nvPr/>
          </p:nvSpPr>
          <p:spPr>
            <a:xfrm>
              <a:off x="3432400" y="3092650"/>
              <a:ext cx="43550" cy="51800"/>
            </a:xfrm>
            <a:custGeom>
              <a:rect b="b" l="l" r="r" t="t"/>
              <a:pathLst>
                <a:path extrusionOk="0" h="2072" w="1742">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4"/>
            <p:cNvSpPr/>
            <p:nvPr/>
          </p:nvSpPr>
          <p:spPr>
            <a:xfrm>
              <a:off x="3261275" y="2943825"/>
              <a:ext cx="293325" cy="214350"/>
            </a:xfrm>
            <a:custGeom>
              <a:rect b="b" l="l" r="r" t="t"/>
              <a:pathLst>
                <a:path extrusionOk="0" h="8574" w="11733">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54"/>
            <p:cNvSpPr/>
            <p:nvPr/>
          </p:nvSpPr>
          <p:spPr>
            <a:xfrm>
              <a:off x="3476500" y="3005250"/>
              <a:ext cx="55750" cy="36425"/>
            </a:xfrm>
            <a:custGeom>
              <a:rect b="b" l="l" r="r" t="t"/>
              <a:pathLst>
                <a:path extrusionOk="0" h="1457" w="223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4"/>
            <p:cNvSpPr/>
            <p:nvPr/>
          </p:nvSpPr>
          <p:spPr>
            <a:xfrm>
              <a:off x="3352000" y="2998975"/>
              <a:ext cx="11625" cy="11050"/>
            </a:xfrm>
            <a:custGeom>
              <a:rect b="b" l="l" r="r" t="t"/>
              <a:pathLst>
                <a:path extrusionOk="0" h="442" w="465">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8" name="Google Shape;338;p54"/>
          <p:cNvSpPr/>
          <p:nvPr/>
        </p:nvSpPr>
        <p:spPr>
          <a:xfrm rot="1720377">
            <a:off x="7543202" y="-323487"/>
            <a:ext cx="927086" cy="845552"/>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4"/>
          <p:cNvSpPr/>
          <p:nvPr/>
        </p:nvSpPr>
        <p:spPr>
          <a:xfrm rot="842110">
            <a:off x="8523020" y="-44893"/>
            <a:ext cx="497132" cy="49113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0" name="Google Shape;340;p54"/>
          <p:cNvGrpSpPr/>
          <p:nvPr/>
        </p:nvGrpSpPr>
        <p:grpSpPr>
          <a:xfrm rot="-6757396">
            <a:off x="1094034" y="323603"/>
            <a:ext cx="414892" cy="1399056"/>
            <a:chOff x="954700" y="3672025"/>
            <a:chExt cx="106825" cy="360200"/>
          </a:xfrm>
        </p:grpSpPr>
        <p:sp>
          <p:nvSpPr>
            <p:cNvPr id="341" name="Google Shape;341;p54"/>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54"/>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4"/>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4"/>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4"/>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54"/>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54"/>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4"/>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4"/>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 name="Google Shape;350;p54"/>
          <p:cNvGrpSpPr/>
          <p:nvPr/>
        </p:nvGrpSpPr>
        <p:grpSpPr>
          <a:xfrm flipH="1" rot="-4839262">
            <a:off x="7749945" y="491434"/>
            <a:ext cx="735585" cy="735614"/>
            <a:chOff x="2894600" y="3171950"/>
            <a:chExt cx="210450" cy="217125"/>
          </a:xfrm>
        </p:grpSpPr>
        <p:sp>
          <p:nvSpPr>
            <p:cNvPr id="351" name="Google Shape;351;p54"/>
            <p:cNvSpPr/>
            <p:nvPr/>
          </p:nvSpPr>
          <p:spPr>
            <a:xfrm>
              <a:off x="2894600" y="3171950"/>
              <a:ext cx="210450" cy="217125"/>
            </a:xfrm>
            <a:custGeom>
              <a:rect b="b" l="l" r="r" t="t"/>
              <a:pathLst>
                <a:path extrusionOk="0" h="8685" w="8418">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4"/>
            <p:cNvSpPr/>
            <p:nvPr/>
          </p:nvSpPr>
          <p:spPr>
            <a:xfrm>
              <a:off x="2978175" y="3240450"/>
              <a:ext cx="81300" cy="82450"/>
            </a:xfrm>
            <a:custGeom>
              <a:rect b="b" l="l" r="r" t="t"/>
              <a:pathLst>
                <a:path extrusionOk="0" h="3298" w="3252">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ONE_COLUMN_TEXT_1_1_1">
    <p:bg>
      <p:bgPr>
        <a:solidFill>
          <a:schemeClr val="accent1"/>
        </a:solidFill>
      </p:bgPr>
    </p:bg>
    <p:spTree>
      <p:nvGrpSpPr>
        <p:cNvPr id="353" name="Shape 353"/>
        <p:cNvGrpSpPr/>
        <p:nvPr/>
      </p:nvGrpSpPr>
      <p:grpSpPr>
        <a:xfrm>
          <a:off x="0" y="0"/>
          <a:ext cx="0" cy="0"/>
          <a:chOff x="0" y="0"/>
          <a:chExt cx="0" cy="0"/>
        </a:xfrm>
      </p:grpSpPr>
      <p:sp>
        <p:nvSpPr>
          <p:cNvPr id="354" name="Google Shape;354;p55"/>
          <p:cNvSpPr txBox="1"/>
          <p:nvPr>
            <p:ph type="ctrTitle"/>
          </p:nvPr>
        </p:nvSpPr>
        <p:spPr>
          <a:xfrm>
            <a:off x="2377500" y="422850"/>
            <a:ext cx="4389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grpSp>
        <p:nvGrpSpPr>
          <p:cNvPr id="355" name="Google Shape;355;p55"/>
          <p:cNvGrpSpPr/>
          <p:nvPr/>
        </p:nvGrpSpPr>
        <p:grpSpPr>
          <a:xfrm rot="-2700065">
            <a:off x="5167" y="1112073"/>
            <a:ext cx="598768" cy="1110833"/>
            <a:chOff x="2369275" y="3344925"/>
            <a:chExt cx="160525" cy="297800"/>
          </a:xfrm>
        </p:grpSpPr>
        <p:sp>
          <p:nvSpPr>
            <p:cNvPr id="356" name="Google Shape;356;p55"/>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5"/>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5"/>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55"/>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5"/>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5"/>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55"/>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55"/>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55"/>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5"/>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5"/>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5"/>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55"/>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55"/>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55"/>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1" name="Google Shape;371;p55"/>
          <p:cNvSpPr/>
          <p:nvPr/>
        </p:nvSpPr>
        <p:spPr>
          <a:xfrm rot="1184892">
            <a:off x="888716" y="133998"/>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55"/>
          <p:cNvSpPr/>
          <p:nvPr/>
        </p:nvSpPr>
        <p:spPr>
          <a:xfrm rot="-290954">
            <a:off x="83173" y="3527901"/>
            <a:ext cx="477421" cy="471651"/>
          </a:xfrm>
          <a:custGeom>
            <a:rect b="b" l="l" r="r" t="t"/>
            <a:pathLst>
              <a:path extrusionOk="0" h="5058" w="512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3" name="Google Shape;373;p55"/>
          <p:cNvGrpSpPr/>
          <p:nvPr/>
        </p:nvGrpSpPr>
        <p:grpSpPr>
          <a:xfrm rot="-6261324">
            <a:off x="1338660" y="608466"/>
            <a:ext cx="358602" cy="1165471"/>
            <a:chOff x="954700" y="3672025"/>
            <a:chExt cx="106825" cy="360200"/>
          </a:xfrm>
        </p:grpSpPr>
        <p:sp>
          <p:nvSpPr>
            <p:cNvPr id="374" name="Google Shape;374;p55"/>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55"/>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5"/>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5"/>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5"/>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5"/>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55"/>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5"/>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5"/>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3" name="Google Shape;383;p55"/>
          <p:cNvGrpSpPr/>
          <p:nvPr/>
        </p:nvGrpSpPr>
        <p:grpSpPr>
          <a:xfrm rot="-4044333">
            <a:off x="262800" y="4144473"/>
            <a:ext cx="1234481" cy="919854"/>
            <a:chOff x="1954550" y="2620525"/>
            <a:chExt cx="310850" cy="231625"/>
          </a:xfrm>
        </p:grpSpPr>
        <p:sp>
          <p:nvSpPr>
            <p:cNvPr id="384" name="Google Shape;384;p55"/>
            <p:cNvSpPr/>
            <p:nvPr/>
          </p:nvSpPr>
          <p:spPr>
            <a:xfrm>
              <a:off x="1954550" y="2620525"/>
              <a:ext cx="310850" cy="231625"/>
            </a:xfrm>
            <a:custGeom>
              <a:rect b="b" l="l" r="r" t="t"/>
              <a:pathLst>
                <a:path extrusionOk="0" h="9265" w="12434">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5"/>
            <p:cNvSpPr/>
            <p:nvPr/>
          </p:nvSpPr>
          <p:spPr>
            <a:xfrm>
              <a:off x="2115625" y="2668975"/>
              <a:ext cx="62700" cy="44450"/>
            </a:xfrm>
            <a:custGeom>
              <a:rect b="b" l="l" r="r" t="t"/>
              <a:pathLst>
                <a:path extrusionOk="0" h="1778" w="2508">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55"/>
            <p:cNvSpPr/>
            <p:nvPr/>
          </p:nvSpPr>
          <p:spPr>
            <a:xfrm>
              <a:off x="2021300" y="2692200"/>
              <a:ext cx="10750" cy="104500"/>
            </a:xfrm>
            <a:custGeom>
              <a:rect b="b" l="l" r="r" t="t"/>
              <a:pathLst>
                <a:path extrusionOk="0" h="4180" w="43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5"/>
            <p:cNvSpPr/>
            <p:nvPr/>
          </p:nvSpPr>
          <p:spPr>
            <a:xfrm>
              <a:off x="2053800" y="2689300"/>
              <a:ext cx="13950" cy="108000"/>
            </a:xfrm>
            <a:custGeom>
              <a:rect b="b" l="l" r="r" t="t"/>
              <a:pathLst>
                <a:path extrusionOk="0" h="4320" w="558">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5"/>
            <p:cNvSpPr/>
            <p:nvPr/>
          </p:nvSpPr>
          <p:spPr>
            <a:xfrm>
              <a:off x="2081375" y="2683500"/>
              <a:ext cx="15700" cy="113500"/>
            </a:xfrm>
            <a:custGeom>
              <a:rect b="b" l="l" r="r" t="t"/>
              <a:pathLst>
                <a:path extrusionOk="0" h="4540" w="628">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5"/>
            <p:cNvSpPr/>
            <p:nvPr/>
          </p:nvSpPr>
          <p:spPr>
            <a:xfrm>
              <a:off x="2165550" y="2722975"/>
              <a:ext cx="12200" cy="58650"/>
            </a:xfrm>
            <a:custGeom>
              <a:rect b="b" l="l" r="r" t="t"/>
              <a:pathLst>
                <a:path extrusionOk="0" h="2346" w="488">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5"/>
            <p:cNvSpPr/>
            <p:nvPr/>
          </p:nvSpPr>
          <p:spPr>
            <a:xfrm>
              <a:off x="2140575" y="2727600"/>
              <a:ext cx="13100" cy="56925"/>
            </a:xfrm>
            <a:custGeom>
              <a:rect b="b" l="l" r="r" t="t"/>
              <a:pathLst>
                <a:path extrusionOk="0" h="2277" w="524">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5"/>
            <p:cNvSpPr/>
            <p:nvPr/>
          </p:nvSpPr>
          <p:spPr>
            <a:xfrm>
              <a:off x="2121125" y="2724125"/>
              <a:ext cx="9900" cy="43850"/>
            </a:xfrm>
            <a:custGeom>
              <a:rect b="b" l="l" r="r" t="t"/>
              <a:pathLst>
                <a:path extrusionOk="0" h="1754" w="396">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5"/>
            <p:cNvSpPr/>
            <p:nvPr/>
          </p:nvSpPr>
          <p:spPr>
            <a:xfrm>
              <a:off x="2126075" y="2779275"/>
              <a:ext cx="4075" cy="3800"/>
            </a:xfrm>
            <a:custGeom>
              <a:rect b="b" l="l" r="r" t="t"/>
              <a:pathLst>
                <a:path extrusionOk="0" h="152" w="163">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3" name="Google Shape;393;p55"/>
          <p:cNvGrpSpPr/>
          <p:nvPr/>
        </p:nvGrpSpPr>
        <p:grpSpPr>
          <a:xfrm rot="-1012302">
            <a:off x="353529" y="2777724"/>
            <a:ext cx="417388" cy="653682"/>
            <a:chOff x="683900" y="3612800"/>
            <a:chExt cx="105100" cy="164600"/>
          </a:xfrm>
        </p:grpSpPr>
        <p:sp>
          <p:nvSpPr>
            <p:cNvPr id="394" name="Google Shape;394;p55"/>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5"/>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6" name="Google Shape;396;p55"/>
          <p:cNvGrpSpPr/>
          <p:nvPr/>
        </p:nvGrpSpPr>
        <p:grpSpPr>
          <a:xfrm rot="2203129">
            <a:off x="1587612" y="4469229"/>
            <a:ext cx="239083" cy="580024"/>
            <a:chOff x="1282375" y="3450000"/>
            <a:chExt cx="64725" cy="157025"/>
          </a:xfrm>
        </p:grpSpPr>
        <p:sp>
          <p:nvSpPr>
            <p:cNvPr id="397" name="Google Shape;397;p55"/>
            <p:cNvSpPr/>
            <p:nvPr/>
          </p:nvSpPr>
          <p:spPr>
            <a:xfrm>
              <a:off x="1282375" y="3450000"/>
              <a:ext cx="64725" cy="157025"/>
            </a:xfrm>
            <a:custGeom>
              <a:rect b="b" l="l" r="r" t="t"/>
              <a:pathLst>
                <a:path extrusionOk="0" h="6281" w="2589">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5"/>
            <p:cNvSpPr/>
            <p:nvPr/>
          </p:nvSpPr>
          <p:spPr>
            <a:xfrm>
              <a:off x="1321825" y="3478150"/>
              <a:ext cx="9025" cy="45875"/>
            </a:xfrm>
            <a:custGeom>
              <a:rect b="b" l="l" r="r" t="t"/>
              <a:pathLst>
                <a:path extrusionOk="0" h="1835" w="361">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5"/>
            <p:cNvSpPr/>
            <p:nvPr/>
          </p:nvSpPr>
          <p:spPr>
            <a:xfrm>
              <a:off x="1326775" y="3556225"/>
              <a:ext cx="6700" cy="30500"/>
            </a:xfrm>
            <a:custGeom>
              <a:rect b="b" l="l" r="r" t="t"/>
              <a:pathLst>
                <a:path extrusionOk="0" h="1220" w="268">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0" name="Google Shape;400;p55"/>
          <p:cNvGrpSpPr/>
          <p:nvPr/>
        </p:nvGrpSpPr>
        <p:grpSpPr>
          <a:xfrm rot="-2161832">
            <a:off x="146056" y="237764"/>
            <a:ext cx="546806" cy="912618"/>
            <a:chOff x="1980950" y="3649100"/>
            <a:chExt cx="146600" cy="244675"/>
          </a:xfrm>
        </p:grpSpPr>
        <p:sp>
          <p:nvSpPr>
            <p:cNvPr id="401" name="Google Shape;401;p55"/>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5"/>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5"/>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55"/>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55"/>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5"/>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55"/>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5"/>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5"/>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5"/>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5"/>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1"/>
        </a:solidFill>
      </p:bgPr>
    </p:bg>
    <p:spTree>
      <p:nvGrpSpPr>
        <p:cNvPr id="412" name="Shape 412"/>
        <p:cNvGrpSpPr/>
        <p:nvPr/>
      </p:nvGrpSpPr>
      <p:grpSpPr>
        <a:xfrm>
          <a:off x="0" y="0"/>
          <a:ext cx="0" cy="0"/>
          <a:chOff x="0" y="0"/>
          <a:chExt cx="0" cy="0"/>
        </a:xfrm>
      </p:grpSpPr>
      <p:grpSp>
        <p:nvGrpSpPr>
          <p:cNvPr id="413" name="Google Shape;413;p56"/>
          <p:cNvGrpSpPr/>
          <p:nvPr/>
        </p:nvGrpSpPr>
        <p:grpSpPr>
          <a:xfrm rot="-2009154">
            <a:off x="7709718" y="-105421"/>
            <a:ext cx="569387" cy="950286"/>
            <a:chOff x="1980950" y="3649100"/>
            <a:chExt cx="146600" cy="244675"/>
          </a:xfrm>
        </p:grpSpPr>
        <p:sp>
          <p:nvSpPr>
            <p:cNvPr id="414" name="Google Shape;414;p56"/>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56"/>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6"/>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6"/>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56"/>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56"/>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56"/>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6"/>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6"/>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56"/>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56"/>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5" name="Google Shape;425;p56"/>
          <p:cNvGrpSpPr/>
          <p:nvPr/>
        </p:nvGrpSpPr>
        <p:grpSpPr>
          <a:xfrm rot="-566270">
            <a:off x="8628154" y="166731"/>
            <a:ext cx="623491" cy="1156677"/>
            <a:chOff x="2369275" y="3344925"/>
            <a:chExt cx="160525" cy="297800"/>
          </a:xfrm>
        </p:grpSpPr>
        <p:sp>
          <p:nvSpPr>
            <p:cNvPr id="426" name="Google Shape;426;p56"/>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56"/>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56"/>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6"/>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6"/>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6"/>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56"/>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56"/>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6"/>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56"/>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56"/>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56"/>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6"/>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56"/>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56"/>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1" name="Google Shape;441;p56"/>
          <p:cNvGrpSpPr/>
          <p:nvPr/>
        </p:nvGrpSpPr>
        <p:grpSpPr>
          <a:xfrm rot="6522359">
            <a:off x="8016507" y="583527"/>
            <a:ext cx="414893" cy="1399068"/>
            <a:chOff x="954700" y="3672025"/>
            <a:chExt cx="106825" cy="360200"/>
          </a:xfrm>
        </p:grpSpPr>
        <p:sp>
          <p:nvSpPr>
            <p:cNvPr id="442" name="Google Shape;442;p56"/>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56"/>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56"/>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56"/>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56"/>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56"/>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56"/>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56"/>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6"/>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1" name="Google Shape;451;p56"/>
          <p:cNvGrpSpPr/>
          <p:nvPr/>
        </p:nvGrpSpPr>
        <p:grpSpPr>
          <a:xfrm rot="-3717561">
            <a:off x="411764" y="3419439"/>
            <a:ext cx="360249" cy="1149361"/>
            <a:chOff x="616875" y="3027700"/>
            <a:chExt cx="97525" cy="311150"/>
          </a:xfrm>
        </p:grpSpPr>
        <p:sp>
          <p:nvSpPr>
            <p:cNvPr id="452" name="Google Shape;452;p56"/>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56"/>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56"/>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56"/>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56"/>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7" name="Google Shape;457;p56"/>
          <p:cNvSpPr/>
          <p:nvPr/>
        </p:nvSpPr>
        <p:spPr>
          <a:xfrm rot="1965861">
            <a:off x="148484" y="4390720"/>
            <a:ext cx="494402" cy="897086"/>
          </a:xfrm>
          <a:custGeom>
            <a:rect b="b" l="l" r="r" t="t"/>
            <a:pathLst>
              <a:path extrusionOk="0" h="9988" w="5504">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56"/>
          <p:cNvSpPr/>
          <p:nvPr/>
        </p:nvSpPr>
        <p:spPr>
          <a:xfrm rot="2153135">
            <a:off x="863825" y="4431225"/>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56"/>
          <p:cNvSpPr txBox="1"/>
          <p:nvPr>
            <p:ph type="ctrTitle"/>
          </p:nvPr>
        </p:nvSpPr>
        <p:spPr>
          <a:xfrm>
            <a:off x="720000" y="422850"/>
            <a:ext cx="7704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ONE_COLUMN_TEXT_1_1">
    <p:bg>
      <p:bgPr>
        <a:solidFill>
          <a:schemeClr val="accent1"/>
        </a:solidFill>
      </p:bgPr>
    </p:bg>
    <p:spTree>
      <p:nvGrpSpPr>
        <p:cNvPr id="460" name="Shape 460"/>
        <p:cNvGrpSpPr/>
        <p:nvPr/>
      </p:nvGrpSpPr>
      <p:grpSpPr>
        <a:xfrm>
          <a:off x="0" y="0"/>
          <a:ext cx="0" cy="0"/>
          <a:chOff x="0" y="0"/>
          <a:chExt cx="0" cy="0"/>
        </a:xfrm>
      </p:grpSpPr>
      <p:sp>
        <p:nvSpPr>
          <p:cNvPr id="461" name="Google Shape;461;p57"/>
          <p:cNvSpPr txBox="1"/>
          <p:nvPr>
            <p:ph idx="1" type="subTitle"/>
          </p:nvPr>
        </p:nvSpPr>
        <p:spPr>
          <a:xfrm>
            <a:off x="720001" y="2807720"/>
            <a:ext cx="1752000" cy="119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462" name="Google Shape;462;p57"/>
          <p:cNvSpPr txBox="1"/>
          <p:nvPr>
            <p:ph idx="2" type="subTitle"/>
          </p:nvPr>
        </p:nvSpPr>
        <p:spPr>
          <a:xfrm>
            <a:off x="720001" y="2333125"/>
            <a:ext cx="1752000" cy="62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463" name="Google Shape;463;p57"/>
          <p:cNvSpPr txBox="1"/>
          <p:nvPr>
            <p:ph type="ctrTitle"/>
          </p:nvPr>
        </p:nvSpPr>
        <p:spPr>
          <a:xfrm>
            <a:off x="2377500" y="422850"/>
            <a:ext cx="43890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Font typeface="Neucha"/>
              <a:buNone/>
              <a:defRPr b="1" sz="4000">
                <a:latin typeface="Neucha"/>
                <a:ea typeface="Neucha"/>
                <a:cs typeface="Neucha"/>
                <a:sym typeface="Neucha"/>
              </a:defRPr>
            </a:lvl1pPr>
            <a:lvl2pPr lvl="1"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2pPr>
            <a:lvl3pPr lvl="2"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3pPr>
            <a:lvl4pPr lvl="3"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4pPr>
            <a:lvl5pPr lvl="4"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5pPr>
            <a:lvl6pPr lvl="5"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6pPr>
            <a:lvl7pPr lvl="6"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7pPr>
            <a:lvl8pPr lvl="7"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8pPr>
            <a:lvl9pPr lvl="8" algn="ctr">
              <a:lnSpc>
                <a:spcPct val="100000"/>
              </a:lnSpc>
              <a:spcBef>
                <a:spcPts val="0"/>
              </a:spcBef>
              <a:spcAft>
                <a:spcPts val="0"/>
              </a:spcAft>
              <a:buClr>
                <a:schemeClr val="lt1"/>
              </a:buClr>
              <a:buSzPts val="3000"/>
              <a:buFont typeface="Patrick Hand"/>
              <a:buNone/>
              <a:defRPr b="1" sz="3000">
                <a:solidFill>
                  <a:schemeClr val="lt1"/>
                </a:solidFill>
                <a:highlight>
                  <a:schemeClr val="dk1"/>
                </a:highlight>
                <a:latin typeface="Patrick Hand"/>
                <a:ea typeface="Patrick Hand"/>
                <a:cs typeface="Patrick Hand"/>
                <a:sym typeface="Patrick Hand"/>
              </a:defRPr>
            </a:lvl9pPr>
          </a:lstStyle>
          <a:p/>
        </p:txBody>
      </p:sp>
      <p:sp>
        <p:nvSpPr>
          <p:cNvPr id="464" name="Google Shape;464;p57"/>
          <p:cNvSpPr txBox="1"/>
          <p:nvPr>
            <p:ph idx="3" type="subTitle"/>
          </p:nvPr>
        </p:nvSpPr>
        <p:spPr>
          <a:xfrm>
            <a:off x="6667800" y="2807720"/>
            <a:ext cx="1752000" cy="119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465" name="Google Shape;465;p57"/>
          <p:cNvSpPr txBox="1"/>
          <p:nvPr>
            <p:ph idx="4" type="subTitle"/>
          </p:nvPr>
        </p:nvSpPr>
        <p:spPr>
          <a:xfrm>
            <a:off x="6667800" y="2333125"/>
            <a:ext cx="1752000" cy="62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466" name="Google Shape;466;p57"/>
          <p:cNvSpPr txBox="1"/>
          <p:nvPr>
            <p:ph idx="5" type="subTitle"/>
          </p:nvPr>
        </p:nvSpPr>
        <p:spPr>
          <a:xfrm>
            <a:off x="2702601" y="2807720"/>
            <a:ext cx="1752000" cy="119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467" name="Google Shape;467;p57"/>
          <p:cNvSpPr txBox="1"/>
          <p:nvPr>
            <p:ph idx="6" type="subTitle"/>
          </p:nvPr>
        </p:nvSpPr>
        <p:spPr>
          <a:xfrm>
            <a:off x="2699304" y="2333125"/>
            <a:ext cx="1752000" cy="62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sp>
        <p:nvSpPr>
          <p:cNvPr id="468" name="Google Shape;468;p57"/>
          <p:cNvSpPr txBox="1"/>
          <p:nvPr>
            <p:ph idx="7" type="subTitle"/>
          </p:nvPr>
        </p:nvSpPr>
        <p:spPr>
          <a:xfrm>
            <a:off x="4692696" y="2807720"/>
            <a:ext cx="1752000" cy="119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p:txBody>
      </p:sp>
      <p:sp>
        <p:nvSpPr>
          <p:cNvPr id="469" name="Google Shape;469;p57"/>
          <p:cNvSpPr txBox="1"/>
          <p:nvPr>
            <p:ph idx="8" type="subTitle"/>
          </p:nvPr>
        </p:nvSpPr>
        <p:spPr>
          <a:xfrm>
            <a:off x="4692696" y="2333125"/>
            <a:ext cx="1752000" cy="62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dk1"/>
              </a:buClr>
              <a:buSzPts val="2000"/>
              <a:buFont typeface="Roboto Condensed"/>
              <a:buNone/>
              <a:defRPr b="1" sz="2000">
                <a:solidFill>
                  <a:schemeClr val="dk1"/>
                </a:solidFill>
                <a:latin typeface="Roboto Condensed"/>
                <a:ea typeface="Roboto Condensed"/>
                <a:cs typeface="Roboto Condensed"/>
                <a:sym typeface="Roboto Condensed"/>
              </a:defRPr>
            </a:lvl9pPr>
          </a:lstStyle>
          <a:p/>
        </p:txBody>
      </p:sp>
      <p:grpSp>
        <p:nvGrpSpPr>
          <p:cNvPr id="470" name="Google Shape;470;p57"/>
          <p:cNvGrpSpPr/>
          <p:nvPr/>
        </p:nvGrpSpPr>
        <p:grpSpPr>
          <a:xfrm rot="-2700065">
            <a:off x="-105208" y="747786"/>
            <a:ext cx="598768" cy="1110833"/>
            <a:chOff x="2369275" y="3344925"/>
            <a:chExt cx="160525" cy="297800"/>
          </a:xfrm>
        </p:grpSpPr>
        <p:sp>
          <p:nvSpPr>
            <p:cNvPr id="471" name="Google Shape;471;p57"/>
            <p:cNvSpPr/>
            <p:nvPr/>
          </p:nvSpPr>
          <p:spPr>
            <a:xfrm>
              <a:off x="2369275" y="3344925"/>
              <a:ext cx="160525" cy="297800"/>
            </a:xfrm>
            <a:custGeom>
              <a:rect b="b" l="l" r="r" t="t"/>
              <a:pathLst>
                <a:path extrusionOk="0" h="11912" w="6421">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57"/>
            <p:cNvSpPr/>
            <p:nvPr/>
          </p:nvSpPr>
          <p:spPr>
            <a:xfrm>
              <a:off x="2413400" y="3521975"/>
              <a:ext cx="76650" cy="69100"/>
            </a:xfrm>
            <a:custGeom>
              <a:rect b="b" l="l" r="r" t="t"/>
              <a:pathLst>
                <a:path extrusionOk="0" h="2764" w="3066">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57"/>
            <p:cNvSpPr/>
            <p:nvPr/>
          </p:nvSpPr>
          <p:spPr>
            <a:xfrm>
              <a:off x="2504825" y="3510075"/>
              <a:ext cx="7275" cy="60675"/>
            </a:xfrm>
            <a:custGeom>
              <a:rect b="b" l="l" r="r" t="t"/>
              <a:pathLst>
                <a:path extrusionOk="0" h="2427" w="291">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7"/>
            <p:cNvSpPr/>
            <p:nvPr/>
          </p:nvSpPr>
          <p:spPr>
            <a:xfrm>
              <a:off x="2465050" y="3444475"/>
              <a:ext cx="18900" cy="10175"/>
            </a:xfrm>
            <a:custGeom>
              <a:rect b="b" l="l" r="r" t="t"/>
              <a:pathLst>
                <a:path extrusionOk="0" h="407" w="756">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57"/>
            <p:cNvSpPr/>
            <p:nvPr/>
          </p:nvSpPr>
          <p:spPr>
            <a:xfrm>
              <a:off x="2500475" y="3454925"/>
              <a:ext cx="6700" cy="7000"/>
            </a:xfrm>
            <a:custGeom>
              <a:rect b="b" l="l" r="r" t="t"/>
              <a:pathLst>
                <a:path extrusionOk="0" h="280" w="268">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57"/>
            <p:cNvSpPr/>
            <p:nvPr/>
          </p:nvSpPr>
          <p:spPr>
            <a:xfrm>
              <a:off x="2509750" y="3605850"/>
              <a:ext cx="6400" cy="8425"/>
            </a:xfrm>
            <a:custGeom>
              <a:rect b="b" l="l" r="r" t="t"/>
              <a:pathLst>
                <a:path extrusionOk="0" h="337" w="256">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57"/>
            <p:cNvSpPr/>
            <p:nvPr/>
          </p:nvSpPr>
          <p:spPr>
            <a:xfrm>
              <a:off x="2438925" y="3366975"/>
              <a:ext cx="7575" cy="10475"/>
            </a:xfrm>
            <a:custGeom>
              <a:rect b="b" l="l" r="r" t="t"/>
              <a:pathLst>
                <a:path extrusionOk="0" h="419" w="303">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7"/>
            <p:cNvSpPr/>
            <p:nvPr/>
          </p:nvSpPr>
          <p:spPr>
            <a:xfrm>
              <a:off x="2458100" y="3377725"/>
              <a:ext cx="6700" cy="8725"/>
            </a:xfrm>
            <a:custGeom>
              <a:rect b="b" l="l" r="r" t="t"/>
              <a:pathLst>
                <a:path extrusionOk="0" h="349" w="268">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57"/>
            <p:cNvSpPr/>
            <p:nvPr/>
          </p:nvSpPr>
          <p:spPr>
            <a:xfrm>
              <a:off x="2451425" y="3360300"/>
              <a:ext cx="7275" cy="6700"/>
            </a:xfrm>
            <a:custGeom>
              <a:rect b="b" l="l" r="r" t="t"/>
              <a:pathLst>
                <a:path extrusionOk="0" h="268" w="291">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57"/>
            <p:cNvSpPr/>
            <p:nvPr/>
          </p:nvSpPr>
          <p:spPr>
            <a:xfrm>
              <a:off x="2430800" y="3378600"/>
              <a:ext cx="8450" cy="5250"/>
            </a:xfrm>
            <a:custGeom>
              <a:rect b="b" l="l" r="r" t="t"/>
              <a:pathLst>
                <a:path extrusionOk="0" h="210" w="338">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7"/>
            <p:cNvSpPr/>
            <p:nvPr/>
          </p:nvSpPr>
          <p:spPr>
            <a:xfrm>
              <a:off x="2449100" y="3380925"/>
              <a:ext cx="6125" cy="6700"/>
            </a:xfrm>
            <a:custGeom>
              <a:rect b="b" l="l" r="r" t="t"/>
              <a:pathLst>
                <a:path extrusionOk="0" h="268" w="245">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7"/>
            <p:cNvSpPr/>
            <p:nvPr/>
          </p:nvSpPr>
          <p:spPr>
            <a:xfrm>
              <a:off x="2418900" y="3372200"/>
              <a:ext cx="6125" cy="6700"/>
            </a:xfrm>
            <a:custGeom>
              <a:rect b="b" l="l" r="r" t="t"/>
              <a:pathLst>
                <a:path extrusionOk="0" h="268" w="245">
                  <a:moveTo>
                    <a:pt x="163" y="268"/>
                  </a:moveTo>
                  <a:cubicBezTo>
                    <a:pt x="1" y="105"/>
                    <a:pt x="1" y="105"/>
                    <a:pt x="105" y="1"/>
                  </a:cubicBezTo>
                  <a:cubicBezTo>
                    <a:pt x="245" y="105"/>
                    <a:pt x="245" y="105"/>
                    <a:pt x="163"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7"/>
            <p:cNvSpPr/>
            <p:nvPr/>
          </p:nvSpPr>
          <p:spPr>
            <a:xfrm>
              <a:off x="2439525" y="3355075"/>
              <a:ext cx="4650" cy="5550"/>
            </a:xfrm>
            <a:custGeom>
              <a:rect b="b" l="l" r="r" t="t"/>
              <a:pathLst>
                <a:path extrusionOk="0" h="222" w="186">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57"/>
            <p:cNvSpPr/>
            <p:nvPr/>
          </p:nvSpPr>
          <p:spPr>
            <a:xfrm>
              <a:off x="2428475" y="3363225"/>
              <a:ext cx="3800" cy="5825"/>
            </a:xfrm>
            <a:custGeom>
              <a:rect b="b" l="l" r="r" t="t"/>
              <a:pathLst>
                <a:path extrusionOk="0" h="233" w="152">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57"/>
            <p:cNvSpPr/>
            <p:nvPr/>
          </p:nvSpPr>
          <p:spPr>
            <a:xfrm>
              <a:off x="2421800" y="3384700"/>
              <a:ext cx="4400" cy="4650"/>
            </a:xfrm>
            <a:custGeom>
              <a:rect b="b" l="l" r="r" t="t"/>
              <a:pathLst>
                <a:path extrusionOk="0" h="186" w="176">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6" name="Google Shape;486;p57"/>
          <p:cNvSpPr/>
          <p:nvPr/>
        </p:nvSpPr>
        <p:spPr>
          <a:xfrm rot="1184892">
            <a:off x="897616" y="-33814"/>
            <a:ext cx="890332" cy="812016"/>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7" name="Google Shape;487;p57"/>
          <p:cNvGrpSpPr/>
          <p:nvPr/>
        </p:nvGrpSpPr>
        <p:grpSpPr>
          <a:xfrm rot="-6261324">
            <a:off x="1228297" y="434228"/>
            <a:ext cx="358602" cy="1165471"/>
            <a:chOff x="954700" y="3672025"/>
            <a:chExt cx="106825" cy="360200"/>
          </a:xfrm>
        </p:grpSpPr>
        <p:sp>
          <p:nvSpPr>
            <p:cNvPr id="488" name="Google Shape;488;p57"/>
            <p:cNvSpPr/>
            <p:nvPr/>
          </p:nvSpPr>
          <p:spPr>
            <a:xfrm>
              <a:off x="954700" y="3672025"/>
              <a:ext cx="106825" cy="360200"/>
            </a:xfrm>
            <a:custGeom>
              <a:rect b="b" l="l" r="r" t="t"/>
              <a:pathLst>
                <a:path extrusionOk="0" h="14408" w="4273">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57"/>
            <p:cNvSpPr/>
            <p:nvPr/>
          </p:nvSpPr>
          <p:spPr>
            <a:xfrm>
              <a:off x="1014200" y="3903325"/>
              <a:ext cx="13375" cy="6700"/>
            </a:xfrm>
            <a:custGeom>
              <a:rect b="b" l="l" r="r" t="t"/>
              <a:pathLst>
                <a:path extrusionOk="0" h="268" w="535">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7"/>
            <p:cNvSpPr/>
            <p:nvPr/>
          </p:nvSpPr>
          <p:spPr>
            <a:xfrm>
              <a:off x="1013025" y="3887075"/>
              <a:ext cx="12800" cy="7575"/>
            </a:xfrm>
            <a:custGeom>
              <a:rect b="b" l="l" r="r" t="t"/>
              <a:pathLst>
                <a:path extrusionOk="0" h="303" w="512">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57"/>
            <p:cNvSpPr/>
            <p:nvPr/>
          </p:nvSpPr>
          <p:spPr>
            <a:xfrm>
              <a:off x="1017675" y="3916400"/>
              <a:ext cx="8150" cy="6400"/>
            </a:xfrm>
            <a:custGeom>
              <a:rect b="b" l="l" r="r" t="t"/>
              <a:pathLst>
                <a:path extrusionOk="0" h="256" w="326">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57"/>
            <p:cNvSpPr/>
            <p:nvPr/>
          </p:nvSpPr>
          <p:spPr>
            <a:xfrm>
              <a:off x="1019125" y="3938150"/>
              <a:ext cx="5825" cy="4375"/>
            </a:xfrm>
            <a:custGeom>
              <a:rect b="b" l="l" r="r" t="t"/>
              <a:pathLst>
                <a:path extrusionOk="0" h="175" w="233">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7"/>
            <p:cNvSpPr/>
            <p:nvPr/>
          </p:nvSpPr>
          <p:spPr>
            <a:xfrm>
              <a:off x="1012150" y="3814800"/>
              <a:ext cx="17150" cy="6700"/>
            </a:xfrm>
            <a:custGeom>
              <a:rect b="b" l="l" r="r" t="t"/>
              <a:pathLst>
                <a:path extrusionOk="0" h="268" w="686">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7"/>
            <p:cNvSpPr/>
            <p:nvPr/>
          </p:nvSpPr>
          <p:spPr>
            <a:xfrm>
              <a:off x="1014475" y="3828750"/>
              <a:ext cx="11650" cy="4650"/>
            </a:xfrm>
            <a:custGeom>
              <a:rect b="b" l="l" r="r" t="t"/>
              <a:pathLst>
                <a:path extrusionOk="0" h="186" w="466">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57"/>
            <p:cNvSpPr/>
            <p:nvPr/>
          </p:nvSpPr>
          <p:spPr>
            <a:xfrm>
              <a:off x="1015650" y="3840650"/>
              <a:ext cx="10175" cy="5825"/>
            </a:xfrm>
            <a:custGeom>
              <a:rect b="b" l="l" r="r" t="t"/>
              <a:pathLst>
                <a:path extrusionOk="0" h="233" w="407">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57"/>
            <p:cNvSpPr/>
            <p:nvPr/>
          </p:nvSpPr>
          <p:spPr>
            <a:xfrm>
              <a:off x="1015350" y="3854850"/>
              <a:ext cx="9025" cy="6425"/>
            </a:xfrm>
            <a:custGeom>
              <a:rect b="b" l="l" r="r" t="t"/>
              <a:pathLst>
                <a:path extrusionOk="0" h="257" w="361">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7" name="Google Shape;497;p57"/>
          <p:cNvGrpSpPr/>
          <p:nvPr/>
        </p:nvGrpSpPr>
        <p:grpSpPr>
          <a:xfrm rot="-2161832">
            <a:off x="219781" y="57677"/>
            <a:ext cx="546806" cy="912618"/>
            <a:chOff x="1980950" y="3649100"/>
            <a:chExt cx="146600" cy="244675"/>
          </a:xfrm>
        </p:grpSpPr>
        <p:sp>
          <p:nvSpPr>
            <p:cNvPr id="498" name="Google Shape;498;p57"/>
            <p:cNvSpPr/>
            <p:nvPr/>
          </p:nvSpPr>
          <p:spPr>
            <a:xfrm>
              <a:off x="1980950" y="3649100"/>
              <a:ext cx="146600" cy="244675"/>
            </a:xfrm>
            <a:custGeom>
              <a:rect b="b" l="l" r="r" t="t"/>
              <a:pathLst>
                <a:path extrusionOk="0" h="9787" w="5864">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57"/>
            <p:cNvSpPr/>
            <p:nvPr/>
          </p:nvSpPr>
          <p:spPr>
            <a:xfrm>
              <a:off x="2056125" y="3778250"/>
              <a:ext cx="11350" cy="9025"/>
            </a:xfrm>
            <a:custGeom>
              <a:rect b="b" l="l" r="r" t="t"/>
              <a:pathLst>
                <a:path extrusionOk="0" h="361" w="454">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7"/>
            <p:cNvSpPr/>
            <p:nvPr/>
          </p:nvSpPr>
          <p:spPr>
            <a:xfrm>
              <a:off x="2060175" y="3793625"/>
              <a:ext cx="10475" cy="6700"/>
            </a:xfrm>
            <a:custGeom>
              <a:rect b="b" l="l" r="r" t="t"/>
              <a:pathLst>
                <a:path extrusionOk="0" h="268" w="419">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7"/>
            <p:cNvSpPr/>
            <p:nvPr/>
          </p:nvSpPr>
          <p:spPr>
            <a:xfrm>
              <a:off x="2057275" y="3744000"/>
              <a:ext cx="9325" cy="9600"/>
            </a:xfrm>
            <a:custGeom>
              <a:rect b="b" l="l" r="r" t="t"/>
              <a:pathLst>
                <a:path extrusionOk="0" h="384" w="373">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7"/>
            <p:cNvSpPr/>
            <p:nvPr/>
          </p:nvSpPr>
          <p:spPr>
            <a:xfrm>
              <a:off x="2056125" y="3717575"/>
              <a:ext cx="11625" cy="5825"/>
            </a:xfrm>
            <a:custGeom>
              <a:rect b="b" l="l" r="r" t="t"/>
              <a:pathLst>
                <a:path extrusionOk="0" h="233" w="465">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57"/>
            <p:cNvSpPr/>
            <p:nvPr/>
          </p:nvSpPr>
          <p:spPr>
            <a:xfrm>
              <a:off x="2056125" y="3703075"/>
              <a:ext cx="9025" cy="5825"/>
            </a:xfrm>
            <a:custGeom>
              <a:rect b="b" l="l" r="r" t="t"/>
              <a:pathLst>
                <a:path extrusionOk="0" h="233" w="361">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57"/>
            <p:cNvSpPr/>
            <p:nvPr/>
          </p:nvSpPr>
          <p:spPr>
            <a:xfrm>
              <a:off x="2057275" y="3732100"/>
              <a:ext cx="8150" cy="6400"/>
            </a:xfrm>
            <a:custGeom>
              <a:rect b="b" l="l" r="r" t="t"/>
              <a:pathLst>
                <a:path extrusionOk="0" h="256" w="326">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57"/>
            <p:cNvSpPr/>
            <p:nvPr/>
          </p:nvSpPr>
          <p:spPr>
            <a:xfrm>
              <a:off x="2060775" y="3804075"/>
              <a:ext cx="7550" cy="6125"/>
            </a:xfrm>
            <a:custGeom>
              <a:rect b="b" l="l" r="r" t="t"/>
              <a:pathLst>
                <a:path extrusionOk="0" h="245" w="302">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57"/>
            <p:cNvSpPr/>
            <p:nvPr/>
          </p:nvSpPr>
          <p:spPr>
            <a:xfrm>
              <a:off x="2058150" y="3762575"/>
              <a:ext cx="5550" cy="6700"/>
            </a:xfrm>
            <a:custGeom>
              <a:rect b="b" l="l" r="r" t="t"/>
              <a:pathLst>
                <a:path extrusionOk="0" h="268" w="222">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57"/>
            <p:cNvSpPr/>
            <p:nvPr/>
          </p:nvSpPr>
          <p:spPr>
            <a:xfrm>
              <a:off x="2065125" y="3819450"/>
              <a:ext cx="6100" cy="5250"/>
            </a:xfrm>
            <a:custGeom>
              <a:rect b="b" l="l" r="r" t="t"/>
              <a:pathLst>
                <a:path extrusionOk="0" h="210" w="244">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57"/>
            <p:cNvSpPr/>
            <p:nvPr/>
          </p:nvSpPr>
          <p:spPr>
            <a:xfrm>
              <a:off x="1996325" y="3833375"/>
              <a:ext cx="112650" cy="40675"/>
            </a:xfrm>
            <a:custGeom>
              <a:rect b="b" l="l" r="r" t="t"/>
              <a:pathLst>
                <a:path extrusionOk="0" h="1627" w="4506">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9" name="Google Shape;509;p57"/>
          <p:cNvGrpSpPr/>
          <p:nvPr/>
        </p:nvGrpSpPr>
        <p:grpSpPr>
          <a:xfrm rot="-2700000">
            <a:off x="8525949" y="3948162"/>
            <a:ext cx="388232" cy="608020"/>
            <a:chOff x="683900" y="3612800"/>
            <a:chExt cx="105100" cy="164600"/>
          </a:xfrm>
        </p:grpSpPr>
        <p:sp>
          <p:nvSpPr>
            <p:cNvPr id="510" name="Google Shape;510;p57"/>
            <p:cNvSpPr/>
            <p:nvPr/>
          </p:nvSpPr>
          <p:spPr>
            <a:xfrm>
              <a:off x="683900" y="3612800"/>
              <a:ext cx="105100" cy="164600"/>
            </a:xfrm>
            <a:custGeom>
              <a:rect b="b" l="l" r="r" t="t"/>
              <a:pathLst>
                <a:path extrusionOk="0" h="6584" w="4204">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57"/>
            <p:cNvSpPr/>
            <p:nvPr/>
          </p:nvSpPr>
          <p:spPr>
            <a:xfrm>
              <a:off x="717875" y="3678100"/>
              <a:ext cx="53700" cy="69400"/>
            </a:xfrm>
            <a:custGeom>
              <a:rect b="b" l="l" r="r" t="t"/>
              <a:pathLst>
                <a:path extrusionOk="0" h="2776" w="2148">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2" name="Google Shape;512;p57"/>
          <p:cNvGrpSpPr/>
          <p:nvPr/>
        </p:nvGrpSpPr>
        <p:grpSpPr>
          <a:xfrm rot="3303917">
            <a:off x="7811565" y="4352123"/>
            <a:ext cx="360250" cy="1149365"/>
            <a:chOff x="616875" y="3027700"/>
            <a:chExt cx="97525" cy="311150"/>
          </a:xfrm>
        </p:grpSpPr>
        <p:sp>
          <p:nvSpPr>
            <p:cNvPr id="513" name="Google Shape;513;p57"/>
            <p:cNvSpPr/>
            <p:nvPr/>
          </p:nvSpPr>
          <p:spPr>
            <a:xfrm>
              <a:off x="616875" y="3027700"/>
              <a:ext cx="97525" cy="311150"/>
            </a:xfrm>
            <a:custGeom>
              <a:rect b="b" l="l" r="r" t="t"/>
              <a:pathLst>
                <a:path extrusionOk="0" h="12446" w="3901">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57"/>
            <p:cNvSpPr/>
            <p:nvPr/>
          </p:nvSpPr>
          <p:spPr>
            <a:xfrm>
              <a:off x="641250" y="3121750"/>
              <a:ext cx="49075" cy="179100"/>
            </a:xfrm>
            <a:custGeom>
              <a:rect b="b" l="l" r="r" t="t"/>
              <a:pathLst>
                <a:path extrusionOk="0" h="7164" w="1963">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57"/>
            <p:cNvSpPr/>
            <p:nvPr/>
          </p:nvSpPr>
          <p:spPr>
            <a:xfrm>
              <a:off x="657775" y="3180375"/>
              <a:ext cx="18900" cy="38050"/>
            </a:xfrm>
            <a:custGeom>
              <a:rect b="b" l="l" r="r" t="t"/>
              <a:pathLst>
                <a:path extrusionOk="0" h="1522" w="756">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57"/>
            <p:cNvSpPr/>
            <p:nvPr/>
          </p:nvSpPr>
          <p:spPr>
            <a:xfrm>
              <a:off x="657500" y="3233775"/>
              <a:ext cx="14825" cy="11625"/>
            </a:xfrm>
            <a:custGeom>
              <a:rect b="b" l="l" r="r" t="t"/>
              <a:pathLst>
                <a:path extrusionOk="0" h="465" w="593">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57"/>
            <p:cNvSpPr/>
            <p:nvPr/>
          </p:nvSpPr>
          <p:spPr>
            <a:xfrm>
              <a:off x="655750" y="3160350"/>
              <a:ext cx="14550" cy="9300"/>
            </a:xfrm>
            <a:custGeom>
              <a:rect b="b" l="l" r="r" t="t"/>
              <a:pathLst>
                <a:path extrusionOk="0" h="372" w="582">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8" name="Google Shape;518;p57"/>
          <p:cNvSpPr/>
          <p:nvPr/>
        </p:nvSpPr>
        <p:spPr>
          <a:xfrm rot="2153135">
            <a:off x="8561175" y="4655913"/>
            <a:ext cx="526615" cy="541771"/>
          </a:xfrm>
          <a:custGeom>
            <a:rect b="b" l="l" r="r" t="t"/>
            <a:pathLst>
              <a:path extrusionOk="0" h="4969" w="483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4000"/>
              <a:buFont typeface="Neucha"/>
              <a:buNone/>
              <a:defRPr b="1" i="0" sz="4000" u="none" cap="none" strike="noStrike">
                <a:solidFill>
                  <a:schemeClr val="dk1"/>
                </a:solidFill>
                <a:latin typeface="Neucha"/>
                <a:ea typeface="Neucha"/>
                <a:cs typeface="Neucha"/>
                <a:sym typeface="Neucha"/>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Condensed"/>
              <a:buChar char="●"/>
              <a:defRPr b="0" i="0" sz="1800" u="none" cap="none" strike="noStrike">
                <a:solidFill>
                  <a:schemeClr val="dk1"/>
                </a:solidFill>
                <a:latin typeface="Roboto Condensed"/>
                <a:ea typeface="Roboto Condensed"/>
                <a:cs typeface="Roboto Condensed"/>
                <a:sym typeface="Roboto Condensed"/>
              </a:defRPr>
            </a:lvl1pPr>
            <a:lvl2pPr indent="-317500" lvl="1" marL="914400" marR="0" rtl="0" algn="l">
              <a:lnSpc>
                <a:spcPct val="115000"/>
              </a:lnSpc>
              <a:spcBef>
                <a:spcPts val="1600"/>
              </a:spcBef>
              <a:spcAft>
                <a:spcPts val="0"/>
              </a:spcAft>
              <a:buClr>
                <a:schemeClr val="dk1"/>
              </a:buClr>
              <a:buSzPts val="1400"/>
              <a:buFont typeface="Roboto Condensed"/>
              <a:buChar char="○"/>
              <a:defRPr b="0" i="0" sz="1400" u="none" cap="none" strike="noStrike">
                <a:solidFill>
                  <a:schemeClr val="dk1"/>
                </a:solidFill>
                <a:latin typeface="Roboto Condensed"/>
                <a:ea typeface="Roboto Condensed"/>
                <a:cs typeface="Roboto Condensed"/>
                <a:sym typeface="Roboto Condensed"/>
              </a:defRPr>
            </a:lvl2pPr>
            <a:lvl3pPr indent="-317500" lvl="2" marL="1371600" marR="0" rtl="0" algn="l">
              <a:lnSpc>
                <a:spcPct val="115000"/>
              </a:lnSpc>
              <a:spcBef>
                <a:spcPts val="1600"/>
              </a:spcBef>
              <a:spcAft>
                <a:spcPts val="0"/>
              </a:spcAft>
              <a:buClr>
                <a:schemeClr val="dk1"/>
              </a:buClr>
              <a:buSzPts val="1400"/>
              <a:buFont typeface="Roboto Condensed"/>
              <a:buChar char="■"/>
              <a:defRPr b="0" i="0" sz="1400" u="none" cap="none" strike="noStrike">
                <a:solidFill>
                  <a:schemeClr val="dk1"/>
                </a:solidFill>
                <a:latin typeface="Roboto Condensed"/>
                <a:ea typeface="Roboto Condensed"/>
                <a:cs typeface="Roboto Condensed"/>
                <a:sym typeface="Roboto Condensed"/>
              </a:defRPr>
            </a:lvl3pPr>
            <a:lvl4pPr indent="-317500" lvl="3" marL="1828800" marR="0" rtl="0" algn="l">
              <a:lnSpc>
                <a:spcPct val="115000"/>
              </a:lnSpc>
              <a:spcBef>
                <a:spcPts val="1600"/>
              </a:spcBef>
              <a:spcAft>
                <a:spcPts val="0"/>
              </a:spcAft>
              <a:buClr>
                <a:schemeClr val="dk1"/>
              </a:buClr>
              <a:buSzPts val="1400"/>
              <a:buFont typeface="Roboto Condensed"/>
              <a:buChar char="●"/>
              <a:defRPr b="0" i="0" sz="1400" u="none" cap="none" strike="noStrike">
                <a:solidFill>
                  <a:schemeClr val="dk1"/>
                </a:solidFill>
                <a:latin typeface="Roboto Condensed"/>
                <a:ea typeface="Roboto Condensed"/>
                <a:cs typeface="Roboto Condensed"/>
                <a:sym typeface="Roboto Condensed"/>
              </a:defRPr>
            </a:lvl4pPr>
            <a:lvl5pPr indent="-317500" lvl="4" marL="2286000" marR="0" rtl="0" algn="l">
              <a:lnSpc>
                <a:spcPct val="115000"/>
              </a:lnSpc>
              <a:spcBef>
                <a:spcPts val="1600"/>
              </a:spcBef>
              <a:spcAft>
                <a:spcPts val="0"/>
              </a:spcAft>
              <a:buClr>
                <a:schemeClr val="dk1"/>
              </a:buClr>
              <a:buSzPts val="1400"/>
              <a:buFont typeface="Roboto Condensed"/>
              <a:buChar char="○"/>
              <a:defRPr b="0" i="0" sz="1400" u="none" cap="none" strike="noStrike">
                <a:solidFill>
                  <a:schemeClr val="dk1"/>
                </a:solidFill>
                <a:latin typeface="Roboto Condensed"/>
                <a:ea typeface="Roboto Condensed"/>
                <a:cs typeface="Roboto Condensed"/>
                <a:sym typeface="Roboto Condensed"/>
              </a:defRPr>
            </a:lvl5pPr>
            <a:lvl6pPr indent="-317500" lvl="5" marL="2743200" marR="0" rtl="0" algn="l">
              <a:lnSpc>
                <a:spcPct val="115000"/>
              </a:lnSpc>
              <a:spcBef>
                <a:spcPts val="1600"/>
              </a:spcBef>
              <a:spcAft>
                <a:spcPts val="0"/>
              </a:spcAft>
              <a:buClr>
                <a:schemeClr val="dk1"/>
              </a:buClr>
              <a:buSzPts val="1400"/>
              <a:buFont typeface="Roboto Condensed"/>
              <a:buChar char="■"/>
              <a:defRPr b="0" i="0" sz="1400" u="none" cap="none" strike="noStrike">
                <a:solidFill>
                  <a:schemeClr val="dk1"/>
                </a:solidFill>
                <a:latin typeface="Roboto Condensed"/>
                <a:ea typeface="Roboto Condensed"/>
                <a:cs typeface="Roboto Condensed"/>
                <a:sym typeface="Roboto Condensed"/>
              </a:defRPr>
            </a:lvl6pPr>
            <a:lvl7pPr indent="-317500" lvl="6" marL="3200400" marR="0" rtl="0" algn="l">
              <a:lnSpc>
                <a:spcPct val="115000"/>
              </a:lnSpc>
              <a:spcBef>
                <a:spcPts val="1600"/>
              </a:spcBef>
              <a:spcAft>
                <a:spcPts val="0"/>
              </a:spcAft>
              <a:buClr>
                <a:schemeClr val="dk1"/>
              </a:buClr>
              <a:buSzPts val="1400"/>
              <a:buFont typeface="Roboto Condensed"/>
              <a:buChar char="●"/>
              <a:defRPr b="0" i="0" sz="1400" u="none" cap="none" strike="noStrike">
                <a:solidFill>
                  <a:schemeClr val="dk1"/>
                </a:solidFill>
                <a:latin typeface="Roboto Condensed"/>
                <a:ea typeface="Roboto Condensed"/>
                <a:cs typeface="Roboto Condensed"/>
                <a:sym typeface="Roboto Condensed"/>
              </a:defRPr>
            </a:lvl7pPr>
            <a:lvl8pPr indent="-317500" lvl="7" marL="3657600" marR="0" rtl="0" algn="l">
              <a:lnSpc>
                <a:spcPct val="115000"/>
              </a:lnSpc>
              <a:spcBef>
                <a:spcPts val="1600"/>
              </a:spcBef>
              <a:spcAft>
                <a:spcPts val="0"/>
              </a:spcAft>
              <a:buClr>
                <a:schemeClr val="dk1"/>
              </a:buClr>
              <a:buSzPts val="1400"/>
              <a:buFont typeface="Roboto Condensed"/>
              <a:buChar char="○"/>
              <a:defRPr b="0" i="0" sz="1400" u="none" cap="none" strike="noStrike">
                <a:solidFill>
                  <a:schemeClr val="dk1"/>
                </a:solidFill>
                <a:latin typeface="Roboto Condensed"/>
                <a:ea typeface="Roboto Condensed"/>
                <a:cs typeface="Roboto Condensed"/>
                <a:sym typeface="Roboto Condensed"/>
              </a:defRPr>
            </a:lvl8pPr>
            <a:lvl9pPr indent="-317500" lvl="8" marL="4114800" marR="0" rtl="0" algn="l">
              <a:lnSpc>
                <a:spcPct val="115000"/>
              </a:lnSpc>
              <a:spcBef>
                <a:spcPts val="1600"/>
              </a:spcBef>
              <a:spcAft>
                <a:spcPts val="1600"/>
              </a:spcAft>
              <a:buClr>
                <a:schemeClr val="dk1"/>
              </a:buClr>
              <a:buSzPts val="1400"/>
              <a:buFont typeface="Roboto Condensed"/>
              <a:buChar char="■"/>
              <a:defRPr b="0" i="0" sz="1400" u="none" cap="none" strike="noStrike">
                <a:solidFill>
                  <a:schemeClr val="dk1"/>
                </a:solidFill>
                <a:latin typeface="Roboto Condensed"/>
                <a:ea typeface="Roboto Condensed"/>
                <a:cs typeface="Roboto Condensed"/>
                <a:sym typeface="Roboto Condensed"/>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hyperlink" Target="https://sites.google.com/a/nyit.edu/tutoria/alcance-y-limitaciones-de-un-poryecto" TargetMode="External"/><Relationship Id="rId4" Type="http://schemas.openxmlformats.org/officeDocument/2006/relationships/hyperlink" Target="https://retos-operaciones-logistica.eae.es/estableciendo-objetivos-generales-y-especificos/" TargetMode="External"/><Relationship Id="rId5" Type="http://schemas.openxmlformats.org/officeDocument/2006/relationships/hyperlink" Target="https://elibro.net/es/lc/senavirtual/titulos/77336" TargetMode="External"/><Relationship Id="rId6" Type="http://schemas.openxmlformats.org/officeDocument/2006/relationships/hyperlink" Target="https://elibro.net/es/lc/senavirtual/titulos/13032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673" name="Shape 1673"/>
        <p:cNvGrpSpPr/>
        <p:nvPr/>
      </p:nvGrpSpPr>
      <p:grpSpPr>
        <a:xfrm>
          <a:off x="0" y="0"/>
          <a:ext cx="0" cy="0"/>
          <a:chOff x="0" y="0"/>
          <a:chExt cx="0" cy="0"/>
        </a:xfrm>
      </p:grpSpPr>
      <p:sp>
        <p:nvSpPr>
          <p:cNvPr id="1674" name="Google Shape;1674;g116276edc85_0_5"/>
          <p:cNvSpPr txBox="1"/>
          <p:nvPr>
            <p:ph type="ctrTitle"/>
          </p:nvPr>
        </p:nvSpPr>
        <p:spPr>
          <a:xfrm>
            <a:off x="755550" y="2908313"/>
            <a:ext cx="6549300" cy="12873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8100"/>
              <a:buNone/>
            </a:pPr>
            <a:r>
              <a:rPr b="0" lang="en" sz="2200"/>
              <a:t>Version 2</a:t>
            </a:r>
            <a:endParaRPr b="0" sz="2200"/>
          </a:p>
          <a:p>
            <a:pPr indent="0" lvl="0" marL="0" rtl="0" algn="l">
              <a:lnSpc>
                <a:spcPct val="80000"/>
              </a:lnSpc>
              <a:spcBef>
                <a:spcPts val="0"/>
              </a:spcBef>
              <a:spcAft>
                <a:spcPts val="0"/>
              </a:spcAft>
              <a:buSzPts val="8100"/>
              <a:buNone/>
            </a:pPr>
            <a:r>
              <a:rPr b="0" lang="en" sz="2200"/>
              <a:t>Proyecto Formativo</a:t>
            </a:r>
            <a:br>
              <a:rPr b="0" lang="en" sz="2200"/>
            </a:br>
            <a:r>
              <a:rPr b="0" lang="en" sz="2200"/>
              <a:t>2468764</a:t>
            </a:r>
            <a:br>
              <a:rPr b="0" lang="en" sz="2200"/>
            </a:br>
            <a:r>
              <a:rPr b="0" lang="en" sz="2200"/>
              <a:t>Paola Tatiana Tovar Rugeles</a:t>
            </a:r>
            <a:endParaRPr b="0" sz="2200"/>
          </a:p>
        </p:txBody>
      </p:sp>
      <p:sp>
        <p:nvSpPr>
          <p:cNvPr id="1675" name="Google Shape;1675;g116276edc85_0_5"/>
          <p:cNvSpPr txBox="1"/>
          <p:nvPr>
            <p:ph type="ctrTitle"/>
          </p:nvPr>
        </p:nvSpPr>
        <p:spPr>
          <a:xfrm>
            <a:off x="755550" y="1879700"/>
            <a:ext cx="4091100" cy="12873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8100"/>
              <a:buNone/>
            </a:pPr>
            <a:r>
              <a:rPr lang="en"/>
              <a:t>Proyecto ARCA</a:t>
            </a:r>
            <a:endParaRPr/>
          </a:p>
        </p:txBody>
      </p:sp>
      <p:grpSp>
        <p:nvGrpSpPr>
          <p:cNvPr id="1676" name="Google Shape;1676;g116276edc85_0_5"/>
          <p:cNvGrpSpPr/>
          <p:nvPr/>
        </p:nvGrpSpPr>
        <p:grpSpPr>
          <a:xfrm>
            <a:off x="2282945" y="947868"/>
            <a:ext cx="1036311" cy="775599"/>
            <a:chOff x="4447325" y="3140175"/>
            <a:chExt cx="249425" cy="215600"/>
          </a:xfrm>
        </p:grpSpPr>
        <p:sp>
          <p:nvSpPr>
            <p:cNvPr id="1677" name="Google Shape;1677;g116276edc85_0_5"/>
            <p:cNvSpPr/>
            <p:nvPr/>
          </p:nvSpPr>
          <p:spPr>
            <a:xfrm>
              <a:off x="4450525" y="3145250"/>
              <a:ext cx="213350" cy="123275"/>
            </a:xfrm>
            <a:custGeom>
              <a:rect b="b" l="l" r="r" t="t"/>
              <a:pathLst>
                <a:path extrusionOk="0" h="4931" w="8534">
                  <a:moveTo>
                    <a:pt x="6609" y="0"/>
                  </a:moveTo>
                  <a:cubicBezTo>
                    <a:pt x="5659" y="0"/>
                    <a:pt x="4863" y="1009"/>
                    <a:pt x="4702" y="1904"/>
                  </a:cubicBezTo>
                  <a:lnTo>
                    <a:pt x="4702" y="1881"/>
                  </a:lnTo>
                  <a:cubicBezTo>
                    <a:pt x="4330" y="941"/>
                    <a:pt x="3365" y="33"/>
                    <a:pt x="2365" y="33"/>
                  </a:cubicBezTo>
                  <a:cubicBezTo>
                    <a:pt x="1994" y="33"/>
                    <a:pt x="1618" y="158"/>
                    <a:pt x="1266" y="453"/>
                  </a:cubicBezTo>
                  <a:cubicBezTo>
                    <a:pt x="59" y="1452"/>
                    <a:pt x="1" y="3936"/>
                    <a:pt x="1231" y="4911"/>
                  </a:cubicBezTo>
                  <a:cubicBezTo>
                    <a:pt x="1248" y="4925"/>
                    <a:pt x="1266" y="4931"/>
                    <a:pt x="1284" y="4931"/>
                  </a:cubicBezTo>
                  <a:cubicBezTo>
                    <a:pt x="1344" y="4931"/>
                    <a:pt x="1403" y="4869"/>
                    <a:pt x="1394" y="4807"/>
                  </a:cubicBezTo>
                  <a:cubicBezTo>
                    <a:pt x="1231" y="4064"/>
                    <a:pt x="778" y="3495"/>
                    <a:pt x="790" y="2682"/>
                  </a:cubicBezTo>
                  <a:cubicBezTo>
                    <a:pt x="813" y="2171"/>
                    <a:pt x="941" y="1626"/>
                    <a:pt x="1196" y="1185"/>
                  </a:cubicBezTo>
                  <a:cubicBezTo>
                    <a:pt x="1491" y="698"/>
                    <a:pt x="1940" y="478"/>
                    <a:pt x="2416" y="478"/>
                  </a:cubicBezTo>
                  <a:cubicBezTo>
                    <a:pt x="2746" y="478"/>
                    <a:pt x="3089" y="584"/>
                    <a:pt x="3402" y="778"/>
                  </a:cubicBezTo>
                  <a:cubicBezTo>
                    <a:pt x="3890" y="1092"/>
                    <a:pt x="4145" y="1591"/>
                    <a:pt x="4563" y="1962"/>
                  </a:cubicBezTo>
                  <a:cubicBezTo>
                    <a:pt x="4575" y="1971"/>
                    <a:pt x="4592" y="1975"/>
                    <a:pt x="4609" y="1975"/>
                  </a:cubicBezTo>
                  <a:cubicBezTo>
                    <a:pt x="4640" y="1975"/>
                    <a:pt x="4672" y="1962"/>
                    <a:pt x="4679" y="1939"/>
                  </a:cubicBezTo>
                  <a:cubicBezTo>
                    <a:pt x="4679" y="1978"/>
                    <a:pt x="4722" y="2012"/>
                    <a:pt x="4763" y="2012"/>
                  </a:cubicBezTo>
                  <a:cubicBezTo>
                    <a:pt x="4783" y="2012"/>
                    <a:pt x="4803" y="2005"/>
                    <a:pt x="4818" y="1986"/>
                  </a:cubicBezTo>
                  <a:cubicBezTo>
                    <a:pt x="5326" y="1423"/>
                    <a:pt x="5665" y="421"/>
                    <a:pt x="6553" y="421"/>
                  </a:cubicBezTo>
                  <a:cubicBezTo>
                    <a:pt x="6600" y="421"/>
                    <a:pt x="6649" y="424"/>
                    <a:pt x="6699" y="430"/>
                  </a:cubicBezTo>
                  <a:cubicBezTo>
                    <a:pt x="7779" y="546"/>
                    <a:pt x="7779" y="1614"/>
                    <a:pt x="7999" y="2392"/>
                  </a:cubicBezTo>
                  <a:cubicBezTo>
                    <a:pt x="8010" y="2438"/>
                    <a:pt x="8040" y="2457"/>
                    <a:pt x="8074" y="2457"/>
                  </a:cubicBezTo>
                  <a:cubicBezTo>
                    <a:pt x="8117" y="2457"/>
                    <a:pt x="8166" y="2426"/>
                    <a:pt x="8185" y="2380"/>
                  </a:cubicBezTo>
                  <a:cubicBezTo>
                    <a:pt x="8533" y="1301"/>
                    <a:pt x="7825" y="24"/>
                    <a:pt x="6641" y="1"/>
                  </a:cubicBezTo>
                  <a:cubicBezTo>
                    <a:pt x="6630" y="0"/>
                    <a:pt x="6620" y="0"/>
                    <a:pt x="66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g116276edc85_0_5"/>
            <p:cNvSpPr/>
            <p:nvPr/>
          </p:nvSpPr>
          <p:spPr>
            <a:xfrm>
              <a:off x="4447325" y="3140175"/>
              <a:ext cx="249425" cy="215600"/>
            </a:xfrm>
            <a:custGeom>
              <a:rect b="b" l="l" r="r" t="t"/>
              <a:pathLst>
                <a:path extrusionOk="0" h="8624" w="9977">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7" name="Shape 1797"/>
        <p:cNvGrpSpPr/>
        <p:nvPr/>
      </p:nvGrpSpPr>
      <p:grpSpPr>
        <a:xfrm>
          <a:off x="0" y="0"/>
          <a:ext cx="0" cy="0"/>
          <a:chOff x="0" y="0"/>
          <a:chExt cx="0" cy="0"/>
        </a:xfrm>
      </p:grpSpPr>
      <p:sp>
        <p:nvSpPr>
          <p:cNvPr id="1798" name="Google Shape;1798;g113db736271_0_0"/>
          <p:cNvSpPr txBox="1"/>
          <p:nvPr>
            <p:ph type="ctrTitle"/>
          </p:nvPr>
        </p:nvSpPr>
        <p:spPr>
          <a:xfrm>
            <a:off x="2462400" y="712925"/>
            <a:ext cx="4389000" cy="64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000"/>
              <a:buNone/>
            </a:pPr>
            <a:r>
              <a:rPr lang="en"/>
              <a:t>Justificación</a:t>
            </a:r>
            <a:endParaRPr/>
          </a:p>
        </p:txBody>
      </p:sp>
      <p:sp>
        <p:nvSpPr>
          <p:cNvPr id="1799" name="Google Shape;1799;g113db736271_0_0"/>
          <p:cNvSpPr txBox="1"/>
          <p:nvPr/>
        </p:nvSpPr>
        <p:spPr>
          <a:xfrm>
            <a:off x="2014350" y="1801325"/>
            <a:ext cx="5115300" cy="20976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lang="en" sz="1900">
                <a:solidFill>
                  <a:srgbClr val="0A1533"/>
                </a:solidFill>
                <a:latin typeface="Roboto Condensed"/>
                <a:ea typeface="Roboto Condensed"/>
                <a:cs typeface="Roboto Condensed"/>
                <a:sym typeface="Roboto Condensed"/>
              </a:rPr>
              <a:t>L</a:t>
            </a:r>
            <a:r>
              <a:rPr lang="en" sz="1900">
                <a:solidFill>
                  <a:srgbClr val="0A1533"/>
                </a:solidFill>
                <a:latin typeface="Roboto Condensed"/>
                <a:ea typeface="Roboto Condensed"/>
                <a:cs typeface="Roboto Condensed"/>
                <a:sym typeface="Roboto Condensed"/>
              </a:rPr>
              <a:t>a fundación tendrá un beneficio al adquirir un sistema de información adaptado a dichas necesidades, ya que, podrá mantener una mejor organización para proveer sus servicios como a su vez satisfacer las necesidades que tienen sus pacientes.</a:t>
            </a:r>
            <a:endParaRPr b="0" i="0" sz="1900" u="none" cap="none" strike="noStrike">
              <a:solidFill>
                <a:srgbClr val="0A1533"/>
              </a:solidFill>
              <a:latin typeface="Roboto Condensed"/>
              <a:ea typeface="Roboto Condensed"/>
              <a:cs typeface="Roboto Condensed"/>
              <a:sym typeface="Roboto Condensed"/>
            </a:endParaRPr>
          </a:p>
        </p:txBody>
      </p:sp>
      <p:grpSp>
        <p:nvGrpSpPr>
          <p:cNvPr id="1800" name="Google Shape;1800;g113db736271_0_0"/>
          <p:cNvGrpSpPr/>
          <p:nvPr/>
        </p:nvGrpSpPr>
        <p:grpSpPr>
          <a:xfrm>
            <a:off x="4096644" y="4186411"/>
            <a:ext cx="472724" cy="774037"/>
            <a:chOff x="-23917525" y="1970225"/>
            <a:chExt cx="191425" cy="295400"/>
          </a:xfrm>
        </p:grpSpPr>
        <p:sp>
          <p:nvSpPr>
            <p:cNvPr id="1801" name="Google Shape;1801;g113db736271_0_0"/>
            <p:cNvSpPr/>
            <p:nvPr/>
          </p:nvSpPr>
          <p:spPr>
            <a:xfrm>
              <a:off x="-23917525" y="1970225"/>
              <a:ext cx="191425" cy="295400"/>
            </a:xfrm>
            <a:custGeom>
              <a:rect b="b" l="l" r="r" t="t"/>
              <a:pathLst>
                <a:path extrusionOk="0" h="11816" w="7657">
                  <a:moveTo>
                    <a:pt x="6616" y="694"/>
                  </a:moveTo>
                  <a:cubicBezTo>
                    <a:pt x="6805" y="694"/>
                    <a:pt x="6963" y="851"/>
                    <a:pt x="6963" y="1072"/>
                  </a:cubicBezTo>
                  <a:lnTo>
                    <a:pt x="6963" y="1450"/>
                  </a:lnTo>
                  <a:lnTo>
                    <a:pt x="725" y="1450"/>
                  </a:lnTo>
                  <a:lnTo>
                    <a:pt x="725" y="1072"/>
                  </a:lnTo>
                  <a:cubicBezTo>
                    <a:pt x="725" y="851"/>
                    <a:pt x="883" y="694"/>
                    <a:pt x="1072" y="694"/>
                  </a:cubicBezTo>
                  <a:close/>
                  <a:moveTo>
                    <a:pt x="6994" y="2175"/>
                  </a:moveTo>
                  <a:lnTo>
                    <a:pt x="6994" y="8413"/>
                  </a:lnTo>
                  <a:lnTo>
                    <a:pt x="725" y="8413"/>
                  </a:lnTo>
                  <a:lnTo>
                    <a:pt x="725" y="2175"/>
                  </a:lnTo>
                  <a:close/>
                  <a:moveTo>
                    <a:pt x="6931" y="9106"/>
                  </a:moveTo>
                  <a:lnTo>
                    <a:pt x="6931" y="10838"/>
                  </a:lnTo>
                  <a:cubicBezTo>
                    <a:pt x="6931" y="11028"/>
                    <a:pt x="6774" y="11185"/>
                    <a:pt x="6585" y="11185"/>
                  </a:cubicBezTo>
                  <a:lnTo>
                    <a:pt x="1040" y="11185"/>
                  </a:lnTo>
                  <a:cubicBezTo>
                    <a:pt x="819" y="11185"/>
                    <a:pt x="662" y="11028"/>
                    <a:pt x="662" y="10838"/>
                  </a:cubicBezTo>
                  <a:lnTo>
                    <a:pt x="662" y="9106"/>
                  </a:lnTo>
                  <a:close/>
                  <a:moveTo>
                    <a:pt x="1040" y="1"/>
                  </a:moveTo>
                  <a:cubicBezTo>
                    <a:pt x="441" y="1"/>
                    <a:pt x="0" y="473"/>
                    <a:pt x="0" y="1009"/>
                  </a:cubicBezTo>
                  <a:lnTo>
                    <a:pt x="0" y="10775"/>
                  </a:lnTo>
                  <a:cubicBezTo>
                    <a:pt x="0" y="11374"/>
                    <a:pt x="473" y="11815"/>
                    <a:pt x="1040" y="11815"/>
                  </a:cubicBezTo>
                  <a:lnTo>
                    <a:pt x="6585" y="11815"/>
                  </a:lnTo>
                  <a:cubicBezTo>
                    <a:pt x="7184" y="11815"/>
                    <a:pt x="7593" y="11343"/>
                    <a:pt x="7593" y="10775"/>
                  </a:cubicBezTo>
                  <a:lnTo>
                    <a:pt x="7593" y="1009"/>
                  </a:lnTo>
                  <a:cubicBezTo>
                    <a:pt x="7656" y="473"/>
                    <a:pt x="7184" y="1"/>
                    <a:pt x="65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g113db736271_0_0"/>
            <p:cNvSpPr/>
            <p:nvPr/>
          </p:nvSpPr>
          <p:spPr>
            <a:xfrm>
              <a:off x="-23882075" y="2041125"/>
              <a:ext cx="121300" cy="121325"/>
            </a:xfrm>
            <a:custGeom>
              <a:rect b="b" l="l" r="r" t="t"/>
              <a:pathLst>
                <a:path extrusionOk="0" h="4853" w="4852">
                  <a:moveTo>
                    <a:pt x="2773" y="662"/>
                  </a:moveTo>
                  <a:lnTo>
                    <a:pt x="2773" y="1702"/>
                  </a:lnTo>
                  <a:cubicBezTo>
                    <a:pt x="2773" y="1891"/>
                    <a:pt x="2930" y="2048"/>
                    <a:pt x="3119" y="2048"/>
                  </a:cubicBezTo>
                  <a:lnTo>
                    <a:pt x="4127" y="2048"/>
                  </a:lnTo>
                  <a:lnTo>
                    <a:pt x="4127" y="2773"/>
                  </a:lnTo>
                  <a:lnTo>
                    <a:pt x="3119" y="2773"/>
                  </a:lnTo>
                  <a:cubicBezTo>
                    <a:pt x="2930" y="2773"/>
                    <a:pt x="2773" y="2962"/>
                    <a:pt x="2773" y="3151"/>
                  </a:cubicBezTo>
                  <a:lnTo>
                    <a:pt x="2773" y="4159"/>
                  </a:lnTo>
                  <a:lnTo>
                    <a:pt x="2048" y="4159"/>
                  </a:lnTo>
                  <a:lnTo>
                    <a:pt x="2048" y="3119"/>
                  </a:lnTo>
                  <a:cubicBezTo>
                    <a:pt x="2048" y="2899"/>
                    <a:pt x="1890" y="2741"/>
                    <a:pt x="1701" y="2741"/>
                  </a:cubicBezTo>
                  <a:lnTo>
                    <a:pt x="662" y="2741"/>
                  </a:lnTo>
                  <a:lnTo>
                    <a:pt x="662" y="2048"/>
                  </a:lnTo>
                  <a:lnTo>
                    <a:pt x="1701" y="2048"/>
                  </a:lnTo>
                  <a:cubicBezTo>
                    <a:pt x="1890" y="2048"/>
                    <a:pt x="2048" y="1891"/>
                    <a:pt x="2048" y="1702"/>
                  </a:cubicBezTo>
                  <a:lnTo>
                    <a:pt x="2048" y="662"/>
                  </a:lnTo>
                  <a:close/>
                  <a:moveTo>
                    <a:pt x="1733" y="0"/>
                  </a:moveTo>
                  <a:cubicBezTo>
                    <a:pt x="1544" y="0"/>
                    <a:pt x="1386" y="158"/>
                    <a:pt x="1386" y="347"/>
                  </a:cubicBezTo>
                  <a:lnTo>
                    <a:pt x="1386" y="1386"/>
                  </a:lnTo>
                  <a:lnTo>
                    <a:pt x="347" y="1386"/>
                  </a:lnTo>
                  <a:cubicBezTo>
                    <a:pt x="158" y="1386"/>
                    <a:pt x="0" y="1544"/>
                    <a:pt x="0" y="1733"/>
                  </a:cubicBezTo>
                  <a:lnTo>
                    <a:pt x="0" y="3119"/>
                  </a:lnTo>
                  <a:cubicBezTo>
                    <a:pt x="0" y="3308"/>
                    <a:pt x="158" y="3466"/>
                    <a:pt x="347" y="3466"/>
                  </a:cubicBezTo>
                  <a:lnTo>
                    <a:pt x="1386" y="3466"/>
                  </a:lnTo>
                  <a:lnTo>
                    <a:pt x="1386" y="4474"/>
                  </a:lnTo>
                  <a:cubicBezTo>
                    <a:pt x="1386" y="4694"/>
                    <a:pt x="1544" y="4852"/>
                    <a:pt x="1733" y="4852"/>
                  </a:cubicBezTo>
                  <a:lnTo>
                    <a:pt x="3119" y="4852"/>
                  </a:lnTo>
                  <a:cubicBezTo>
                    <a:pt x="3308" y="4852"/>
                    <a:pt x="3466" y="4694"/>
                    <a:pt x="3466" y="4474"/>
                  </a:cubicBezTo>
                  <a:lnTo>
                    <a:pt x="3466" y="3466"/>
                  </a:lnTo>
                  <a:lnTo>
                    <a:pt x="4505" y="3466"/>
                  </a:lnTo>
                  <a:cubicBezTo>
                    <a:pt x="4694" y="3466"/>
                    <a:pt x="4852" y="3308"/>
                    <a:pt x="4852" y="3119"/>
                  </a:cubicBezTo>
                  <a:lnTo>
                    <a:pt x="4852" y="1733"/>
                  </a:lnTo>
                  <a:cubicBezTo>
                    <a:pt x="4852" y="1544"/>
                    <a:pt x="4694" y="1386"/>
                    <a:pt x="4505" y="1386"/>
                  </a:cubicBezTo>
                  <a:lnTo>
                    <a:pt x="3466" y="1386"/>
                  </a:lnTo>
                  <a:lnTo>
                    <a:pt x="3466" y="347"/>
                  </a:lnTo>
                  <a:cubicBezTo>
                    <a:pt x="3466" y="158"/>
                    <a:pt x="3308" y="0"/>
                    <a:pt x="311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g113db736271_0_0"/>
            <p:cNvSpPr/>
            <p:nvPr/>
          </p:nvSpPr>
          <p:spPr>
            <a:xfrm>
              <a:off x="-23839550" y="2214400"/>
              <a:ext cx="35475" cy="17350"/>
            </a:xfrm>
            <a:custGeom>
              <a:rect b="b" l="l" r="r" t="t"/>
              <a:pathLst>
                <a:path extrusionOk="0" h="694" w="1419">
                  <a:moveTo>
                    <a:pt x="347" y="0"/>
                  </a:moveTo>
                  <a:cubicBezTo>
                    <a:pt x="158" y="0"/>
                    <a:pt x="0" y="158"/>
                    <a:pt x="0" y="347"/>
                  </a:cubicBezTo>
                  <a:cubicBezTo>
                    <a:pt x="0" y="536"/>
                    <a:pt x="158" y="693"/>
                    <a:pt x="347" y="693"/>
                  </a:cubicBezTo>
                  <a:lnTo>
                    <a:pt x="1072" y="693"/>
                  </a:lnTo>
                  <a:cubicBezTo>
                    <a:pt x="1261" y="693"/>
                    <a:pt x="1418" y="536"/>
                    <a:pt x="1418" y="347"/>
                  </a:cubicBezTo>
                  <a:cubicBezTo>
                    <a:pt x="1418" y="158"/>
                    <a:pt x="1261" y="0"/>
                    <a:pt x="10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4" name="Google Shape;1804;g113db736271_0_0"/>
          <p:cNvGrpSpPr/>
          <p:nvPr/>
        </p:nvGrpSpPr>
        <p:grpSpPr>
          <a:xfrm rot="904720">
            <a:off x="4570630" y="3938817"/>
            <a:ext cx="353578" cy="354094"/>
            <a:chOff x="-35134875" y="2272675"/>
            <a:chExt cx="291450" cy="291875"/>
          </a:xfrm>
        </p:grpSpPr>
        <p:sp>
          <p:nvSpPr>
            <p:cNvPr id="1805" name="Google Shape;1805;g113db736271_0_0"/>
            <p:cNvSpPr/>
            <p:nvPr/>
          </p:nvSpPr>
          <p:spPr>
            <a:xfrm>
              <a:off x="-35134875" y="2272675"/>
              <a:ext cx="291450" cy="291875"/>
            </a:xfrm>
            <a:custGeom>
              <a:rect b="b" l="l" r="r" t="t"/>
              <a:pathLst>
                <a:path extrusionOk="0" h="11675" w="11658">
                  <a:moveTo>
                    <a:pt x="9925" y="662"/>
                  </a:moveTo>
                  <a:cubicBezTo>
                    <a:pt x="10460" y="662"/>
                    <a:pt x="10933" y="1135"/>
                    <a:pt x="10933" y="1733"/>
                  </a:cubicBezTo>
                  <a:lnTo>
                    <a:pt x="10933" y="5136"/>
                  </a:lnTo>
                  <a:cubicBezTo>
                    <a:pt x="10933" y="5703"/>
                    <a:pt x="10460" y="6176"/>
                    <a:pt x="9925" y="6176"/>
                  </a:cubicBezTo>
                  <a:cubicBezTo>
                    <a:pt x="9704" y="6176"/>
                    <a:pt x="9547" y="6333"/>
                    <a:pt x="9547" y="6522"/>
                  </a:cubicBezTo>
                  <a:lnTo>
                    <a:pt x="9547" y="7751"/>
                  </a:lnTo>
                  <a:lnTo>
                    <a:pt x="8192" y="6365"/>
                  </a:lnTo>
                  <a:lnTo>
                    <a:pt x="8192" y="4474"/>
                  </a:lnTo>
                  <a:cubicBezTo>
                    <a:pt x="8192" y="3529"/>
                    <a:pt x="7404" y="2742"/>
                    <a:pt x="6459" y="2742"/>
                  </a:cubicBezTo>
                  <a:lnTo>
                    <a:pt x="3372" y="2742"/>
                  </a:lnTo>
                  <a:lnTo>
                    <a:pt x="3372" y="1733"/>
                  </a:lnTo>
                  <a:cubicBezTo>
                    <a:pt x="3372" y="1166"/>
                    <a:pt x="3844" y="662"/>
                    <a:pt x="4411" y="662"/>
                  </a:cubicBezTo>
                  <a:close/>
                  <a:moveTo>
                    <a:pt x="6459" y="3403"/>
                  </a:moveTo>
                  <a:cubicBezTo>
                    <a:pt x="6995" y="3403"/>
                    <a:pt x="7499" y="3876"/>
                    <a:pt x="7499" y="4474"/>
                  </a:cubicBezTo>
                  <a:lnTo>
                    <a:pt x="7499" y="7908"/>
                  </a:lnTo>
                  <a:lnTo>
                    <a:pt x="7467" y="7908"/>
                  </a:lnTo>
                  <a:cubicBezTo>
                    <a:pt x="7467" y="8444"/>
                    <a:pt x="6995" y="8917"/>
                    <a:pt x="6396" y="8917"/>
                  </a:cubicBezTo>
                  <a:lnTo>
                    <a:pt x="3687" y="8917"/>
                  </a:lnTo>
                  <a:cubicBezTo>
                    <a:pt x="3624" y="8917"/>
                    <a:pt x="3498" y="8948"/>
                    <a:pt x="3466" y="9043"/>
                  </a:cubicBezTo>
                  <a:lnTo>
                    <a:pt x="1986" y="10492"/>
                  </a:lnTo>
                  <a:lnTo>
                    <a:pt x="1986" y="9295"/>
                  </a:lnTo>
                  <a:cubicBezTo>
                    <a:pt x="1986" y="9074"/>
                    <a:pt x="1828" y="8917"/>
                    <a:pt x="1639" y="8917"/>
                  </a:cubicBezTo>
                  <a:cubicBezTo>
                    <a:pt x="1103" y="8917"/>
                    <a:pt x="631" y="8444"/>
                    <a:pt x="631" y="7908"/>
                  </a:cubicBezTo>
                  <a:lnTo>
                    <a:pt x="631" y="4474"/>
                  </a:lnTo>
                  <a:cubicBezTo>
                    <a:pt x="631" y="3939"/>
                    <a:pt x="1103" y="3403"/>
                    <a:pt x="1639" y="3403"/>
                  </a:cubicBezTo>
                  <a:close/>
                  <a:moveTo>
                    <a:pt x="4411" y="1"/>
                  </a:moveTo>
                  <a:cubicBezTo>
                    <a:pt x="3466" y="1"/>
                    <a:pt x="2710" y="788"/>
                    <a:pt x="2710" y="1733"/>
                  </a:cubicBezTo>
                  <a:lnTo>
                    <a:pt x="2710" y="2742"/>
                  </a:lnTo>
                  <a:lnTo>
                    <a:pt x="1671" y="2742"/>
                  </a:lnTo>
                  <a:cubicBezTo>
                    <a:pt x="725" y="2742"/>
                    <a:pt x="1" y="3529"/>
                    <a:pt x="1" y="4474"/>
                  </a:cubicBezTo>
                  <a:lnTo>
                    <a:pt x="1" y="7908"/>
                  </a:lnTo>
                  <a:cubicBezTo>
                    <a:pt x="1" y="8728"/>
                    <a:pt x="568" y="9452"/>
                    <a:pt x="1355" y="9610"/>
                  </a:cubicBezTo>
                  <a:lnTo>
                    <a:pt x="1355" y="11342"/>
                  </a:lnTo>
                  <a:cubicBezTo>
                    <a:pt x="1355" y="11500"/>
                    <a:pt x="1450" y="11594"/>
                    <a:pt x="1576" y="11657"/>
                  </a:cubicBezTo>
                  <a:cubicBezTo>
                    <a:pt x="1607" y="11668"/>
                    <a:pt x="1646" y="11675"/>
                    <a:pt x="1687" y="11675"/>
                  </a:cubicBezTo>
                  <a:cubicBezTo>
                    <a:pt x="1769" y="11675"/>
                    <a:pt x="1860" y="11647"/>
                    <a:pt x="1923" y="11563"/>
                  </a:cubicBezTo>
                  <a:lnTo>
                    <a:pt x="3876" y="9610"/>
                  </a:lnTo>
                  <a:lnTo>
                    <a:pt x="6491" y="9610"/>
                  </a:lnTo>
                  <a:cubicBezTo>
                    <a:pt x="7436" y="9610"/>
                    <a:pt x="8224" y="8854"/>
                    <a:pt x="8224" y="7908"/>
                  </a:cubicBezTo>
                  <a:lnTo>
                    <a:pt x="8224" y="7341"/>
                  </a:lnTo>
                  <a:lnTo>
                    <a:pt x="9704" y="8822"/>
                  </a:lnTo>
                  <a:cubicBezTo>
                    <a:pt x="9773" y="8868"/>
                    <a:pt x="9876" y="8897"/>
                    <a:pt x="9976" y="8897"/>
                  </a:cubicBezTo>
                  <a:cubicBezTo>
                    <a:pt x="10013" y="8897"/>
                    <a:pt x="10049" y="8893"/>
                    <a:pt x="10082" y="8885"/>
                  </a:cubicBezTo>
                  <a:cubicBezTo>
                    <a:pt x="10208" y="8854"/>
                    <a:pt x="10271" y="8696"/>
                    <a:pt x="10271" y="8570"/>
                  </a:cubicBezTo>
                  <a:lnTo>
                    <a:pt x="10271" y="6837"/>
                  </a:lnTo>
                  <a:cubicBezTo>
                    <a:pt x="11059" y="6680"/>
                    <a:pt x="11658" y="5987"/>
                    <a:pt x="11658" y="5136"/>
                  </a:cubicBezTo>
                  <a:lnTo>
                    <a:pt x="11658" y="1733"/>
                  </a:lnTo>
                  <a:cubicBezTo>
                    <a:pt x="11595" y="788"/>
                    <a:pt x="10870" y="1"/>
                    <a:pt x="99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g113db736271_0_0"/>
            <p:cNvSpPr/>
            <p:nvPr/>
          </p:nvSpPr>
          <p:spPr>
            <a:xfrm>
              <a:off x="-35093925" y="2419175"/>
              <a:ext cx="18150" cy="17350"/>
            </a:xfrm>
            <a:custGeom>
              <a:rect b="b" l="l" r="r" t="t"/>
              <a:pathLst>
                <a:path extrusionOk="0" h="694" w="726">
                  <a:moveTo>
                    <a:pt x="348" y="1"/>
                  </a:moveTo>
                  <a:cubicBezTo>
                    <a:pt x="159" y="1"/>
                    <a:pt x="1" y="158"/>
                    <a:pt x="1" y="347"/>
                  </a:cubicBezTo>
                  <a:cubicBezTo>
                    <a:pt x="1" y="536"/>
                    <a:pt x="159" y="694"/>
                    <a:pt x="348" y="694"/>
                  </a:cubicBezTo>
                  <a:cubicBezTo>
                    <a:pt x="568" y="694"/>
                    <a:pt x="726" y="536"/>
                    <a:pt x="726" y="347"/>
                  </a:cubicBezTo>
                  <a:cubicBezTo>
                    <a:pt x="726" y="158"/>
                    <a:pt x="568" y="1"/>
                    <a:pt x="3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g113db736271_0_0"/>
            <p:cNvSpPr/>
            <p:nvPr/>
          </p:nvSpPr>
          <p:spPr>
            <a:xfrm>
              <a:off x="-35042725" y="2419175"/>
              <a:ext cx="18150" cy="17350"/>
            </a:xfrm>
            <a:custGeom>
              <a:rect b="b" l="l" r="r" t="t"/>
              <a:pathLst>
                <a:path extrusionOk="0" h="694" w="726">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g113db736271_0_0"/>
            <p:cNvSpPr/>
            <p:nvPr/>
          </p:nvSpPr>
          <p:spPr>
            <a:xfrm>
              <a:off x="-34991525" y="2419175"/>
              <a:ext cx="18150" cy="17350"/>
            </a:xfrm>
            <a:custGeom>
              <a:rect b="b" l="l" r="r" t="t"/>
              <a:pathLst>
                <a:path extrusionOk="0" h="694" w="726">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9" name="Google Shape;1809;g113db736271_0_0"/>
          <p:cNvGrpSpPr/>
          <p:nvPr/>
        </p:nvGrpSpPr>
        <p:grpSpPr>
          <a:xfrm>
            <a:off x="4910456" y="4186403"/>
            <a:ext cx="306686" cy="349457"/>
            <a:chOff x="5794025" y="2673575"/>
            <a:chExt cx="259925" cy="296175"/>
          </a:xfrm>
        </p:grpSpPr>
        <p:sp>
          <p:nvSpPr>
            <p:cNvPr id="1810" name="Google Shape;1810;g113db736271_0_0"/>
            <p:cNvSpPr/>
            <p:nvPr/>
          </p:nvSpPr>
          <p:spPr>
            <a:xfrm>
              <a:off x="5794025" y="2673575"/>
              <a:ext cx="259925" cy="296175"/>
            </a:xfrm>
            <a:custGeom>
              <a:rect b="b" l="l" r="r" t="t"/>
              <a:pathLst>
                <a:path extrusionOk="0" h="11847" w="10397">
                  <a:moveTo>
                    <a:pt x="5860" y="694"/>
                  </a:moveTo>
                  <a:cubicBezTo>
                    <a:pt x="7089" y="694"/>
                    <a:pt x="8097" y="1639"/>
                    <a:pt x="8254" y="2805"/>
                  </a:cubicBezTo>
                  <a:cubicBezTo>
                    <a:pt x="8160" y="2773"/>
                    <a:pt x="8065" y="2773"/>
                    <a:pt x="7939" y="2773"/>
                  </a:cubicBezTo>
                  <a:lnTo>
                    <a:pt x="7561" y="2773"/>
                  </a:lnTo>
                  <a:cubicBezTo>
                    <a:pt x="7404" y="1985"/>
                    <a:pt x="6679" y="1387"/>
                    <a:pt x="5860" y="1387"/>
                  </a:cubicBezTo>
                  <a:lnTo>
                    <a:pt x="4474" y="1387"/>
                  </a:lnTo>
                  <a:cubicBezTo>
                    <a:pt x="3655" y="1387"/>
                    <a:pt x="2930" y="1985"/>
                    <a:pt x="2804" y="2773"/>
                  </a:cubicBezTo>
                  <a:lnTo>
                    <a:pt x="2394" y="2773"/>
                  </a:lnTo>
                  <a:cubicBezTo>
                    <a:pt x="2268" y="2773"/>
                    <a:pt x="2142" y="2773"/>
                    <a:pt x="2079" y="2805"/>
                  </a:cubicBezTo>
                  <a:cubicBezTo>
                    <a:pt x="2237" y="1639"/>
                    <a:pt x="3277" y="694"/>
                    <a:pt x="4474" y="694"/>
                  </a:cubicBezTo>
                  <a:close/>
                  <a:moveTo>
                    <a:pt x="6206" y="2143"/>
                  </a:moveTo>
                  <a:cubicBezTo>
                    <a:pt x="6616" y="2300"/>
                    <a:pt x="6931" y="2647"/>
                    <a:pt x="6931" y="3120"/>
                  </a:cubicBezTo>
                  <a:lnTo>
                    <a:pt x="6931" y="3403"/>
                  </a:lnTo>
                  <a:cubicBezTo>
                    <a:pt x="6522" y="3246"/>
                    <a:pt x="6206" y="2899"/>
                    <a:pt x="6206" y="2427"/>
                  </a:cubicBezTo>
                  <a:lnTo>
                    <a:pt x="6206" y="2143"/>
                  </a:lnTo>
                  <a:close/>
                  <a:moveTo>
                    <a:pt x="5513" y="2080"/>
                  </a:moveTo>
                  <a:lnTo>
                    <a:pt x="5513" y="2427"/>
                  </a:lnTo>
                  <a:cubicBezTo>
                    <a:pt x="5513" y="3025"/>
                    <a:pt x="5041" y="3435"/>
                    <a:pt x="4474" y="3435"/>
                  </a:cubicBezTo>
                  <a:lnTo>
                    <a:pt x="3466" y="3435"/>
                  </a:lnTo>
                  <a:lnTo>
                    <a:pt x="3466" y="3088"/>
                  </a:lnTo>
                  <a:cubicBezTo>
                    <a:pt x="3466" y="2490"/>
                    <a:pt x="3938" y="2080"/>
                    <a:pt x="4474" y="2080"/>
                  </a:cubicBezTo>
                  <a:close/>
                  <a:moveTo>
                    <a:pt x="2741" y="3435"/>
                  </a:moveTo>
                  <a:lnTo>
                    <a:pt x="2741" y="5451"/>
                  </a:lnTo>
                  <a:cubicBezTo>
                    <a:pt x="2363" y="5293"/>
                    <a:pt x="2048" y="4947"/>
                    <a:pt x="2048" y="4474"/>
                  </a:cubicBezTo>
                  <a:lnTo>
                    <a:pt x="2048" y="3813"/>
                  </a:lnTo>
                  <a:cubicBezTo>
                    <a:pt x="2048" y="3592"/>
                    <a:pt x="2205" y="3435"/>
                    <a:pt x="2394" y="3435"/>
                  </a:cubicBezTo>
                  <a:close/>
                  <a:moveTo>
                    <a:pt x="7939" y="3498"/>
                  </a:moveTo>
                  <a:cubicBezTo>
                    <a:pt x="8160" y="3498"/>
                    <a:pt x="8317" y="3655"/>
                    <a:pt x="8317" y="3844"/>
                  </a:cubicBezTo>
                  <a:lnTo>
                    <a:pt x="8317" y="4506"/>
                  </a:lnTo>
                  <a:cubicBezTo>
                    <a:pt x="8317" y="4947"/>
                    <a:pt x="8034" y="5325"/>
                    <a:pt x="7593" y="5482"/>
                  </a:cubicBezTo>
                  <a:lnTo>
                    <a:pt x="7593" y="3498"/>
                  </a:lnTo>
                  <a:close/>
                  <a:moveTo>
                    <a:pt x="5891" y="3435"/>
                  </a:moveTo>
                  <a:cubicBezTo>
                    <a:pt x="6143" y="3750"/>
                    <a:pt x="6522" y="4033"/>
                    <a:pt x="6931" y="4128"/>
                  </a:cubicBezTo>
                  <a:lnTo>
                    <a:pt x="6931" y="5892"/>
                  </a:lnTo>
                  <a:cubicBezTo>
                    <a:pt x="6931" y="6491"/>
                    <a:pt x="6459" y="6900"/>
                    <a:pt x="5891" y="6900"/>
                  </a:cubicBezTo>
                  <a:lnTo>
                    <a:pt x="4505" y="6900"/>
                  </a:lnTo>
                  <a:cubicBezTo>
                    <a:pt x="3938" y="6900"/>
                    <a:pt x="3497" y="6428"/>
                    <a:pt x="3497" y="5892"/>
                  </a:cubicBezTo>
                  <a:lnTo>
                    <a:pt x="3497" y="4159"/>
                  </a:lnTo>
                  <a:lnTo>
                    <a:pt x="4505" y="4159"/>
                  </a:lnTo>
                  <a:cubicBezTo>
                    <a:pt x="5072" y="4159"/>
                    <a:pt x="5576" y="3876"/>
                    <a:pt x="5891" y="3435"/>
                  </a:cubicBezTo>
                  <a:close/>
                  <a:moveTo>
                    <a:pt x="6238" y="7593"/>
                  </a:moveTo>
                  <a:cubicBezTo>
                    <a:pt x="6333" y="7782"/>
                    <a:pt x="6459" y="7971"/>
                    <a:pt x="6616" y="8097"/>
                  </a:cubicBezTo>
                  <a:lnTo>
                    <a:pt x="5198" y="9547"/>
                  </a:lnTo>
                  <a:lnTo>
                    <a:pt x="3718" y="8097"/>
                  </a:lnTo>
                  <a:cubicBezTo>
                    <a:pt x="3875" y="7971"/>
                    <a:pt x="4033" y="7782"/>
                    <a:pt x="4096" y="7593"/>
                  </a:cubicBezTo>
                  <a:cubicBezTo>
                    <a:pt x="4190" y="7625"/>
                    <a:pt x="4379" y="7625"/>
                    <a:pt x="4474" y="7625"/>
                  </a:cubicBezTo>
                  <a:lnTo>
                    <a:pt x="5860" y="7625"/>
                  </a:lnTo>
                  <a:cubicBezTo>
                    <a:pt x="5986" y="7625"/>
                    <a:pt x="6143" y="7625"/>
                    <a:pt x="6238" y="7593"/>
                  </a:cubicBezTo>
                  <a:close/>
                  <a:moveTo>
                    <a:pt x="2961" y="8318"/>
                  </a:moveTo>
                  <a:lnTo>
                    <a:pt x="4852" y="10177"/>
                  </a:lnTo>
                  <a:lnTo>
                    <a:pt x="4852" y="11122"/>
                  </a:lnTo>
                  <a:lnTo>
                    <a:pt x="662" y="11122"/>
                  </a:lnTo>
                  <a:lnTo>
                    <a:pt x="662" y="9358"/>
                  </a:lnTo>
                  <a:cubicBezTo>
                    <a:pt x="662" y="8759"/>
                    <a:pt x="1134" y="8318"/>
                    <a:pt x="1701" y="8318"/>
                  </a:cubicBezTo>
                  <a:close/>
                  <a:moveTo>
                    <a:pt x="8664" y="8318"/>
                  </a:moveTo>
                  <a:cubicBezTo>
                    <a:pt x="9262" y="8318"/>
                    <a:pt x="9672" y="8790"/>
                    <a:pt x="9672" y="9358"/>
                  </a:cubicBezTo>
                  <a:lnTo>
                    <a:pt x="9672" y="11122"/>
                  </a:lnTo>
                  <a:lnTo>
                    <a:pt x="5513" y="11122"/>
                  </a:lnTo>
                  <a:lnTo>
                    <a:pt x="5513" y="10177"/>
                  </a:lnTo>
                  <a:lnTo>
                    <a:pt x="7404" y="8318"/>
                  </a:lnTo>
                  <a:close/>
                  <a:moveTo>
                    <a:pt x="4537" y="1"/>
                  </a:moveTo>
                  <a:cubicBezTo>
                    <a:pt x="2804" y="1"/>
                    <a:pt x="1418" y="1418"/>
                    <a:pt x="1418" y="3120"/>
                  </a:cubicBezTo>
                  <a:lnTo>
                    <a:pt x="1418" y="4506"/>
                  </a:lnTo>
                  <a:cubicBezTo>
                    <a:pt x="1418" y="5356"/>
                    <a:pt x="2048" y="6050"/>
                    <a:pt x="2835" y="6207"/>
                  </a:cubicBezTo>
                  <a:cubicBezTo>
                    <a:pt x="2898" y="6648"/>
                    <a:pt x="3151" y="7026"/>
                    <a:pt x="3497" y="7278"/>
                  </a:cubicBezTo>
                  <a:cubicBezTo>
                    <a:pt x="3466" y="7467"/>
                    <a:pt x="3308" y="7625"/>
                    <a:pt x="3119" y="7625"/>
                  </a:cubicBezTo>
                  <a:lnTo>
                    <a:pt x="1733" y="7625"/>
                  </a:lnTo>
                  <a:cubicBezTo>
                    <a:pt x="788" y="7625"/>
                    <a:pt x="0" y="8412"/>
                    <a:pt x="0" y="9358"/>
                  </a:cubicBezTo>
                  <a:lnTo>
                    <a:pt x="0" y="11468"/>
                  </a:lnTo>
                  <a:cubicBezTo>
                    <a:pt x="0" y="11689"/>
                    <a:pt x="158" y="11846"/>
                    <a:pt x="347" y="11846"/>
                  </a:cubicBezTo>
                  <a:lnTo>
                    <a:pt x="10050" y="11846"/>
                  </a:lnTo>
                  <a:cubicBezTo>
                    <a:pt x="10239" y="11846"/>
                    <a:pt x="10397" y="11689"/>
                    <a:pt x="10397" y="11468"/>
                  </a:cubicBezTo>
                  <a:lnTo>
                    <a:pt x="10397" y="9358"/>
                  </a:lnTo>
                  <a:cubicBezTo>
                    <a:pt x="10397" y="8412"/>
                    <a:pt x="9609" y="7625"/>
                    <a:pt x="8664" y="7625"/>
                  </a:cubicBezTo>
                  <a:lnTo>
                    <a:pt x="7278" y="7625"/>
                  </a:lnTo>
                  <a:cubicBezTo>
                    <a:pt x="7089" y="7625"/>
                    <a:pt x="6931" y="7467"/>
                    <a:pt x="6931" y="7278"/>
                  </a:cubicBezTo>
                  <a:cubicBezTo>
                    <a:pt x="7278" y="7026"/>
                    <a:pt x="7530" y="6648"/>
                    <a:pt x="7593" y="6207"/>
                  </a:cubicBezTo>
                  <a:cubicBezTo>
                    <a:pt x="8380" y="6050"/>
                    <a:pt x="9010" y="5325"/>
                    <a:pt x="9010" y="4506"/>
                  </a:cubicBezTo>
                  <a:lnTo>
                    <a:pt x="9010" y="3120"/>
                  </a:lnTo>
                  <a:cubicBezTo>
                    <a:pt x="9010" y="1387"/>
                    <a:pt x="7593" y="1"/>
                    <a:pt x="58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g113db736271_0_0"/>
            <p:cNvSpPr/>
            <p:nvPr/>
          </p:nvSpPr>
          <p:spPr>
            <a:xfrm>
              <a:off x="5967300" y="2915375"/>
              <a:ext cx="35450" cy="17350"/>
            </a:xfrm>
            <a:custGeom>
              <a:rect b="b" l="l" r="r" t="t"/>
              <a:pathLst>
                <a:path extrusionOk="0" h="694" w="1418">
                  <a:moveTo>
                    <a:pt x="347" y="1"/>
                  </a:moveTo>
                  <a:cubicBezTo>
                    <a:pt x="158" y="1"/>
                    <a:pt x="0" y="158"/>
                    <a:pt x="0" y="347"/>
                  </a:cubicBezTo>
                  <a:cubicBezTo>
                    <a:pt x="0" y="536"/>
                    <a:pt x="158" y="694"/>
                    <a:pt x="347" y="694"/>
                  </a:cubicBezTo>
                  <a:lnTo>
                    <a:pt x="1040" y="694"/>
                  </a:lnTo>
                  <a:cubicBezTo>
                    <a:pt x="1260" y="694"/>
                    <a:pt x="1418" y="536"/>
                    <a:pt x="1418" y="347"/>
                  </a:cubicBezTo>
                  <a:cubicBezTo>
                    <a:pt x="1418" y="158"/>
                    <a:pt x="1260"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sp>
        <p:nvSpPr>
          <p:cNvPr id="1816" name="Google Shape;1816;g1172aa99456_0_0"/>
          <p:cNvSpPr txBox="1"/>
          <p:nvPr>
            <p:ph type="ctrTitle"/>
          </p:nvPr>
        </p:nvSpPr>
        <p:spPr>
          <a:xfrm>
            <a:off x="5154425" y="474300"/>
            <a:ext cx="3572400" cy="640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t>Alcance</a:t>
            </a:r>
            <a:endParaRPr/>
          </a:p>
        </p:txBody>
      </p:sp>
      <p:sp>
        <p:nvSpPr>
          <p:cNvPr id="1817" name="Google Shape;1817;g1172aa99456_0_0"/>
          <p:cNvSpPr txBox="1"/>
          <p:nvPr>
            <p:ph type="ctrTitle"/>
          </p:nvPr>
        </p:nvSpPr>
        <p:spPr>
          <a:xfrm>
            <a:off x="516100" y="474300"/>
            <a:ext cx="3572400" cy="640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sz="3600"/>
              <a:t>Delimitación</a:t>
            </a:r>
            <a:endParaRPr sz="3600"/>
          </a:p>
        </p:txBody>
      </p:sp>
      <p:cxnSp>
        <p:nvCxnSpPr>
          <p:cNvPr id="1818" name="Google Shape;1818;g1172aa99456_0_0"/>
          <p:cNvCxnSpPr/>
          <p:nvPr/>
        </p:nvCxnSpPr>
        <p:spPr>
          <a:xfrm>
            <a:off x="4556700" y="494850"/>
            <a:ext cx="30600" cy="4153800"/>
          </a:xfrm>
          <a:prstGeom prst="straightConnector1">
            <a:avLst/>
          </a:prstGeom>
          <a:noFill/>
          <a:ln cap="flat" cmpd="sng" w="76200">
            <a:solidFill>
              <a:schemeClr val="dk1"/>
            </a:solidFill>
            <a:prstDash val="solid"/>
            <a:round/>
            <a:headEnd len="med" w="med" type="none"/>
            <a:tailEnd len="med" w="med" type="none"/>
          </a:ln>
        </p:spPr>
      </p:cxnSp>
      <p:sp>
        <p:nvSpPr>
          <p:cNvPr id="1819" name="Google Shape;1819;g1172aa99456_0_0"/>
          <p:cNvSpPr txBox="1"/>
          <p:nvPr/>
        </p:nvSpPr>
        <p:spPr>
          <a:xfrm>
            <a:off x="5154425" y="1257450"/>
            <a:ext cx="3572400" cy="33912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lang="en" sz="1900">
                <a:solidFill>
                  <a:srgbClr val="0A1533"/>
                </a:solidFill>
                <a:latin typeface="Roboto Condensed"/>
                <a:ea typeface="Roboto Condensed"/>
                <a:cs typeface="Roboto Condensed"/>
                <a:sym typeface="Roboto Condensed"/>
              </a:rPr>
              <a:t>Crear un sistema de información para la gestión médica de la fundación "Arcángeles". </a:t>
            </a:r>
            <a:br>
              <a:rPr lang="en" sz="1900">
                <a:solidFill>
                  <a:srgbClr val="0A1533"/>
                </a:solidFill>
                <a:latin typeface="Roboto Condensed"/>
                <a:ea typeface="Roboto Condensed"/>
                <a:cs typeface="Roboto Condensed"/>
                <a:sym typeface="Roboto Condensed"/>
              </a:rPr>
            </a:br>
            <a:br>
              <a:rPr lang="en" sz="1900">
                <a:solidFill>
                  <a:srgbClr val="0A1533"/>
                </a:solidFill>
                <a:latin typeface="Roboto Condensed"/>
                <a:ea typeface="Roboto Condensed"/>
                <a:cs typeface="Roboto Condensed"/>
                <a:sym typeface="Roboto Condensed"/>
              </a:rPr>
            </a:br>
            <a:r>
              <a:rPr lang="en" sz="1900">
                <a:solidFill>
                  <a:srgbClr val="0A1533"/>
                </a:solidFill>
                <a:latin typeface="Roboto Condensed"/>
                <a:ea typeface="Roboto Condensed"/>
                <a:cs typeface="Roboto Condensed"/>
                <a:sym typeface="Roboto Condensed"/>
              </a:rPr>
              <a:t>El objetivo del sistema de información es  suplir los problemas de gestión de la fundación tales como gestionar citas,  poder visualizar historial clinico, gestionar donaciones, etc. Durante 18 meses de planeación y elaboración.</a:t>
            </a:r>
            <a:endParaRPr b="0" i="0" sz="1900" u="none" cap="none" strike="noStrike">
              <a:solidFill>
                <a:srgbClr val="0A1533"/>
              </a:solidFill>
              <a:latin typeface="Roboto Condensed"/>
              <a:ea typeface="Roboto Condensed"/>
              <a:cs typeface="Roboto Condensed"/>
              <a:sym typeface="Roboto Condensed"/>
            </a:endParaRPr>
          </a:p>
        </p:txBody>
      </p:sp>
      <p:sp>
        <p:nvSpPr>
          <p:cNvPr id="1820" name="Google Shape;1820;g1172aa99456_0_0"/>
          <p:cNvSpPr txBox="1"/>
          <p:nvPr/>
        </p:nvSpPr>
        <p:spPr>
          <a:xfrm>
            <a:off x="594900" y="1257450"/>
            <a:ext cx="3572400" cy="33912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lang="en" sz="1900">
                <a:solidFill>
                  <a:srgbClr val="0A1533"/>
                </a:solidFill>
                <a:latin typeface="Roboto Condensed"/>
                <a:ea typeface="Roboto Condensed"/>
                <a:cs typeface="Roboto Condensed"/>
                <a:sym typeface="Roboto Condensed"/>
              </a:rPr>
              <a:t>El sistema de información solo buscará suplir la </a:t>
            </a:r>
            <a:r>
              <a:rPr lang="en" sz="1900">
                <a:solidFill>
                  <a:srgbClr val="0A1533"/>
                </a:solidFill>
                <a:latin typeface="Roboto Condensed"/>
                <a:ea typeface="Roboto Condensed"/>
                <a:cs typeface="Roboto Condensed"/>
                <a:sym typeface="Roboto Condensed"/>
              </a:rPr>
              <a:t>problemática</a:t>
            </a:r>
            <a:r>
              <a:rPr lang="en" sz="1900">
                <a:solidFill>
                  <a:srgbClr val="0A1533"/>
                </a:solidFill>
                <a:latin typeface="Roboto Condensed"/>
                <a:ea typeface="Roboto Condensed"/>
                <a:cs typeface="Roboto Condensed"/>
                <a:sym typeface="Roboto Condensed"/>
              </a:rPr>
              <a:t> de la </a:t>
            </a:r>
            <a:r>
              <a:rPr lang="en" sz="1900">
                <a:solidFill>
                  <a:srgbClr val="0A1533"/>
                </a:solidFill>
                <a:latin typeface="Roboto Condensed"/>
                <a:ea typeface="Roboto Condensed"/>
                <a:cs typeface="Roboto Condensed"/>
                <a:sym typeface="Roboto Condensed"/>
              </a:rPr>
              <a:t>fundación</a:t>
            </a:r>
            <a:r>
              <a:rPr lang="en" sz="1900">
                <a:solidFill>
                  <a:srgbClr val="0A1533"/>
                </a:solidFill>
                <a:latin typeface="Roboto Condensed"/>
                <a:ea typeface="Roboto Condensed"/>
                <a:cs typeface="Roboto Condensed"/>
                <a:sym typeface="Roboto Condensed"/>
              </a:rPr>
              <a:t> </a:t>
            </a:r>
            <a:r>
              <a:rPr lang="en" sz="1900">
                <a:solidFill>
                  <a:srgbClr val="0A1533"/>
                </a:solidFill>
                <a:latin typeface="Roboto Condensed"/>
                <a:ea typeface="Roboto Condensed"/>
                <a:cs typeface="Roboto Condensed"/>
                <a:sym typeface="Roboto Condensed"/>
              </a:rPr>
              <a:t>arcángeles</a:t>
            </a:r>
            <a:r>
              <a:rPr lang="en" sz="1900">
                <a:solidFill>
                  <a:srgbClr val="0A1533"/>
                </a:solidFill>
                <a:latin typeface="Roboto Condensed"/>
                <a:ea typeface="Roboto Condensed"/>
                <a:cs typeface="Roboto Condensed"/>
                <a:sym typeface="Roboto Condensed"/>
              </a:rPr>
              <a:t> y no la del sistema de salud.</a:t>
            </a:r>
            <a:endParaRPr b="0" i="0" sz="1900" u="none" cap="none" strike="noStrike">
              <a:solidFill>
                <a:srgbClr val="0A1533"/>
              </a:solidFill>
              <a:latin typeface="Roboto Condensed"/>
              <a:ea typeface="Roboto Condensed"/>
              <a:cs typeface="Roboto Condensed"/>
              <a:sym typeface="Roboto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4" name="Shape 1824"/>
        <p:cNvGrpSpPr/>
        <p:nvPr/>
      </p:nvGrpSpPr>
      <p:grpSpPr>
        <a:xfrm>
          <a:off x="0" y="0"/>
          <a:ext cx="0" cy="0"/>
          <a:chOff x="0" y="0"/>
          <a:chExt cx="0" cy="0"/>
        </a:xfrm>
      </p:grpSpPr>
      <p:sp>
        <p:nvSpPr>
          <p:cNvPr id="1825" name="Google Shape;1825;p27"/>
          <p:cNvSpPr txBox="1"/>
          <p:nvPr>
            <p:ph type="ctrTitle"/>
          </p:nvPr>
        </p:nvSpPr>
        <p:spPr>
          <a:xfrm>
            <a:off x="720000" y="422850"/>
            <a:ext cx="7704000" cy="640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t>Referencias</a:t>
            </a:r>
            <a:endParaRPr/>
          </a:p>
        </p:txBody>
      </p:sp>
      <p:sp>
        <p:nvSpPr>
          <p:cNvPr id="1826" name="Google Shape;1826;p27"/>
          <p:cNvSpPr txBox="1"/>
          <p:nvPr/>
        </p:nvSpPr>
        <p:spPr>
          <a:xfrm>
            <a:off x="835350" y="1140700"/>
            <a:ext cx="7473300" cy="3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800"/>
              <a:buFont typeface="Arial"/>
              <a:buNone/>
            </a:pPr>
            <a:r>
              <a:rPr lang="en" sz="1800">
                <a:solidFill>
                  <a:schemeClr val="dk1"/>
                </a:solidFill>
                <a:latin typeface="Roboto Condensed"/>
                <a:ea typeface="Roboto Condensed"/>
                <a:cs typeface="Roboto Condensed"/>
                <a:sym typeface="Roboto Condensed"/>
              </a:rPr>
              <a:t>Alvares K, Morares Ll, Melara J, (2014) </a:t>
            </a:r>
            <a:r>
              <a:rPr i="1" lang="en" sz="1800">
                <a:solidFill>
                  <a:schemeClr val="dk1"/>
                </a:solidFill>
                <a:latin typeface="Roboto Condensed"/>
                <a:ea typeface="Roboto Condensed"/>
                <a:cs typeface="Roboto Condensed"/>
                <a:sym typeface="Roboto Condensed"/>
              </a:rPr>
              <a:t>Alcance y limitaciones de un proyecto. </a:t>
            </a:r>
            <a:r>
              <a:rPr i="1" lang="en" sz="1800" u="sng">
                <a:solidFill>
                  <a:schemeClr val="lt1"/>
                </a:solidFill>
                <a:latin typeface="Roboto Condensed"/>
                <a:ea typeface="Roboto Condensed"/>
                <a:cs typeface="Roboto Condensed"/>
                <a:sym typeface="Roboto Condensed"/>
                <a:hlinkClick r:id="rId3">
                  <a:extLst>
                    <a:ext uri="{A12FA001-AC4F-418D-AE19-62706E023703}">
                      <ahyp:hlinkClr val="tx"/>
                    </a:ext>
                  </a:extLst>
                </a:hlinkClick>
              </a:rPr>
              <a:t>https://sites.google.com/a/nyit.edu/tutoria/alcance-y-limitaciones-de-un-poryecto</a:t>
            </a:r>
            <a:endParaRPr sz="1700">
              <a:solidFill>
                <a:schemeClr val="dk1"/>
              </a:solidFill>
              <a:latin typeface="Roboto Condensed"/>
              <a:ea typeface="Roboto Condensed"/>
              <a:cs typeface="Roboto Condensed"/>
              <a:sym typeface="Roboto Condensed"/>
            </a:endParaRPr>
          </a:p>
          <a:p>
            <a:pPr indent="0" lvl="0" marL="0" rtl="0" algn="l">
              <a:spcBef>
                <a:spcPts val="0"/>
              </a:spcBef>
              <a:spcAft>
                <a:spcPts val="0"/>
              </a:spcAft>
              <a:buClr>
                <a:srgbClr val="000000"/>
              </a:buClr>
              <a:buSzPts val="1800"/>
              <a:buFont typeface="Arial"/>
              <a:buNone/>
            </a:pPr>
            <a:r>
              <a:rPr lang="en" sz="1700">
                <a:solidFill>
                  <a:schemeClr val="dk1"/>
                </a:solidFill>
                <a:latin typeface="Roboto Condensed"/>
                <a:ea typeface="Roboto Condensed"/>
                <a:cs typeface="Roboto Condensed"/>
                <a:sym typeface="Roboto Condensed"/>
              </a:rPr>
              <a:t>Chain, R. E. S. (2021, 11 mayo). </a:t>
            </a:r>
            <a:r>
              <a:rPr i="1" lang="en" sz="1700">
                <a:solidFill>
                  <a:schemeClr val="dk1"/>
                </a:solidFill>
                <a:latin typeface="Roboto Condensed"/>
                <a:ea typeface="Roboto Condensed"/>
                <a:cs typeface="Roboto Condensed"/>
                <a:sym typeface="Roboto Condensed"/>
              </a:rPr>
              <a:t>Estableciendo objetivos generales y específicos</a:t>
            </a:r>
            <a:r>
              <a:rPr lang="en" sz="1700">
                <a:solidFill>
                  <a:schemeClr val="dk1"/>
                </a:solidFill>
                <a:latin typeface="Roboto Condensed"/>
                <a:ea typeface="Roboto Condensed"/>
                <a:cs typeface="Roboto Condensed"/>
                <a:sym typeface="Roboto Condensed"/>
              </a:rPr>
              <a:t>.</a:t>
            </a:r>
            <a:endParaRPr sz="17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Clr>
                <a:srgbClr val="000000"/>
              </a:buClr>
              <a:buSzPts val="1800"/>
              <a:buFont typeface="Arial"/>
              <a:buNone/>
            </a:pPr>
            <a:r>
              <a:rPr lang="en" sz="1700" u="sng">
                <a:solidFill>
                  <a:schemeClr val="hlink"/>
                </a:solidFill>
                <a:latin typeface="Roboto Condensed"/>
                <a:ea typeface="Roboto Condensed"/>
                <a:cs typeface="Roboto Condensed"/>
                <a:sym typeface="Roboto Condensed"/>
                <a:hlinkClick r:id="rId4"/>
              </a:rPr>
              <a:t>https://retos-operaciones-logistica.eae.es/estableciendo-objetivos-generales-y-especificos/</a:t>
            </a:r>
            <a:endParaRPr sz="1700" u="sng">
              <a:solidFill>
                <a:schemeClr val="lt1"/>
              </a:solidFill>
              <a:latin typeface="Roboto Condensed"/>
              <a:ea typeface="Roboto Condensed"/>
              <a:cs typeface="Roboto Condensed"/>
              <a:sym typeface="Roboto Condensed"/>
            </a:endParaRPr>
          </a:p>
          <a:p>
            <a:pPr indent="0" lvl="0" marL="0" rtl="0" algn="l">
              <a:spcBef>
                <a:spcPts val="0"/>
              </a:spcBef>
              <a:spcAft>
                <a:spcPts val="0"/>
              </a:spcAft>
              <a:buClr>
                <a:srgbClr val="000000"/>
              </a:buClr>
              <a:buSzPts val="1800"/>
              <a:buFont typeface="Arial"/>
              <a:buNone/>
            </a:pPr>
            <a:r>
              <a:rPr lang="en" sz="1700">
                <a:solidFill>
                  <a:schemeClr val="dk1"/>
                </a:solidFill>
                <a:latin typeface="Roboto Condensed"/>
                <a:ea typeface="Roboto Condensed"/>
                <a:cs typeface="Roboto Condensed"/>
                <a:sym typeface="Roboto Condensed"/>
              </a:rPr>
              <a:t>Freepink. (s.f.). Freepink. Icono Objetivos.</a:t>
            </a:r>
            <a:endParaRPr sz="1700">
              <a:solidFill>
                <a:schemeClr val="dk1"/>
              </a:solidFill>
              <a:latin typeface="Roboto Condensed"/>
              <a:ea typeface="Roboto Condensed"/>
              <a:cs typeface="Roboto Condensed"/>
              <a:sym typeface="Roboto Condensed"/>
            </a:endParaRPr>
          </a:p>
          <a:p>
            <a:pPr indent="0" lvl="0" marL="0" rtl="0" algn="l">
              <a:spcBef>
                <a:spcPts val="0"/>
              </a:spcBef>
              <a:spcAft>
                <a:spcPts val="0"/>
              </a:spcAft>
              <a:buClr>
                <a:srgbClr val="000000"/>
              </a:buClr>
              <a:buSzPts val="1800"/>
              <a:buFont typeface="Arial"/>
              <a:buNone/>
            </a:pPr>
            <a:r>
              <a:rPr lang="en" sz="1700">
                <a:solidFill>
                  <a:schemeClr val="dk1"/>
                </a:solidFill>
                <a:latin typeface="Roboto Condensed"/>
                <a:ea typeface="Roboto Condensed"/>
                <a:cs typeface="Roboto Condensed"/>
                <a:sym typeface="Roboto Condensed"/>
              </a:rPr>
              <a:t>	</a:t>
            </a:r>
            <a:r>
              <a:rPr lang="en" sz="1700">
                <a:solidFill>
                  <a:schemeClr val="lt1"/>
                </a:solidFill>
                <a:latin typeface="Roboto Condensed"/>
                <a:ea typeface="Roboto Condensed"/>
                <a:cs typeface="Roboto Condensed"/>
                <a:sym typeface="Roboto Condensed"/>
              </a:rPr>
              <a:t>https://www.flaticon.es/icono-gratis/objetivo_1694364</a:t>
            </a:r>
            <a:endParaRPr sz="1700">
              <a:solidFill>
                <a:schemeClr val="lt1"/>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1800"/>
              <a:buFont typeface="Arial"/>
              <a:buNone/>
            </a:pPr>
            <a:r>
              <a:rPr lang="en" sz="1700">
                <a:solidFill>
                  <a:srgbClr val="0A1533"/>
                </a:solidFill>
                <a:latin typeface="Roboto Condensed"/>
                <a:ea typeface="Roboto Condensed"/>
                <a:cs typeface="Roboto Condensed"/>
                <a:sym typeface="Roboto Condensed"/>
              </a:rPr>
              <a:t>Gallardo, D. &amp; Maldonado, V. (2016). </a:t>
            </a:r>
            <a:r>
              <a:rPr i="1" lang="en" sz="1700">
                <a:solidFill>
                  <a:srgbClr val="0A1533"/>
                </a:solidFill>
                <a:latin typeface="Roboto Condensed"/>
                <a:ea typeface="Roboto Condensed"/>
                <a:cs typeface="Roboto Condensed"/>
                <a:sym typeface="Roboto Condensed"/>
              </a:rPr>
              <a:t>Proyectos organizacionales</a:t>
            </a:r>
            <a:r>
              <a:rPr lang="en" sz="1700">
                <a:solidFill>
                  <a:srgbClr val="0A1533"/>
                </a:solidFill>
                <a:latin typeface="Roboto Condensed"/>
                <a:ea typeface="Roboto Condensed"/>
                <a:cs typeface="Roboto Condensed"/>
                <a:sym typeface="Roboto Condensed"/>
              </a:rPr>
              <a:t>. </a:t>
            </a:r>
            <a:endParaRPr sz="1700">
              <a:solidFill>
                <a:srgbClr val="0A1533"/>
              </a:solidFill>
              <a:latin typeface="Roboto Condensed"/>
              <a:ea typeface="Roboto Condensed"/>
              <a:cs typeface="Roboto Condensed"/>
              <a:sym typeface="Roboto Condensed"/>
            </a:endParaRPr>
          </a:p>
          <a:p>
            <a:pPr indent="0" lvl="0" marL="457200" marR="0" rtl="0" algn="l">
              <a:lnSpc>
                <a:spcPct val="100000"/>
              </a:lnSpc>
              <a:spcBef>
                <a:spcPts val="0"/>
              </a:spcBef>
              <a:spcAft>
                <a:spcPts val="0"/>
              </a:spcAft>
              <a:buClr>
                <a:srgbClr val="000000"/>
              </a:buClr>
              <a:buSzPts val="1800"/>
              <a:buFont typeface="Arial"/>
              <a:buNone/>
            </a:pPr>
            <a:r>
              <a:rPr lang="en" sz="1700">
                <a:solidFill>
                  <a:srgbClr val="0A1533"/>
                </a:solidFill>
                <a:latin typeface="Roboto Condensed"/>
                <a:ea typeface="Roboto Condensed"/>
                <a:cs typeface="Roboto Condensed"/>
                <a:sym typeface="Roboto Condensed"/>
              </a:rPr>
              <a:t>Editorial Maipue. </a:t>
            </a:r>
            <a:r>
              <a:rPr lang="en" sz="1700" u="sng">
                <a:solidFill>
                  <a:schemeClr val="hlink"/>
                </a:solidFill>
                <a:latin typeface="Roboto Condensed"/>
                <a:ea typeface="Roboto Condensed"/>
                <a:cs typeface="Roboto Condensed"/>
                <a:sym typeface="Roboto Condensed"/>
                <a:hlinkClick r:id="rId5"/>
              </a:rPr>
              <a:t>https://elibro.net/es/lc/senavirtual/titulos/77336</a:t>
            </a:r>
            <a:endParaRPr sz="1700">
              <a:solidFill>
                <a:srgbClr val="0A1533"/>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Clr>
                <a:srgbClr val="000000"/>
              </a:buClr>
              <a:buSzPts val="1800"/>
              <a:buFont typeface="Arial"/>
              <a:buNone/>
            </a:pPr>
            <a:r>
              <a:rPr lang="en" sz="1700">
                <a:solidFill>
                  <a:srgbClr val="0A1533"/>
                </a:solidFill>
                <a:latin typeface="Roboto Condensed"/>
                <a:ea typeface="Roboto Condensed"/>
                <a:cs typeface="Roboto Condensed"/>
                <a:sym typeface="Roboto Condensed"/>
              </a:rPr>
              <a:t>Sanchez, S. (s.f.). </a:t>
            </a:r>
            <a:r>
              <a:rPr i="1" lang="en" sz="1700">
                <a:solidFill>
                  <a:srgbClr val="0A1533"/>
                </a:solidFill>
                <a:latin typeface="Roboto Condensed"/>
                <a:ea typeface="Roboto Condensed"/>
                <a:cs typeface="Roboto Condensed"/>
                <a:sym typeface="Roboto Condensed"/>
              </a:rPr>
              <a:t>Guia para redactar un proyecto</a:t>
            </a:r>
            <a:r>
              <a:rPr lang="en" sz="1700">
                <a:solidFill>
                  <a:srgbClr val="0A1533"/>
                </a:solidFill>
                <a:latin typeface="Roboto Condensed"/>
                <a:ea typeface="Roboto Condensed"/>
                <a:cs typeface="Roboto Condensed"/>
                <a:sym typeface="Roboto Condensed"/>
              </a:rPr>
              <a:t>.</a:t>
            </a:r>
            <a:endParaRPr sz="1700">
              <a:solidFill>
                <a:srgbClr val="0A1533"/>
              </a:solidFill>
              <a:latin typeface="Roboto Condensed"/>
              <a:ea typeface="Roboto Condensed"/>
              <a:cs typeface="Roboto Condensed"/>
              <a:sym typeface="Roboto Condensed"/>
            </a:endParaRPr>
          </a:p>
          <a:p>
            <a:pPr indent="0" lvl="0" marL="457200" marR="0" rtl="0" algn="l">
              <a:lnSpc>
                <a:spcPct val="100000"/>
              </a:lnSpc>
              <a:spcBef>
                <a:spcPts val="0"/>
              </a:spcBef>
              <a:spcAft>
                <a:spcPts val="0"/>
              </a:spcAft>
              <a:buClr>
                <a:srgbClr val="000000"/>
              </a:buClr>
              <a:buSzPts val="1800"/>
              <a:buFont typeface="Arial"/>
              <a:buNone/>
            </a:pPr>
            <a:r>
              <a:rPr lang="en" sz="1700">
                <a:solidFill>
                  <a:schemeClr val="lt1"/>
                </a:solidFill>
                <a:latin typeface="Roboto Condensed"/>
                <a:ea typeface="Roboto Condensed"/>
                <a:cs typeface="Roboto Condensed"/>
                <a:sym typeface="Roboto Condensed"/>
              </a:rPr>
              <a:t>https://leo.uniandes.edu.co/images/Guias/Redactar-proyectos.pdf </a:t>
            </a:r>
            <a:endParaRPr sz="1700">
              <a:solidFill>
                <a:schemeClr val="lt1"/>
              </a:solidFill>
              <a:latin typeface="Roboto Condensed"/>
              <a:ea typeface="Roboto Condensed"/>
              <a:cs typeface="Roboto Condensed"/>
              <a:sym typeface="Roboto Condensed"/>
            </a:endParaRPr>
          </a:p>
          <a:p>
            <a:pPr indent="0" lvl="0" marL="0" rtl="0" algn="l">
              <a:spcBef>
                <a:spcPts val="0"/>
              </a:spcBef>
              <a:spcAft>
                <a:spcPts val="0"/>
              </a:spcAft>
              <a:buClr>
                <a:srgbClr val="000000"/>
              </a:buClr>
              <a:buSzPts val="1800"/>
              <a:buFont typeface="Arial"/>
              <a:buNone/>
            </a:pPr>
            <a:r>
              <a:rPr lang="en" sz="1700">
                <a:solidFill>
                  <a:schemeClr val="dk1"/>
                </a:solidFill>
                <a:latin typeface="Roboto Condensed"/>
                <a:ea typeface="Roboto Condensed"/>
                <a:cs typeface="Roboto Condensed"/>
                <a:sym typeface="Roboto Condensed"/>
              </a:rPr>
              <a:t>Zárate, J. J., Meza Sánchez, S. &amp; Batista García, J. D. (2019). </a:t>
            </a:r>
            <a:endParaRPr sz="17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Clr>
                <a:srgbClr val="000000"/>
              </a:buClr>
              <a:buSzPts val="1800"/>
              <a:buFont typeface="Arial"/>
              <a:buNone/>
            </a:pPr>
            <a:r>
              <a:rPr i="1" lang="en" sz="1700">
                <a:solidFill>
                  <a:schemeClr val="dk1"/>
                </a:solidFill>
                <a:latin typeface="Roboto Condensed"/>
                <a:ea typeface="Roboto Condensed"/>
                <a:cs typeface="Roboto Condensed"/>
                <a:sym typeface="Roboto Condensed"/>
              </a:rPr>
              <a:t>Investigación en el desarrollo de proyectos</a:t>
            </a:r>
            <a:r>
              <a:rPr lang="en" sz="1700">
                <a:solidFill>
                  <a:schemeClr val="dk1"/>
                </a:solidFill>
                <a:latin typeface="Roboto Condensed"/>
                <a:ea typeface="Roboto Condensed"/>
                <a:cs typeface="Roboto Condensed"/>
                <a:sym typeface="Roboto Condensed"/>
              </a:rPr>
              <a:t>. Grupo Editorial Éxodo.</a:t>
            </a:r>
            <a:endParaRPr sz="1700">
              <a:solidFill>
                <a:schemeClr val="dk1"/>
              </a:solidFill>
              <a:latin typeface="Roboto Condensed"/>
              <a:ea typeface="Roboto Condensed"/>
              <a:cs typeface="Roboto Condensed"/>
              <a:sym typeface="Roboto Condensed"/>
            </a:endParaRPr>
          </a:p>
          <a:p>
            <a:pPr indent="0" lvl="0" marL="457200" rtl="0" algn="l">
              <a:spcBef>
                <a:spcPts val="0"/>
              </a:spcBef>
              <a:spcAft>
                <a:spcPts val="0"/>
              </a:spcAft>
              <a:buClr>
                <a:srgbClr val="000000"/>
              </a:buClr>
              <a:buSzPts val="1800"/>
              <a:buFont typeface="Arial"/>
              <a:buNone/>
            </a:pPr>
            <a:r>
              <a:rPr lang="en" sz="1700" u="sng">
                <a:solidFill>
                  <a:schemeClr val="hlink"/>
                </a:solidFill>
                <a:latin typeface="Roboto Condensed"/>
                <a:ea typeface="Roboto Condensed"/>
                <a:cs typeface="Roboto Condensed"/>
                <a:sym typeface="Roboto Condensed"/>
                <a:hlinkClick r:id="rId6"/>
              </a:rPr>
              <a:t>https://elibro.net/es/lc/senavirtual/titulos/130324</a:t>
            </a:r>
            <a:endParaRPr i="1" sz="1900">
              <a:solidFill>
                <a:schemeClr val="dk1"/>
              </a:solidFill>
              <a:latin typeface="Roboto Condensed"/>
              <a:ea typeface="Roboto Condensed"/>
              <a:cs typeface="Roboto Condensed"/>
              <a:sym typeface="Roboto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0" name="Shape 1830"/>
        <p:cNvGrpSpPr/>
        <p:nvPr/>
      </p:nvGrpSpPr>
      <p:grpSpPr>
        <a:xfrm>
          <a:off x="0" y="0"/>
          <a:ext cx="0" cy="0"/>
          <a:chOff x="0" y="0"/>
          <a:chExt cx="0" cy="0"/>
        </a:xfrm>
      </p:grpSpPr>
      <p:sp>
        <p:nvSpPr>
          <p:cNvPr id="1831" name="Google Shape;1831;g116e2d0abca_8_8"/>
          <p:cNvSpPr txBox="1"/>
          <p:nvPr>
            <p:ph type="ctrTitle"/>
          </p:nvPr>
        </p:nvSpPr>
        <p:spPr>
          <a:xfrm>
            <a:off x="2480250" y="1898900"/>
            <a:ext cx="4183500" cy="640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sz="7000"/>
              <a:t>Gracias</a:t>
            </a:r>
            <a:endParaRPr sz="7000"/>
          </a:p>
        </p:txBody>
      </p:sp>
      <p:sp>
        <p:nvSpPr>
          <p:cNvPr id="1832" name="Google Shape;1832;g116e2d0abca_8_8"/>
          <p:cNvSpPr txBox="1"/>
          <p:nvPr>
            <p:ph idx="1" type="subTitle"/>
          </p:nvPr>
        </p:nvSpPr>
        <p:spPr>
          <a:xfrm>
            <a:off x="2602950" y="2750500"/>
            <a:ext cx="3938100" cy="40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Proyecto ARCA</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2" name="Shape 1682"/>
        <p:cNvGrpSpPr/>
        <p:nvPr/>
      </p:nvGrpSpPr>
      <p:grpSpPr>
        <a:xfrm>
          <a:off x="0" y="0"/>
          <a:ext cx="0" cy="0"/>
          <a:chOff x="0" y="0"/>
          <a:chExt cx="0" cy="0"/>
        </a:xfrm>
      </p:grpSpPr>
      <p:sp>
        <p:nvSpPr>
          <p:cNvPr id="1683" name="Google Shape;1683;g1172aa991d3_0_5"/>
          <p:cNvSpPr txBox="1"/>
          <p:nvPr>
            <p:ph type="ctrTitle"/>
          </p:nvPr>
        </p:nvSpPr>
        <p:spPr>
          <a:xfrm>
            <a:off x="5154425" y="474300"/>
            <a:ext cx="3572400" cy="640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t>Logotipo</a:t>
            </a:r>
            <a:endParaRPr/>
          </a:p>
        </p:txBody>
      </p:sp>
      <p:sp>
        <p:nvSpPr>
          <p:cNvPr id="1684" name="Google Shape;1684;g1172aa991d3_0_5"/>
          <p:cNvSpPr txBox="1"/>
          <p:nvPr>
            <p:ph type="ctrTitle"/>
          </p:nvPr>
        </p:nvSpPr>
        <p:spPr>
          <a:xfrm>
            <a:off x="516100" y="474300"/>
            <a:ext cx="3572400" cy="640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sz="3600"/>
              <a:t>Paleta </a:t>
            </a:r>
            <a:br>
              <a:rPr lang="en" sz="3600"/>
            </a:br>
            <a:r>
              <a:rPr lang="en" sz="3600"/>
              <a:t>de colores</a:t>
            </a:r>
            <a:endParaRPr sz="3600"/>
          </a:p>
        </p:txBody>
      </p:sp>
      <p:cxnSp>
        <p:nvCxnSpPr>
          <p:cNvPr id="1685" name="Google Shape;1685;g1172aa991d3_0_5"/>
          <p:cNvCxnSpPr/>
          <p:nvPr/>
        </p:nvCxnSpPr>
        <p:spPr>
          <a:xfrm>
            <a:off x="4556700" y="494850"/>
            <a:ext cx="30600" cy="4153800"/>
          </a:xfrm>
          <a:prstGeom prst="straightConnector1">
            <a:avLst/>
          </a:prstGeom>
          <a:noFill/>
          <a:ln cap="flat" cmpd="sng" w="76200">
            <a:solidFill>
              <a:schemeClr val="dk1"/>
            </a:solidFill>
            <a:prstDash val="solid"/>
            <a:round/>
            <a:headEnd len="med" w="med" type="none"/>
            <a:tailEnd len="med" w="med" type="none"/>
          </a:ln>
        </p:spPr>
      </p:cxnSp>
      <p:pic>
        <p:nvPicPr>
          <p:cNvPr id="1686" name="Google Shape;1686;g1172aa991d3_0_5"/>
          <p:cNvPicPr preferRelativeResize="0"/>
          <p:nvPr/>
        </p:nvPicPr>
        <p:blipFill>
          <a:blip r:embed="rId3">
            <a:alphaModFix/>
          </a:blip>
          <a:stretch>
            <a:fillRect/>
          </a:stretch>
        </p:blipFill>
        <p:spPr>
          <a:xfrm>
            <a:off x="5762450" y="1835875"/>
            <a:ext cx="2532900" cy="2391900"/>
          </a:xfrm>
          <a:prstGeom prst="roundRect">
            <a:avLst>
              <a:gd fmla="val 10711" name="adj"/>
            </a:avLst>
          </a:prstGeom>
          <a:noFill/>
          <a:ln>
            <a:noFill/>
          </a:ln>
        </p:spPr>
      </p:pic>
      <p:sp>
        <p:nvSpPr>
          <p:cNvPr id="1687" name="Google Shape;1687;g1172aa991d3_0_5"/>
          <p:cNvSpPr/>
          <p:nvPr/>
        </p:nvSpPr>
        <p:spPr>
          <a:xfrm>
            <a:off x="647550" y="1835875"/>
            <a:ext cx="523500" cy="489300"/>
          </a:xfrm>
          <a:prstGeom prst="ellipse">
            <a:avLst/>
          </a:prstGeom>
          <a:solidFill>
            <a:srgbClr val="855598"/>
          </a:solidFill>
          <a:ln cap="flat" cmpd="sng" w="38100">
            <a:solidFill>
              <a:srgbClr val="0A153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g1172aa991d3_0_5"/>
          <p:cNvSpPr/>
          <p:nvPr/>
        </p:nvSpPr>
        <p:spPr>
          <a:xfrm>
            <a:off x="647550" y="2787175"/>
            <a:ext cx="523500" cy="489300"/>
          </a:xfrm>
          <a:prstGeom prst="ellipse">
            <a:avLst/>
          </a:prstGeom>
          <a:solidFill>
            <a:schemeClr val="dk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g1172aa991d3_0_5"/>
          <p:cNvSpPr/>
          <p:nvPr/>
        </p:nvSpPr>
        <p:spPr>
          <a:xfrm>
            <a:off x="647550" y="3608625"/>
            <a:ext cx="523500" cy="489300"/>
          </a:xfrm>
          <a:prstGeom prst="ellipse">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g1172aa991d3_0_5"/>
          <p:cNvSpPr txBox="1"/>
          <p:nvPr>
            <p:ph type="ctrTitle"/>
          </p:nvPr>
        </p:nvSpPr>
        <p:spPr>
          <a:xfrm>
            <a:off x="1307575" y="1760425"/>
            <a:ext cx="2919300" cy="640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b="0" lang="en" sz="1750">
                <a:solidFill>
                  <a:srgbClr val="0E1318"/>
                </a:solidFill>
              </a:rPr>
              <a:t>Creatividad, Visión y autenticidad</a:t>
            </a:r>
            <a:endParaRPr sz="2400"/>
          </a:p>
        </p:txBody>
      </p:sp>
      <p:sp>
        <p:nvSpPr>
          <p:cNvPr id="1691" name="Google Shape;1691;g1172aa991d3_0_5"/>
          <p:cNvSpPr txBox="1"/>
          <p:nvPr>
            <p:ph type="ctrTitle"/>
          </p:nvPr>
        </p:nvSpPr>
        <p:spPr>
          <a:xfrm>
            <a:off x="1404225" y="3533175"/>
            <a:ext cx="2919300" cy="640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b="0" lang="en" sz="1750">
                <a:solidFill>
                  <a:srgbClr val="0E1318"/>
                </a:solidFill>
              </a:rPr>
              <a:t>Limpieza</a:t>
            </a:r>
            <a:r>
              <a:rPr b="0" lang="en" sz="1750">
                <a:solidFill>
                  <a:srgbClr val="0E1318"/>
                </a:solidFill>
              </a:rPr>
              <a:t>, </a:t>
            </a:r>
            <a:r>
              <a:rPr b="0" lang="en" sz="1750">
                <a:solidFill>
                  <a:srgbClr val="0E1318"/>
                </a:solidFill>
              </a:rPr>
              <a:t>juventud </a:t>
            </a:r>
            <a:r>
              <a:rPr b="0" lang="en" sz="1750">
                <a:solidFill>
                  <a:srgbClr val="0E1318"/>
                </a:solidFill>
              </a:rPr>
              <a:t>y </a:t>
            </a:r>
            <a:r>
              <a:rPr b="0" lang="en" sz="1750">
                <a:solidFill>
                  <a:srgbClr val="0E1318"/>
                </a:solidFill>
              </a:rPr>
              <a:t>pureza</a:t>
            </a:r>
            <a:endParaRPr sz="1750"/>
          </a:p>
        </p:txBody>
      </p:sp>
      <p:sp>
        <p:nvSpPr>
          <p:cNvPr id="1692" name="Google Shape;1692;g1172aa991d3_0_5"/>
          <p:cNvSpPr txBox="1"/>
          <p:nvPr>
            <p:ph type="ctrTitle"/>
          </p:nvPr>
        </p:nvSpPr>
        <p:spPr>
          <a:xfrm>
            <a:off x="1404225" y="2711725"/>
            <a:ext cx="2919300" cy="640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b="0" lang="en" sz="1750">
                <a:solidFill>
                  <a:srgbClr val="0E1318"/>
                </a:solidFill>
              </a:rPr>
              <a:t>Protección</a:t>
            </a:r>
            <a:r>
              <a:rPr b="0" lang="en" sz="1750">
                <a:solidFill>
                  <a:srgbClr val="0E1318"/>
                </a:solidFill>
              </a:rPr>
              <a:t>, </a:t>
            </a:r>
            <a:r>
              <a:rPr b="0" lang="en" sz="1750">
                <a:solidFill>
                  <a:srgbClr val="0E1318"/>
                </a:solidFill>
              </a:rPr>
              <a:t>Sofisticación </a:t>
            </a:r>
            <a:r>
              <a:rPr b="0" lang="en" sz="1750">
                <a:solidFill>
                  <a:srgbClr val="0E1318"/>
                </a:solidFill>
              </a:rPr>
              <a:t>y </a:t>
            </a:r>
            <a:r>
              <a:rPr b="0" lang="en" sz="1750">
                <a:solidFill>
                  <a:srgbClr val="0E1318"/>
                </a:solidFill>
              </a:rPr>
              <a:t>Elegancia</a:t>
            </a:r>
            <a:endParaRPr sz="17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6" name="Shape 1696"/>
        <p:cNvGrpSpPr/>
        <p:nvPr/>
      </p:nvGrpSpPr>
      <p:grpSpPr>
        <a:xfrm>
          <a:off x="0" y="0"/>
          <a:ext cx="0" cy="0"/>
          <a:chOff x="0" y="0"/>
          <a:chExt cx="0" cy="0"/>
        </a:xfrm>
      </p:grpSpPr>
      <p:sp>
        <p:nvSpPr>
          <p:cNvPr id="1697" name="Google Shape;1697;g11648badec9_2_0"/>
          <p:cNvSpPr txBox="1"/>
          <p:nvPr>
            <p:ph idx="1" type="subTitle"/>
          </p:nvPr>
        </p:nvSpPr>
        <p:spPr>
          <a:xfrm>
            <a:off x="1522650" y="2182338"/>
            <a:ext cx="6098700" cy="1963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600"/>
              <a:buNone/>
            </a:pPr>
            <a:r>
              <a:rPr lang="en" sz="1800"/>
              <a:t>La fundación Arcángeles está ubicada en cl. 106 #17-43, Bogota, Cundinamarca. Cuenta con más de 500 trabajadores.Nació hace más de 13 años como una fundación que solo trabajaba en la rehabilitación integral de personas con discapacidad, pero cuando descubrió su misión en el mundo, decidió dirigir sus esfuerzos hacia la rehabilitación de la sociedad y trabajar por la inclusión social.</a:t>
            </a:r>
            <a:endParaRPr sz="1800"/>
          </a:p>
        </p:txBody>
      </p:sp>
      <p:sp>
        <p:nvSpPr>
          <p:cNvPr id="1698" name="Google Shape;1698;g11648badec9_2_0"/>
          <p:cNvSpPr txBox="1"/>
          <p:nvPr>
            <p:ph type="ctrTitle"/>
          </p:nvPr>
        </p:nvSpPr>
        <p:spPr>
          <a:xfrm>
            <a:off x="3113542" y="997371"/>
            <a:ext cx="2916900" cy="640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t>Problematica</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02" name="Shape 1702"/>
        <p:cNvGrpSpPr/>
        <p:nvPr/>
      </p:nvGrpSpPr>
      <p:grpSpPr>
        <a:xfrm>
          <a:off x="0" y="0"/>
          <a:ext cx="0" cy="0"/>
          <a:chOff x="0" y="0"/>
          <a:chExt cx="0" cy="0"/>
        </a:xfrm>
      </p:grpSpPr>
      <p:sp>
        <p:nvSpPr>
          <p:cNvPr id="1703" name="Google Shape;1703;p4"/>
          <p:cNvSpPr txBox="1"/>
          <p:nvPr>
            <p:ph idx="1" type="subTitle"/>
          </p:nvPr>
        </p:nvSpPr>
        <p:spPr>
          <a:xfrm>
            <a:off x="1154150" y="1909951"/>
            <a:ext cx="3054000" cy="1963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600"/>
              <a:buNone/>
            </a:pPr>
            <a:r>
              <a:rPr lang="en" sz="1800"/>
              <a:t>Los servicios que presentan la fundación </a:t>
            </a:r>
            <a:r>
              <a:rPr b="1" lang="en" sz="1800"/>
              <a:t>Arcángeles</a:t>
            </a:r>
            <a:r>
              <a:rPr b="1" lang="en" sz="1800"/>
              <a:t> </a:t>
            </a:r>
            <a:r>
              <a:rPr lang="en" sz="1800"/>
              <a:t>a sus pacientes llega a ser </a:t>
            </a:r>
            <a:r>
              <a:rPr lang="en" sz="1800"/>
              <a:t>incómodo</a:t>
            </a:r>
            <a:r>
              <a:rPr lang="en" sz="1800"/>
              <a:t> y poco funcional debido a la alta saturación de peticiones en sus oficinas.</a:t>
            </a:r>
            <a:endParaRPr sz="1800"/>
          </a:p>
        </p:txBody>
      </p:sp>
      <p:sp>
        <p:nvSpPr>
          <p:cNvPr id="1704" name="Google Shape;1704;p4"/>
          <p:cNvSpPr txBox="1"/>
          <p:nvPr>
            <p:ph type="ctrTitle"/>
          </p:nvPr>
        </p:nvSpPr>
        <p:spPr>
          <a:xfrm>
            <a:off x="1222692" y="1269758"/>
            <a:ext cx="2916900" cy="640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t>Problematica</a:t>
            </a:r>
            <a:endParaRPr sz="4000"/>
          </a:p>
        </p:txBody>
      </p:sp>
      <p:grpSp>
        <p:nvGrpSpPr>
          <p:cNvPr id="1705" name="Google Shape;1705;p4"/>
          <p:cNvGrpSpPr/>
          <p:nvPr/>
        </p:nvGrpSpPr>
        <p:grpSpPr>
          <a:xfrm rot="512230">
            <a:off x="5440902" y="1693543"/>
            <a:ext cx="1830972" cy="1435512"/>
            <a:chOff x="5132575" y="2709875"/>
            <a:chExt cx="325950" cy="255550"/>
          </a:xfrm>
        </p:grpSpPr>
        <p:sp>
          <p:nvSpPr>
            <p:cNvPr id="1706" name="Google Shape;1706;p4"/>
            <p:cNvSpPr/>
            <p:nvPr/>
          </p:nvSpPr>
          <p:spPr>
            <a:xfrm>
              <a:off x="5265200" y="2789450"/>
              <a:ext cx="106550" cy="104475"/>
            </a:xfrm>
            <a:custGeom>
              <a:rect b="b" l="l" r="r" t="t"/>
              <a:pathLst>
                <a:path extrusionOk="0" h="4179" w="4262">
                  <a:moveTo>
                    <a:pt x="2515" y="0"/>
                  </a:moveTo>
                  <a:cubicBezTo>
                    <a:pt x="2489" y="0"/>
                    <a:pt x="2463" y="4"/>
                    <a:pt x="2439" y="11"/>
                  </a:cubicBezTo>
                  <a:cubicBezTo>
                    <a:pt x="2341" y="42"/>
                    <a:pt x="2239" y="56"/>
                    <a:pt x="2137" y="56"/>
                  </a:cubicBezTo>
                  <a:cubicBezTo>
                    <a:pt x="2045" y="56"/>
                    <a:pt x="1951" y="45"/>
                    <a:pt x="1858" y="23"/>
                  </a:cubicBezTo>
                  <a:cubicBezTo>
                    <a:pt x="1847" y="21"/>
                    <a:pt x="1836" y="20"/>
                    <a:pt x="1826" y="20"/>
                  </a:cubicBezTo>
                  <a:cubicBezTo>
                    <a:pt x="1713" y="20"/>
                    <a:pt x="1626" y="127"/>
                    <a:pt x="1626" y="243"/>
                  </a:cubicBezTo>
                  <a:cubicBezTo>
                    <a:pt x="1626" y="290"/>
                    <a:pt x="1649" y="348"/>
                    <a:pt x="1649" y="383"/>
                  </a:cubicBezTo>
                  <a:cubicBezTo>
                    <a:pt x="1649" y="441"/>
                    <a:pt x="1673" y="476"/>
                    <a:pt x="1707" y="499"/>
                  </a:cubicBezTo>
                  <a:cubicBezTo>
                    <a:pt x="1673" y="777"/>
                    <a:pt x="1707" y="1044"/>
                    <a:pt x="1673" y="1346"/>
                  </a:cubicBezTo>
                  <a:cubicBezTo>
                    <a:pt x="1653" y="1584"/>
                    <a:pt x="1652" y="1646"/>
                    <a:pt x="1638" y="1646"/>
                  </a:cubicBezTo>
                  <a:cubicBezTo>
                    <a:pt x="1622" y="1646"/>
                    <a:pt x="1593" y="1577"/>
                    <a:pt x="1511" y="1577"/>
                  </a:cubicBezTo>
                  <a:cubicBezTo>
                    <a:pt x="1485" y="1577"/>
                    <a:pt x="1454" y="1584"/>
                    <a:pt x="1417" y="1602"/>
                  </a:cubicBezTo>
                  <a:cubicBezTo>
                    <a:pt x="1307" y="1654"/>
                    <a:pt x="1162" y="1666"/>
                    <a:pt x="1015" y="1666"/>
                  </a:cubicBezTo>
                  <a:cubicBezTo>
                    <a:pt x="898" y="1666"/>
                    <a:pt x="780" y="1658"/>
                    <a:pt x="678" y="1658"/>
                  </a:cubicBezTo>
                  <a:cubicBezTo>
                    <a:pt x="652" y="1658"/>
                    <a:pt x="628" y="1659"/>
                    <a:pt x="604" y="1660"/>
                  </a:cubicBezTo>
                  <a:cubicBezTo>
                    <a:pt x="1" y="1683"/>
                    <a:pt x="24" y="1892"/>
                    <a:pt x="59" y="2461"/>
                  </a:cubicBezTo>
                  <a:cubicBezTo>
                    <a:pt x="59" y="2530"/>
                    <a:pt x="152" y="2623"/>
                    <a:pt x="233" y="2623"/>
                  </a:cubicBezTo>
                  <a:cubicBezTo>
                    <a:pt x="468" y="2623"/>
                    <a:pt x="827" y="2565"/>
                    <a:pt x="1119" y="2565"/>
                  </a:cubicBezTo>
                  <a:cubicBezTo>
                    <a:pt x="1217" y="2565"/>
                    <a:pt x="1307" y="2571"/>
                    <a:pt x="1382" y="2588"/>
                  </a:cubicBezTo>
                  <a:cubicBezTo>
                    <a:pt x="1835" y="2728"/>
                    <a:pt x="1626" y="3285"/>
                    <a:pt x="1649" y="3633"/>
                  </a:cubicBezTo>
                  <a:cubicBezTo>
                    <a:pt x="1661" y="4179"/>
                    <a:pt x="1951" y="4133"/>
                    <a:pt x="2427" y="4156"/>
                  </a:cubicBezTo>
                  <a:cubicBezTo>
                    <a:pt x="2532" y="4156"/>
                    <a:pt x="2601" y="4086"/>
                    <a:pt x="2613" y="3982"/>
                  </a:cubicBezTo>
                  <a:cubicBezTo>
                    <a:pt x="2636" y="3796"/>
                    <a:pt x="2439" y="2821"/>
                    <a:pt x="2613" y="2647"/>
                  </a:cubicBezTo>
                  <a:cubicBezTo>
                    <a:pt x="2653" y="2610"/>
                    <a:pt x="2754" y="2597"/>
                    <a:pt x="2882" y="2597"/>
                  </a:cubicBezTo>
                  <a:cubicBezTo>
                    <a:pt x="3187" y="2597"/>
                    <a:pt x="3637" y="2670"/>
                    <a:pt x="3738" y="2670"/>
                  </a:cubicBezTo>
                  <a:cubicBezTo>
                    <a:pt x="3743" y="2670"/>
                    <a:pt x="3747" y="2670"/>
                    <a:pt x="3751" y="2670"/>
                  </a:cubicBezTo>
                  <a:cubicBezTo>
                    <a:pt x="4238" y="2647"/>
                    <a:pt x="4261" y="2217"/>
                    <a:pt x="4227" y="1741"/>
                  </a:cubicBezTo>
                  <a:cubicBezTo>
                    <a:pt x="4216" y="1601"/>
                    <a:pt x="4125" y="1531"/>
                    <a:pt x="4000" y="1531"/>
                  </a:cubicBezTo>
                  <a:cubicBezTo>
                    <a:pt x="3991" y="1531"/>
                    <a:pt x="3981" y="1531"/>
                    <a:pt x="3971" y="1532"/>
                  </a:cubicBezTo>
                  <a:cubicBezTo>
                    <a:pt x="3542" y="1590"/>
                    <a:pt x="3135" y="1602"/>
                    <a:pt x="2717" y="1602"/>
                  </a:cubicBezTo>
                  <a:cubicBezTo>
                    <a:pt x="2717" y="1126"/>
                    <a:pt x="2729" y="650"/>
                    <a:pt x="2717" y="174"/>
                  </a:cubicBezTo>
                  <a:cubicBezTo>
                    <a:pt x="2717" y="54"/>
                    <a:pt x="2615" y="0"/>
                    <a:pt x="251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4"/>
            <p:cNvSpPr/>
            <p:nvPr/>
          </p:nvSpPr>
          <p:spPr>
            <a:xfrm>
              <a:off x="5242850" y="2742925"/>
              <a:ext cx="13275" cy="16700"/>
            </a:xfrm>
            <a:custGeom>
              <a:rect b="b" l="l" r="r" t="t"/>
              <a:pathLst>
                <a:path extrusionOk="0" h="668" w="531">
                  <a:moveTo>
                    <a:pt x="377" y="0"/>
                  </a:moveTo>
                  <a:cubicBezTo>
                    <a:pt x="355" y="0"/>
                    <a:pt x="333" y="8"/>
                    <a:pt x="314" y="26"/>
                  </a:cubicBezTo>
                  <a:cubicBezTo>
                    <a:pt x="175" y="177"/>
                    <a:pt x="1" y="421"/>
                    <a:pt x="140" y="618"/>
                  </a:cubicBezTo>
                  <a:cubicBezTo>
                    <a:pt x="163" y="647"/>
                    <a:pt x="213" y="668"/>
                    <a:pt x="258" y="668"/>
                  </a:cubicBezTo>
                  <a:cubicBezTo>
                    <a:pt x="303" y="668"/>
                    <a:pt x="343" y="647"/>
                    <a:pt x="349" y="595"/>
                  </a:cubicBezTo>
                  <a:cubicBezTo>
                    <a:pt x="361" y="502"/>
                    <a:pt x="349" y="433"/>
                    <a:pt x="372" y="351"/>
                  </a:cubicBezTo>
                  <a:cubicBezTo>
                    <a:pt x="407" y="270"/>
                    <a:pt x="430" y="212"/>
                    <a:pt x="477" y="154"/>
                  </a:cubicBezTo>
                  <a:cubicBezTo>
                    <a:pt x="531" y="91"/>
                    <a:pt x="452" y="0"/>
                    <a:pt x="3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4"/>
            <p:cNvSpPr/>
            <p:nvPr/>
          </p:nvSpPr>
          <p:spPr>
            <a:xfrm>
              <a:off x="5134600" y="2757950"/>
              <a:ext cx="320725" cy="161750"/>
            </a:xfrm>
            <a:custGeom>
              <a:rect b="b" l="l" r="r" t="t"/>
              <a:pathLst>
                <a:path extrusionOk="0" h="6470" w="12829">
                  <a:moveTo>
                    <a:pt x="3970" y="1"/>
                  </a:moveTo>
                  <a:cubicBezTo>
                    <a:pt x="3932" y="1"/>
                    <a:pt x="3893" y="20"/>
                    <a:pt x="3878" y="64"/>
                  </a:cubicBezTo>
                  <a:cubicBezTo>
                    <a:pt x="3855" y="157"/>
                    <a:pt x="3832" y="250"/>
                    <a:pt x="3808" y="343"/>
                  </a:cubicBezTo>
                  <a:cubicBezTo>
                    <a:pt x="3774" y="354"/>
                    <a:pt x="3774" y="401"/>
                    <a:pt x="3797" y="424"/>
                  </a:cubicBezTo>
                  <a:cubicBezTo>
                    <a:pt x="3588" y="1213"/>
                    <a:pt x="3402" y="1979"/>
                    <a:pt x="3158" y="2746"/>
                  </a:cubicBezTo>
                  <a:cubicBezTo>
                    <a:pt x="3042" y="3140"/>
                    <a:pt x="3065" y="3419"/>
                    <a:pt x="2706" y="3616"/>
                  </a:cubicBezTo>
                  <a:cubicBezTo>
                    <a:pt x="2288" y="3837"/>
                    <a:pt x="1800" y="3965"/>
                    <a:pt x="1382" y="4185"/>
                  </a:cubicBezTo>
                  <a:cubicBezTo>
                    <a:pt x="1034" y="4359"/>
                    <a:pt x="372" y="4522"/>
                    <a:pt x="175" y="4917"/>
                  </a:cubicBezTo>
                  <a:cubicBezTo>
                    <a:pt x="1" y="5288"/>
                    <a:pt x="233" y="6031"/>
                    <a:pt x="349" y="6391"/>
                  </a:cubicBezTo>
                  <a:cubicBezTo>
                    <a:pt x="366" y="6443"/>
                    <a:pt x="416" y="6469"/>
                    <a:pt x="462" y="6469"/>
                  </a:cubicBezTo>
                  <a:cubicBezTo>
                    <a:pt x="509" y="6469"/>
                    <a:pt x="552" y="6443"/>
                    <a:pt x="558" y="6391"/>
                  </a:cubicBezTo>
                  <a:cubicBezTo>
                    <a:pt x="662" y="5787"/>
                    <a:pt x="349" y="5067"/>
                    <a:pt x="1034" y="4754"/>
                  </a:cubicBezTo>
                  <a:cubicBezTo>
                    <a:pt x="1742" y="4417"/>
                    <a:pt x="2439" y="4069"/>
                    <a:pt x="3193" y="3837"/>
                  </a:cubicBezTo>
                  <a:cubicBezTo>
                    <a:pt x="3251" y="3825"/>
                    <a:pt x="3298" y="3756"/>
                    <a:pt x="3298" y="3698"/>
                  </a:cubicBezTo>
                  <a:cubicBezTo>
                    <a:pt x="3414" y="2618"/>
                    <a:pt x="3774" y="1561"/>
                    <a:pt x="3983" y="505"/>
                  </a:cubicBezTo>
                  <a:cubicBezTo>
                    <a:pt x="5376" y="598"/>
                    <a:pt x="6815" y="563"/>
                    <a:pt x="8220" y="586"/>
                  </a:cubicBezTo>
                  <a:cubicBezTo>
                    <a:pt x="8940" y="598"/>
                    <a:pt x="9660" y="644"/>
                    <a:pt x="10379" y="656"/>
                  </a:cubicBezTo>
                  <a:cubicBezTo>
                    <a:pt x="10809" y="671"/>
                    <a:pt x="11371" y="723"/>
                    <a:pt x="11887" y="723"/>
                  </a:cubicBezTo>
                  <a:cubicBezTo>
                    <a:pt x="12180" y="723"/>
                    <a:pt x="12458" y="706"/>
                    <a:pt x="12690" y="656"/>
                  </a:cubicBezTo>
                  <a:cubicBezTo>
                    <a:pt x="12829" y="621"/>
                    <a:pt x="12748" y="308"/>
                    <a:pt x="12631" y="284"/>
                  </a:cubicBezTo>
                  <a:cubicBezTo>
                    <a:pt x="12380" y="225"/>
                    <a:pt x="12085" y="207"/>
                    <a:pt x="11781" y="207"/>
                  </a:cubicBezTo>
                  <a:cubicBezTo>
                    <a:pt x="11312" y="207"/>
                    <a:pt x="10820" y="250"/>
                    <a:pt x="10426" y="250"/>
                  </a:cubicBezTo>
                  <a:cubicBezTo>
                    <a:pt x="9636" y="238"/>
                    <a:pt x="8858" y="192"/>
                    <a:pt x="8069" y="192"/>
                  </a:cubicBezTo>
                  <a:cubicBezTo>
                    <a:pt x="7332" y="185"/>
                    <a:pt x="6534" y="118"/>
                    <a:pt x="5749" y="118"/>
                  </a:cubicBezTo>
                  <a:cubicBezTo>
                    <a:pt x="5162" y="118"/>
                    <a:pt x="4582" y="155"/>
                    <a:pt x="4041" y="284"/>
                  </a:cubicBezTo>
                  <a:cubicBezTo>
                    <a:pt x="4052" y="226"/>
                    <a:pt x="4064" y="157"/>
                    <a:pt x="4064" y="99"/>
                  </a:cubicBezTo>
                  <a:cubicBezTo>
                    <a:pt x="4077" y="38"/>
                    <a:pt x="4024" y="1"/>
                    <a:pt x="39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4"/>
            <p:cNvSpPr/>
            <p:nvPr/>
          </p:nvSpPr>
          <p:spPr>
            <a:xfrm>
              <a:off x="5198450" y="2902600"/>
              <a:ext cx="38350" cy="44275"/>
            </a:xfrm>
            <a:custGeom>
              <a:rect b="b" l="l" r="r" t="t"/>
              <a:pathLst>
                <a:path extrusionOk="0" h="1771" w="1534">
                  <a:moveTo>
                    <a:pt x="1381" y="0"/>
                  </a:moveTo>
                  <a:cubicBezTo>
                    <a:pt x="902" y="0"/>
                    <a:pt x="481" y="340"/>
                    <a:pt x="268" y="767"/>
                  </a:cubicBezTo>
                  <a:cubicBezTo>
                    <a:pt x="128" y="1023"/>
                    <a:pt x="1" y="1650"/>
                    <a:pt x="384" y="1766"/>
                  </a:cubicBezTo>
                  <a:cubicBezTo>
                    <a:pt x="392" y="1769"/>
                    <a:pt x="403" y="1770"/>
                    <a:pt x="415" y="1770"/>
                  </a:cubicBezTo>
                  <a:cubicBezTo>
                    <a:pt x="453" y="1770"/>
                    <a:pt x="503" y="1755"/>
                    <a:pt x="511" y="1719"/>
                  </a:cubicBezTo>
                  <a:cubicBezTo>
                    <a:pt x="569" y="1580"/>
                    <a:pt x="523" y="1476"/>
                    <a:pt x="511" y="1336"/>
                  </a:cubicBezTo>
                  <a:cubicBezTo>
                    <a:pt x="500" y="1174"/>
                    <a:pt x="546" y="1000"/>
                    <a:pt x="628" y="849"/>
                  </a:cubicBezTo>
                  <a:cubicBezTo>
                    <a:pt x="802" y="524"/>
                    <a:pt x="1127" y="303"/>
                    <a:pt x="1452" y="152"/>
                  </a:cubicBezTo>
                  <a:cubicBezTo>
                    <a:pt x="1533" y="129"/>
                    <a:pt x="1510" y="1"/>
                    <a:pt x="1429" y="1"/>
                  </a:cubicBezTo>
                  <a:cubicBezTo>
                    <a:pt x="1413" y="0"/>
                    <a:pt x="1397" y="0"/>
                    <a:pt x="13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4"/>
            <p:cNvSpPr/>
            <p:nvPr/>
          </p:nvSpPr>
          <p:spPr>
            <a:xfrm>
              <a:off x="5349950" y="2904775"/>
              <a:ext cx="38350" cy="41625"/>
            </a:xfrm>
            <a:custGeom>
              <a:rect b="b" l="l" r="r" t="t"/>
              <a:pathLst>
                <a:path extrusionOk="0" h="1665" w="1534">
                  <a:moveTo>
                    <a:pt x="1160" y="1"/>
                  </a:moveTo>
                  <a:cubicBezTo>
                    <a:pt x="823" y="1"/>
                    <a:pt x="540" y="177"/>
                    <a:pt x="349" y="495"/>
                  </a:cubicBezTo>
                  <a:cubicBezTo>
                    <a:pt x="175" y="762"/>
                    <a:pt x="1" y="1389"/>
                    <a:pt x="291" y="1656"/>
                  </a:cubicBezTo>
                  <a:cubicBezTo>
                    <a:pt x="303" y="1661"/>
                    <a:pt x="320" y="1664"/>
                    <a:pt x="337" y="1664"/>
                  </a:cubicBezTo>
                  <a:cubicBezTo>
                    <a:pt x="355" y="1664"/>
                    <a:pt x="372" y="1661"/>
                    <a:pt x="384" y="1656"/>
                  </a:cubicBezTo>
                  <a:cubicBezTo>
                    <a:pt x="593" y="1481"/>
                    <a:pt x="523" y="1156"/>
                    <a:pt x="581" y="924"/>
                  </a:cubicBezTo>
                  <a:cubicBezTo>
                    <a:pt x="697" y="495"/>
                    <a:pt x="1046" y="321"/>
                    <a:pt x="1429" y="204"/>
                  </a:cubicBezTo>
                  <a:cubicBezTo>
                    <a:pt x="1510" y="170"/>
                    <a:pt x="1533" y="65"/>
                    <a:pt x="1452" y="42"/>
                  </a:cubicBezTo>
                  <a:cubicBezTo>
                    <a:pt x="1351" y="14"/>
                    <a:pt x="1254" y="1"/>
                    <a:pt x="116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4"/>
            <p:cNvSpPr/>
            <p:nvPr/>
          </p:nvSpPr>
          <p:spPr>
            <a:xfrm>
              <a:off x="5345025" y="2900225"/>
              <a:ext cx="70250" cy="65200"/>
            </a:xfrm>
            <a:custGeom>
              <a:rect b="b" l="l" r="r" t="t"/>
              <a:pathLst>
                <a:path extrusionOk="0" h="2608" w="2810">
                  <a:moveTo>
                    <a:pt x="1366" y="301"/>
                  </a:moveTo>
                  <a:cubicBezTo>
                    <a:pt x="1460" y="301"/>
                    <a:pt x="1555" y="314"/>
                    <a:pt x="1649" y="340"/>
                  </a:cubicBezTo>
                  <a:cubicBezTo>
                    <a:pt x="2090" y="456"/>
                    <a:pt x="2461" y="909"/>
                    <a:pt x="2496" y="1373"/>
                  </a:cubicBezTo>
                  <a:cubicBezTo>
                    <a:pt x="2566" y="1968"/>
                    <a:pt x="2034" y="2309"/>
                    <a:pt x="1494" y="2309"/>
                  </a:cubicBezTo>
                  <a:cubicBezTo>
                    <a:pt x="1402" y="2309"/>
                    <a:pt x="1309" y="2299"/>
                    <a:pt x="1219" y="2279"/>
                  </a:cubicBezTo>
                  <a:cubicBezTo>
                    <a:pt x="581" y="2139"/>
                    <a:pt x="221" y="1524"/>
                    <a:pt x="465" y="920"/>
                  </a:cubicBezTo>
                  <a:cubicBezTo>
                    <a:pt x="558" y="712"/>
                    <a:pt x="720" y="537"/>
                    <a:pt x="906" y="421"/>
                  </a:cubicBezTo>
                  <a:cubicBezTo>
                    <a:pt x="1046" y="340"/>
                    <a:pt x="1204" y="301"/>
                    <a:pt x="1366" y="301"/>
                  </a:cubicBezTo>
                  <a:close/>
                  <a:moveTo>
                    <a:pt x="1438" y="0"/>
                  </a:moveTo>
                  <a:cubicBezTo>
                    <a:pt x="1203" y="0"/>
                    <a:pt x="971" y="55"/>
                    <a:pt x="778" y="166"/>
                  </a:cubicBezTo>
                  <a:cubicBezTo>
                    <a:pt x="407" y="352"/>
                    <a:pt x="209" y="688"/>
                    <a:pt x="140" y="1095"/>
                  </a:cubicBezTo>
                  <a:cubicBezTo>
                    <a:pt x="0" y="1849"/>
                    <a:pt x="523" y="2476"/>
                    <a:pt x="1277" y="2592"/>
                  </a:cubicBezTo>
                  <a:cubicBezTo>
                    <a:pt x="1348" y="2603"/>
                    <a:pt x="1418" y="2608"/>
                    <a:pt x="1487" y="2608"/>
                  </a:cubicBezTo>
                  <a:cubicBezTo>
                    <a:pt x="2182" y="2608"/>
                    <a:pt x="2789" y="2092"/>
                    <a:pt x="2810" y="1385"/>
                  </a:cubicBezTo>
                  <a:cubicBezTo>
                    <a:pt x="2810" y="1153"/>
                    <a:pt x="2752" y="909"/>
                    <a:pt x="2636" y="700"/>
                  </a:cubicBezTo>
                  <a:cubicBezTo>
                    <a:pt x="2589" y="619"/>
                    <a:pt x="2543" y="537"/>
                    <a:pt x="2485" y="468"/>
                  </a:cubicBezTo>
                  <a:cubicBezTo>
                    <a:pt x="2250" y="160"/>
                    <a:pt x="1840" y="0"/>
                    <a:pt x="1438"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4"/>
            <p:cNvSpPr/>
            <p:nvPr/>
          </p:nvSpPr>
          <p:spPr>
            <a:xfrm>
              <a:off x="5367950" y="2920600"/>
              <a:ext cx="25575" cy="24225"/>
            </a:xfrm>
            <a:custGeom>
              <a:rect b="b" l="l" r="r" t="t"/>
              <a:pathLst>
                <a:path extrusionOk="0" h="969" w="1023">
                  <a:moveTo>
                    <a:pt x="500" y="180"/>
                  </a:moveTo>
                  <a:cubicBezTo>
                    <a:pt x="527" y="180"/>
                    <a:pt x="554" y="183"/>
                    <a:pt x="581" y="187"/>
                  </a:cubicBezTo>
                  <a:cubicBezTo>
                    <a:pt x="732" y="233"/>
                    <a:pt x="825" y="361"/>
                    <a:pt x="848" y="512"/>
                  </a:cubicBezTo>
                  <a:cubicBezTo>
                    <a:pt x="858" y="700"/>
                    <a:pt x="699" y="812"/>
                    <a:pt x="536" y="812"/>
                  </a:cubicBezTo>
                  <a:cubicBezTo>
                    <a:pt x="508" y="812"/>
                    <a:pt x="480" y="809"/>
                    <a:pt x="453" y="802"/>
                  </a:cubicBezTo>
                  <a:cubicBezTo>
                    <a:pt x="267" y="744"/>
                    <a:pt x="151" y="558"/>
                    <a:pt x="221" y="361"/>
                  </a:cubicBezTo>
                  <a:cubicBezTo>
                    <a:pt x="244" y="303"/>
                    <a:pt x="291" y="245"/>
                    <a:pt x="349" y="222"/>
                  </a:cubicBezTo>
                  <a:cubicBezTo>
                    <a:pt x="395" y="191"/>
                    <a:pt x="447" y="180"/>
                    <a:pt x="500" y="180"/>
                  </a:cubicBezTo>
                  <a:close/>
                  <a:moveTo>
                    <a:pt x="515" y="1"/>
                  </a:moveTo>
                  <a:cubicBezTo>
                    <a:pt x="431" y="1"/>
                    <a:pt x="348" y="20"/>
                    <a:pt x="279" y="59"/>
                  </a:cubicBezTo>
                  <a:cubicBezTo>
                    <a:pt x="151" y="129"/>
                    <a:pt x="70" y="245"/>
                    <a:pt x="47" y="407"/>
                  </a:cubicBezTo>
                  <a:cubicBezTo>
                    <a:pt x="0" y="686"/>
                    <a:pt x="186" y="918"/>
                    <a:pt x="465" y="965"/>
                  </a:cubicBezTo>
                  <a:cubicBezTo>
                    <a:pt x="486" y="967"/>
                    <a:pt x="508" y="969"/>
                    <a:pt x="529" y="969"/>
                  </a:cubicBezTo>
                  <a:cubicBezTo>
                    <a:pt x="785" y="969"/>
                    <a:pt x="1022" y="780"/>
                    <a:pt x="1022" y="512"/>
                  </a:cubicBezTo>
                  <a:cubicBezTo>
                    <a:pt x="1022" y="419"/>
                    <a:pt x="999" y="338"/>
                    <a:pt x="964" y="268"/>
                  </a:cubicBezTo>
                  <a:cubicBezTo>
                    <a:pt x="941" y="233"/>
                    <a:pt x="929" y="210"/>
                    <a:pt x="894" y="175"/>
                  </a:cubicBezTo>
                  <a:cubicBezTo>
                    <a:pt x="806" y="58"/>
                    <a:pt x="659" y="1"/>
                    <a:pt x="515"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4"/>
            <p:cNvSpPr/>
            <p:nvPr/>
          </p:nvSpPr>
          <p:spPr>
            <a:xfrm>
              <a:off x="5192350" y="2897325"/>
              <a:ext cx="69975" cy="65200"/>
            </a:xfrm>
            <a:custGeom>
              <a:rect b="b" l="l" r="r" t="t"/>
              <a:pathLst>
                <a:path extrusionOk="0" h="2608" w="2799">
                  <a:moveTo>
                    <a:pt x="1378" y="301"/>
                  </a:moveTo>
                  <a:cubicBezTo>
                    <a:pt x="1472" y="301"/>
                    <a:pt x="1567" y="314"/>
                    <a:pt x="1661" y="340"/>
                  </a:cubicBezTo>
                  <a:cubicBezTo>
                    <a:pt x="2102" y="456"/>
                    <a:pt x="2474" y="897"/>
                    <a:pt x="2508" y="1373"/>
                  </a:cubicBezTo>
                  <a:cubicBezTo>
                    <a:pt x="2578" y="1968"/>
                    <a:pt x="2046" y="2309"/>
                    <a:pt x="1506" y="2309"/>
                  </a:cubicBezTo>
                  <a:cubicBezTo>
                    <a:pt x="1414" y="2309"/>
                    <a:pt x="1321" y="2299"/>
                    <a:pt x="1231" y="2279"/>
                  </a:cubicBezTo>
                  <a:cubicBezTo>
                    <a:pt x="593" y="2139"/>
                    <a:pt x="233" y="1524"/>
                    <a:pt x="477" y="920"/>
                  </a:cubicBezTo>
                  <a:cubicBezTo>
                    <a:pt x="570" y="711"/>
                    <a:pt x="732" y="537"/>
                    <a:pt x="918" y="421"/>
                  </a:cubicBezTo>
                  <a:cubicBezTo>
                    <a:pt x="1058" y="340"/>
                    <a:pt x="1216" y="301"/>
                    <a:pt x="1378" y="301"/>
                  </a:cubicBezTo>
                  <a:close/>
                  <a:moveTo>
                    <a:pt x="1427" y="0"/>
                  </a:moveTo>
                  <a:cubicBezTo>
                    <a:pt x="1192" y="0"/>
                    <a:pt x="960" y="55"/>
                    <a:pt x="767" y="166"/>
                  </a:cubicBezTo>
                  <a:cubicBezTo>
                    <a:pt x="407" y="363"/>
                    <a:pt x="210" y="688"/>
                    <a:pt x="129" y="1095"/>
                  </a:cubicBezTo>
                  <a:cubicBezTo>
                    <a:pt x="1" y="1849"/>
                    <a:pt x="523" y="2476"/>
                    <a:pt x="1278" y="2592"/>
                  </a:cubicBezTo>
                  <a:cubicBezTo>
                    <a:pt x="1347" y="2603"/>
                    <a:pt x="1416" y="2608"/>
                    <a:pt x="1485" y="2608"/>
                  </a:cubicBezTo>
                  <a:cubicBezTo>
                    <a:pt x="2172" y="2608"/>
                    <a:pt x="2788" y="2092"/>
                    <a:pt x="2799" y="1385"/>
                  </a:cubicBezTo>
                  <a:cubicBezTo>
                    <a:pt x="2799" y="1153"/>
                    <a:pt x="2741" y="909"/>
                    <a:pt x="2625" y="700"/>
                  </a:cubicBezTo>
                  <a:cubicBezTo>
                    <a:pt x="2590" y="619"/>
                    <a:pt x="2543" y="537"/>
                    <a:pt x="2485" y="468"/>
                  </a:cubicBezTo>
                  <a:cubicBezTo>
                    <a:pt x="2243" y="160"/>
                    <a:pt x="1830" y="0"/>
                    <a:pt x="1427"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4"/>
            <p:cNvSpPr/>
            <p:nvPr/>
          </p:nvSpPr>
          <p:spPr>
            <a:xfrm>
              <a:off x="5215575" y="2917700"/>
              <a:ext cx="25575" cy="24225"/>
            </a:xfrm>
            <a:custGeom>
              <a:rect b="b" l="l" r="r" t="t"/>
              <a:pathLst>
                <a:path extrusionOk="0" h="969" w="1023">
                  <a:moveTo>
                    <a:pt x="500" y="180"/>
                  </a:moveTo>
                  <a:cubicBezTo>
                    <a:pt x="527" y="180"/>
                    <a:pt x="554" y="183"/>
                    <a:pt x="581" y="187"/>
                  </a:cubicBezTo>
                  <a:cubicBezTo>
                    <a:pt x="732" y="233"/>
                    <a:pt x="825" y="361"/>
                    <a:pt x="848" y="512"/>
                  </a:cubicBezTo>
                  <a:cubicBezTo>
                    <a:pt x="858" y="700"/>
                    <a:pt x="699" y="812"/>
                    <a:pt x="537" y="812"/>
                  </a:cubicBezTo>
                  <a:cubicBezTo>
                    <a:pt x="509" y="812"/>
                    <a:pt x="481" y="809"/>
                    <a:pt x="453" y="802"/>
                  </a:cubicBezTo>
                  <a:cubicBezTo>
                    <a:pt x="244" y="744"/>
                    <a:pt x="152" y="558"/>
                    <a:pt x="221" y="361"/>
                  </a:cubicBezTo>
                  <a:cubicBezTo>
                    <a:pt x="244" y="303"/>
                    <a:pt x="291" y="245"/>
                    <a:pt x="349" y="221"/>
                  </a:cubicBezTo>
                  <a:cubicBezTo>
                    <a:pt x="395" y="191"/>
                    <a:pt x="447" y="180"/>
                    <a:pt x="500" y="180"/>
                  </a:cubicBezTo>
                  <a:close/>
                  <a:moveTo>
                    <a:pt x="515" y="1"/>
                  </a:moveTo>
                  <a:cubicBezTo>
                    <a:pt x="431" y="1"/>
                    <a:pt x="348" y="20"/>
                    <a:pt x="279" y="59"/>
                  </a:cubicBezTo>
                  <a:cubicBezTo>
                    <a:pt x="152" y="152"/>
                    <a:pt x="59" y="268"/>
                    <a:pt x="47" y="407"/>
                  </a:cubicBezTo>
                  <a:cubicBezTo>
                    <a:pt x="1" y="686"/>
                    <a:pt x="186" y="918"/>
                    <a:pt x="465" y="964"/>
                  </a:cubicBezTo>
                  <a:cubicBezTo>
                    <a:pt x="486" y="967"/>
                    <a:pt x="508" y="968"/>
                    <a:pt x="529" y="968"/>
                  </a:cubicBezTo>
                  <a:cubicBezTo>
                    <a:pt x="785" y="968"/>
                    <a:pt x="1022" y="780"/>
                    <a:pt x="1022" y="512"/>
                  </a:cubicBezTo>
                  <a:cubicBezTo>
                    <a:pt x="1022" y="419"/>
                    <a:pt x="999" y="338"/>
                    <a:pt x="964" y="268"/>
                  </a:cubicBezTo>
                  <a:cubicBezTo>
                    <a:pt x="941" y="233"/>
                    <a:pt x="929" y="210"/>
                    <a:pt x="895" y="175"/>
                  </a:cubicBezTo>
                  <a:cubicBezTo>
                    <a:pt x="807" y="58"/>
                    <a:pt x="659" y="1"/>
                    <a:pt x="515"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4"/>
            <p:cNvSpPr/>
            <p:nvPr/>
          </p:nvSpPr>
          <p:spPr>
            <a:xfrm>
              <a:off x="5132575" y="2738825"/>
              <a:ext cx="325950" cy="204125"/>
            </a:xfrm>
            <a:custGeom>
              <a:rect b="b" l="l" r="r" t="t"/>
              <a:pathLst>
                <a:path extrusionOk="0" h="8165" w="13038">
                  <a:moveTo>
                    <a:pt x="4779" y="264"/>
                  </a:moveTo>
                  <a:cubicBezTo>
                    <a:pt x="4846" y="264"/>
                    <a:pt x="4911" y="303"/>
                    <a:pt x="4957" y="399"/>
                  </a:cubicBezTo>
                  <a:cubicBezTo>
                    <a:pt x="4992" y="469"/>
                    <a:pt x="4992" y="574"/>
                    <a:pt x="5004" y="666"/>
                  </a:cubicBezTo>
                  <a:lnTo>
                    <a:pt x="4505" y="666"/>
                  </a:lnTo>
                  <a:cubicBezTo>
                    <a:pt x="4505" y="608"/>
                    <a:pt x="4505" y="574"/>
                    <a:pt x="4528" y="527"/>
                  </a:cubicBezTo>
                  <a:cubicBezTo>
                    <a:pt x="4543" y="386"/>
                    <a:pt x="4662" y="264"/>
                    <a:pt x="4779" y="264"/>
                  </a:cubicBezTo>
                  <a:close/>
                  <a:moveTo>
                    <a:pt x="3831" y="1572"/>
                  </a:moveTo>
                  <a:cubicBezTo>
                    <a:pt x="4168" y="1816"/>
                    <a:pt x="3971" y="2292"/>
                    <a:pt x="3878" y="2663"/>
                  </a:cubicBezTo>
                  <a:cubicBezTo>
                    <a:pt x="3797" y="2919"/>
                    <a:pt x="3715" y="3197"/>
                    <a:pt x="3564" y="3429"/>
                  </a:cubicBezTo>
                  <a:cubicBezTo>
                    <a:pt x="3495" y="3557"/>
                    <a:pt x="3390" y="3627"/>
                    <a:pt x="3274" y="3708"/>
                  </a:cubicBezTo>
                  <a:cubicBezTo>
                    <a:pt x="3355" y="3487"/>
                    <a:pt x="3390" y="3255"/>
                    <a:pt x="3448" y="3069"/>
                  </a:cubicBezTo>
                  <a:cubicBezTo>
                    <a:pt x="3588" y="2570"/>
                    <a:pt x="3715" y="2083"/>
                    <a:pt x="3831" y="1572"/>
                  </a:cubicBezTo>
                  <a:close/>
                  <a:moveTo>
                    <a:pt x="407" y="5647"/>
                  </a:moveTo>
                  <a:cubicBezTo>
                    <a:pt x="476" y="5751"/>
                    <a:pt x="465" y="5867"/>
                    <a:pt x="430" y="6007"/>
                  </a:cubicBezTo>
                  <a:cubicBezTo>
                    <a:pt x="418" y="6088"/>
                    <a:pt x="395" y="6169"/>
                    <a:pt x="349" y="6227"/>
                  </a:cubicBezTo>
                  <a:cubicBezTo>
                    <a:pt x="337" y="5995"/>
                    <a:pt x="337" y="5809"/>
                    <a:pt x="407" y="5647"/>
                  </a:cubicBezTo>
                  <a:close/>
                  <a:moveTo>
                    <a:pt x="3971" y="991"/>
                  </a:moveTo>
                  <a:cubicBezTo>
                    <a:pt x="6896" y="1212"/>
                    <a:pt x="9822" y="1038"/>
                    <a:pt x="12736" y="1224"/>
                  </a:cubicBezTo>
                  <a:cubicBezTo>
                    <a:pt x="12585" y="3429"/>
                    <a:pt x="12852" y="5635"/>
                    <a:pt x="12678" y="7841"/>
                  </a:cubicBezTo>
                  <a:cubicBezTo>
                    <a:pt x="12364" y="7806"/>
                    <a:pt x="12062" y="7783"/>
                    <a:pt x="11737" y="7783"/>
                  </a:cubicBezTo>
                  <a:cubicBezTo>
                    <a:pt x="11888" y="7017"/>
                    <a:pt x="11076" y="6065"/>
                    <a:pt x="10402" y="5914"/>
                  </a:cubicBezTo>
                  <a:cubicBezTo>
                    <a:pt x="10259" y="5880"/>
                    <a:pt x="10117" y="5864"/>
                    <a:pt x="9977" y="5864"/>
                  </a:cubicBezTo>
                  <a:cubicBezTo>
                    <a:pt x="8924" y="5864"/>
                    <a:pt x="8013" y="6782"/>
                    <a:pt x="8115" y="7899"/>
                  </a:cubicBezTo>
                  <a:cubicBezTo>
                    <a:pt x="7918" y="7905"/>
                    <a:pt x="7718" y="7908"/>
                    <a:pt x="7517" y="7908"/>
                  </a:cubicBezTo>
                  <a:cubicBezTo>
                    <a:pt x="7317" y="7908"/>
                    <a:pt x="7117" y="7905"/>
                    <a:pt x="6919" y="7899"/>
                  </a:cubicBezTo>
                  <a:cubicBezTo>
                    <a:pt x="6467" y="7887"/>
                    <a:pt x="6026" y="7841"/>
                    <a:pt x="5573" y="7806"/>
                  </a:cubicBezTo>
                  <a:cubicBezTo>
                    <a:pt x="5863" y="7028"/>
                    <a:pt x="4981" y="5972"/>
                    <a:pt x="4284" y="5798"/>
                  </a:cubicBezTo>
                  <a:cubicBezTo>
                    <a:pt x="4123" y="5753"/>
                    <a:pt x="3963" y="5733"/>
                    <a:pt x="3806" y="5733"/>
                  </a:cubicBezTo>
                  <a:cubicBezTo>
                    <a:pt x="2807" y="5733"/>
                    <a:pt x="1944" y="6575"/>
                    <a:pt x="1974" y="7609"/>
                  </a:cubicBezTo>
                  <a:cubicBezTo>
                    <a:pt x="1452" y="7597"/>
                    <a:pt x="941" y="7562"/>
                    <a:pt x="430" y="7481"/>
                  </a:cubicBezTo>
                  <a:cubicBezTo>
                    <a:pt x="430" y="7168"/>
                    <a:pt x="407" y="6877"/>
                    <a:pt x="372" y="6575"/>
                  </a:cubicBezTo>
                  <a:cubicBezTo>
                    <a:pt x="569" y="6471"/>
                    <a:pt x="662" y="6169"/>
                    <a:pt x="685" y="5995"/>
                  </a:cubicBezTo>
                  <a:cubicBezTo>
                    <a:pt x="709" y="5763"/>
                    <a:pt x="662" y="5577"/>
                    <a:pt x="523" y="5473"/>
                  </a:cubicBezTo>
                  <a:cubicBezTo>
                    <a:pt x="627" y="5356"/>
                    <a:pt x="767" y="5252"/>
                    <a:pt x="976" y="5171"/>
                  </a:cubicBezTo>
                  <a:cubicBezTo>
                    <a:pt x="1359" y="4997"/>
                    <a:pt x="1753" y="4822"/>
                    <a:pt x="2160" y="4672"/>
                  </a:cubicBezTo>
                  <a:cubicBezTo>
                    <a:pt x="2380" y="4590"/>
                    <a:pt x="2670" y="4544"/>
                    <a:pt x="2856" y="4416"/>
                  </a:cubicBezTo>
                  <a:cubicBezTo>
                    <a:pt x="2972" y="4323"/>
                    <a:pt x="3065" y="4196"/>
                    <a:pt x="3146" y="4056"/>
                  </a:cubicBezTo>
                  <a:cubicBezTo>
                    <a:pt x="3164" y="4058"/>
                    <a:pt x="3181" y="4058"/>
                    <a:pt x="3198" y="4058"/>
                  </a:cubicBezTo>
                  <a:cubicBezTo>
                    <a:pt x="3841" y="4058"/>
                    <a:pt x="4020" y="3011"/>
                    <a:pt x="4145" y="2547"/>
                  </a:cubicBezTo>
                  <a:cubicBezTo>
                    <a:pt x="4238" y="2210"/>
                    <a:pt x="4377" y="1409"/>
                    <a:pt x="3889" y="1386"/>
                  </a:cubicBezTo>
                  <a:lnTo>
                    <a:pt x="3971" y="991"/>
                  </a:lnTo>
                  <a:close/>
                  <a:moveTo>
                    <a:pt x="4754" y="1"/>
                  </a:moveTo>
                  <a:cubicBezTo>
                    <a:pt x="4542" y="1"/>
                    <a:pt x="4343" y="174"/>
                    <a:pt x="4261" y="388"/>
                  </a:cubicBezTo>
                  <a:cubicBezTo>
                    <a:pt x="4238" y="469"/>
                    <a:pt x="4203" y="585"/>
                    <a:pt x="4215" y="666"/>
                  </a:cubicBezTo>
                  <a:cubicBezTo>
                    <a:pt x="4064" y="666"/>
                    <a:pt x="3901" y="678"/>
                    <a:pt x="3739" y="678"/>
                  </a:cubicBezTo>
                  <a:cubicBezTo>
                    <a:pt x="3622" y="678"/>
                    <a:pt x="3251" y="2350"/>
                    <a:pt x="3100" y="2977"/>
                  </a:cubicBezTo>
                  <a:cubicBezTo>
                    <a:pt x="2984" y="3487"/>
                    <a:pt x="2914" y="3987"/>
                    <a:pt x="2438" y="4242"/>
                  </a:cubicBezTo>
                  <a:cubicBezTo>
                    <a:pt x="2032" y="4439"/>
                    <a:pt x="1568" y="4590"/>
                    <a:pt x="1138" y="4776"/>
                  </a:cubicBezTo>
                  <a:cubicBezTo>
                    <a:pt x="720" y="4962"/>
                    <a:pt x="116" y="5124"/>
                    <a:pt x="47" y="5647"/>
                  </a:cubicBezTo>
                  <a:cubicBezTo>
                    <a:pt x="0" y="6007"/>
                    <a:pt x="105" y="6401"/>
                    <a:pt x="140" y="6761"/>
                  </a:cubicBezTo>
                  <a:cubicBezTo>
                    <a:pt x="174" y="7051"/>
                    <a:pt x="221" y="7736"/>
                    <a:pt x="337" y="7748"/>
                  </a:cubicBezTo>
                  <a:cubicBezTo>
                    <a:pt x="430" y="7783"/>
                    <a:pt x="534" y="7794"/>
                    <a:pt x="650" y="7806"/>
                  </a:cubicBezTo>
                  <a:cubicBezTo>
                    <a:pt x="1126" y="7864"/>
                    <a:pt x="1602" y="7887"/>
                    <a:pt x="2090" y="7911"/>
                  </a:cubicBezTo>
                  <a:cubicBezTo>
                    <a:pt x="2171" y="7911"/>
                    <a:pt x="2229" y="7899"/>
                    <a:pt x="2264" y="7818"/>
                  </a:cubicBezTo>
                  <a:cubicBezTo>
                    <a:pt x="2287" y="7771"/>
                    <a:pt x="2287" y="7702"/>
                    <a:pt x="2311" y="7655"/>
                  </a:cubicBezTo>
                  <a:cubicBezTo>
                    <a:pt x="2322" y="7574"/>
                    <a:pt x="2334" y="7504"/>
                    <a:pt x="2369" y="7435"/>
                  </a:cubicBezTo>
                  <a:cubicBezTo>
                    <a:pt x="2403" y="7284"/>
                    <a:pt x="2450" y="7144"/>
                    <a:pt x="2508" y="7017"/>
                  </a:cubicBezTo>
                  <a:cubicBezTo>
                    <a:pt x="2636" y="6703"/>
                    <a:pt x="2833" y="6401"/>
                    <a:pt x="3100" y="6216"/>
                  </a:cubicBezTo>
                  <a:cubicBezTo>
                    <a:pt x="3321" y="6060"/>
                    <a:pt x="3571" y="6003"/>
                    <a:pt x="3825" y="6003"/>
                  </a:cubicBezTo>
                  <a:cubicBezTo>
                    <a:pt x="3932" y="6003"/>
                    <a:pt x="4039" y="6013"/>
                    <a:pt x="4145" y="6030"/>
                  </a:cubicBezTo>
                  <a:cubicBezTo>
                    <a:pt x="4365" y="6065"/>
                    <a:pt x="4586" y="6169"/>
                    <a:pt x="4760" y="6297"/>
                  </a:cubicBezTo>
                  <a:cubicBezTo>
                    <a:pt x="5004" y="6506"/>
                    <a:pt x="5178" y="6784"/>
                    <a:pt x="5283" y="7086"/>
                  </a:cubicBezTo>
                  <a:cubicBezTo>
                    <a:pt x="5341" y="7237"/>
                    <a:pt x="5364" y="7388"/>
                    <a:pt x="5387" y="7562"/>
                  </a:cubicBezTo>
                  <a:cubicBezTo>
                    <a:pt x="5387" y="7632"/>
                    <a:pt x="5399" y="7725"/>
                    <a:pt x="5387" y="7794"/>
                  </a:cubicBezTo>
                  <a:cubicBezTo>
                    <a:pt x="5387" y="7852"/>
                    <a:pt x="5306" y="7992"/>
                    <a:pt x="5399" y="8027"/>
                  </a:cubicBezTo>
                  <a:cubicBezTo>
                    <a:pt x="5406" y="8030"/>
                    <a:pt x="5414" y="8032"/>
                    <a:pt x="5422" y="8032"/>
                  </a:cubicBezTo>
                  <a:cubicBezTo>
                    <a:pt x="5437" y="8032"/>
                    <a:pt x="5453" y="8027"/>
                    <a:pt x="5468" y="8027"/>
                  </a:cubicBezTo>
                  <a:cubicBezTo>
                    <a:pt x="5480" y="8026"/>
                    <a:pt x="5499" y="8025"/>
                    <a:pt x="5527" y="8025"/>
                  </a:cubicBezTo>
                  <a:cubicBezTo>
                    <a:pt x="5915" y="8025"/>
                    <a:pt x="7818" y="8099"/>
                    <a:pt x="8382" y="8143"/>
                  </a:cubicBezTo>
                  <a:lnTo>
                    <a:pt x="8382" y="8131"/>
                  </a:lnTo>
                  <a:cubicBezTo>
                    <a:pt x="8394" y="7806"/>
                    <a:pt x="8498" y="7423"/>
                    <a:pt x="8614" y="7133"/>
                  </a:cubicBezTo>
                  <a:cubicBezTo>
                    <a:pt x="8754" y="6819"/>
                    <a:pt x="8939" y="6517"/>
                    <a:pt x="9206" y="6332"/>
                  </a:cubicBezTo>
                  <a:cubicBezTo>
                    <a:pt x="9425" y="6178"/>
                    <a:pt x="9673" y="6109"/>
                    <a:pt x="9924" y="6109"/>
                  </a:cubicBezTo>
                  <a:cubicBezTo>
                    <a:pt x="10033" y="6109"/>
                    <a:pt x="10143" y="6121"/>
                    <a:pt x="10251" y="6146"/>
                  </a:cubicBezTo>
                  <a:cubicBezTo>
                    <a:pt x="10449" y="6169"/>
                    <a:pt x="10623" y="6239"/>
                    <a:pt x="10762" y="6343"/>
                  </a:cubicBezTo>
                  <a:cubicBezTo>
                    <a:pt x="11041" y="6529"/>
                    <a:pt x="11226" y="6808"/>
                    <a:pt x="11343" y="7098"/>
                  </a:cubicBezTo>
                  <a:cubicBezTo>
                    <a:pt x="11401" y="7260"/>
                    <a:pt x="11447" y="7411"/>
                    <a:pt x="11470" y="7574"/>
                  </a:cubicBezTo>
                  <a:cubicBezTo>
                    <a:pt x="11493" y="7690"/>
                    <a:pt x="11493" y="7794"/>
                    <a:pt x="11470" y="7911"/>
                  </a:cubicBezTo>
                  <a:cubicBezTo>
                    <a:pt x="11470" y="7922"/>
                    <a:pt x="11459" y="8154"/>
                    <a:pt x="11470" y="8154"/>
                  </a:cubicBezTo>
                  <a:cubicBezTo>
                    <a:pt x="11506" y="8162"/>
                    <a:pt x="11545" y="8164"/>
                    <a:pt x="11584" y="8164"/>
                  </a:cubicBezTo>
                  <a:cubicBezTo>
                    <a:pt x="11671" y="8164"/>
                    <a:pt x="11762" y="8151"/>
                    <a:pt x="11842" y="8143"/>
                  </a:cubicBezTo>
                  <a:cubicBezTo>
                    <a:pt x="11969" y="8143"/>
                    <a:pt x="12086" y="8131"/>
                    <a:pt x="12202" y="8108"/>
                  </a:cubicBezTo>
                  <a:cubicBezTo>
                    <a:pt x="12445" y="8096"/>
                    <a:pt x="12678" y="8073"/>
                    <a:pt x="12921" y="8027"/>
                  </a:cubicBezTo>
                  <a:cubicBezTo>
                    <a:pt x="13003" y="8015"/>
                    <a:pt x="13038" y="5647"/>
                    <a:pt x="13003" y="4544"/>
                  </a:cubicBezTo>
                  <a:cubicBezTo>
                    <a:pt x="12956" y="3395"/>
                    <a:pt x="13038" y="2106"/>
                    <a:pt x="12921" y="957"/>
                  </a:cubicBezTo>
                  <a:cubicBezTo>
                    <a:pt x="12910" y="875"/>
                    <a:pt x="11679" y="829"/>
                    <a:pt x="11180" y="794"/>
                  </a:cubicBezTo>
                  <a:cubicBezTo>
                    <a:pt x="10414" y="736"/>
                    <a:pt x="9624" y="759"/>
                    <a:pt x="8847" y="736"/>
                  </a:cubicBezTo>
                  <a:cubicBezTo>
                    <a:pt x="7662" y="724"/>
                    <a:pt x="6443" y="655"/>
                    <a:pt x="5236" y="655"/>
                  </a:cubicBezTo>
                  <a:lnTo>
                    <a:pt x="5236" y="562"/>
                  </a:lnTo>
                  <a:cubicBezTo>
                    <a:pt x="5225" y="388"/>
                    <a:pt x="5155" y="202"/>
                    <a:pt x="5016" y="98"/>
                  </a:cubicBezTo>
                  <a:cubicBezTo>
                    <a:pt x="4931" y="30"/>
                    <a:pt x="4842" y="1"/>
                    <a:pt x="4754"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4"/>
            <p:cNvSpPr/>
            <p:nvPr/>
          </p:nvSpPr>
          <p:spPr>
            <a:xfrm>
              <a:off x="5260575" y="2785525"/>
              <a:ext cx="114375" cy="114425"/>
            </a:xfrm>
            <a:custGeom>
              <a:rect b="b" l="l" r="r" t="t"/>
              <a:pathLst>
                <a:path extrusionOk="0" h="4577" w="4575">
                  <a:moveTo>
                    <a:pt x="1846" y="2676"/>
                  </a:moveTo>
                  <a:lnTo>
                    <a:pt x="1846" y="2676"/>
                  </a:lnTo>
                  <a:cubicBezTo>
                    <a:pt x="1846" y="2676"/>
                    <a:pt x="1846" y="2676"/>
                    <a:pt x="1846" y="2676"/>
                  </a:cubicBezTo>
                  <a:lnTo>
                    <a:pt x="1846" y="2676"/>
                  </a:lnTo>
                  <a:cubicBezTo>
                    <a:pt x="1846" y="2676"/>
                    <a:pt x="1846" y="2676"/>
                    <a:pt x="1846" y="2676"/>
                  </a:cubicBezTo>
                  <a:close/>
                  <a:moveTo>
                    <a:pt x="1823" y="296"/>
                  </a:moveTo>
                  <a:cubicBezTo>
                    <a:pt x="2018" y="317"/>
                    <a:pt x="2213" y="334"/>
                    <a:pt x="2405" y="334"/>
                  </a:cubicBezTo>
                  <a:cubicBezTo>
                    <a:pt x="2534" y="334"/>
                    <a:pt x="2661" y="326"/>
                    <a:pt x="2786" y="308"/>
                  </a:cubicBezTo>
                  <a:lnTo>
                    <a:pt x="2786" y="308"/>
                  </a:lnTo>
                  <a:cubicBezTo>
                    <a:pt x="2751" y="586"/>
                    <a:pt x="2740" y="865"/>
                    <a:pt x="2728" y="1143"/>
                  </a:cubicBezTo>
                  <a:cubicBezTo>
                    <a:pt x="2717" y="1283"/>
                    <a:pt x="2717" y="1410"/>
                    <a:pt x="2717" y="1561"/>
                  </a:cubicBezTo>
                  <a:cubicBezTo>
                    <a:pt x="2717" y="1677"/>
                    <a:pt x="2682" y="1863"/>
                    <a:pt x="2786" y="1910"/>
                  </a:cubicBezTo>
                  <a:cubicBezTo>
                    <a:pt x="2833" y="1921"/>
                    <a:pt x="2844" y="1921"/>
                    <a:pt x="2891" y="1921"/>
                  </a:cubicBezTo>
                  <a:cubicBezTo>
                    <a:pt x="3146" y="1921"/>
                    <a:pt x="3390" y="1910"/>
                    <a:pt x="3657" y="1898"/>
                  </a:cubicBezTo>
                  <a:cubicBezTo>
                    <a:pt x="3715" y="1898"/>
                    <a:pt x="4279" y="1875"/>
                    <a:pt x="4284" y="1852"/>
                  </a:cubicBezTo>
                  <a:lnTo>
                    <a:pt x="4284" y="1852"/>
                  </a:lnTo>
                  <a:cubicBezTo>
                    <a:pt x="4249" y="2165"/>
                    <a:pt x="4226" y="2490"/>
                    <a:pt x="4261" y="2804"/>
                  </a:cubicBezTo>
                  <a:cubicBezTo>
                    <a:pt x="4226" y="2780"/>
                    <a:pt x="4145" y="2780"/>
                    <a:pt x="4086" y="2780"/>
                  </a:cubicBezTo>
                  <a:cubicBezTo>
                    <a:pt x="3970" y="2769"/>
                    <a:pt x="3843" y="2769"/>
                    <a:pt x="3727" y="2745"/>
                  </a:cubicBezTo>
                  <a:cubicBezTo>
                    <a:pt x="3425" y="2734"/>
                    <a:pt x="3018" y="2722"/>
                    <a:pt x="2717" y="2711"/>
                  </a:cubicBezTo>
                  <a:lnTo>
                    <a:pt x="2693" y="2711"/>
                  </a:lnTo>
                  <a:cubicBezTo>
                    <a:pt x="2693" y="2711"/>
                    <a:pt x="2682" y="2838"/>
                    <a:pt x="2682" y="2896"/>
                  </a:cubicBezTo>
                  <a:lnTo>
                    <a:pt x="2682" y="3895"/>
                  </a:lnTo>
                  <a:cubicBezTo>
                    <a:pt x="2682" y="3929"/>
                    <a:pt x="2670" y="4282"/>
                    <a:pt x="2681" y="4289"/>
                  </a:cubicBezTo>
                  <a:lnTo>
                    <a:pt x="2681" y="4289"/>
                  </a:lnTo>
                  <a:cubicBezTo>
                    <a:pt x="2577" y="4255"/>
                    <a:pt x="2473" y="4255"/>
                    <a:pt x="2357" y="4255"/>
                  </a:cubicBezTo>
                  <a:cubicBezTo>
                    <a:pt x="2159" y="4243"/>
                    <a:pt x="1974" y="4243"/>
                    <a:pt x="1788" y="4243"/>
                  </a:cubicBezTo>
                  <a:cubicBezTo>
                    <a:pt x="1788" y="3756"/>
                    <a:pt x="1811" y="3175"/>
                    <a:pt x="1846" y="2676"/>
                  </a:cubicBezTo>
                  <a:lnTo>
                    <a:pt x="1846" y="2676"/>
                  </a:lnTo>
                  <a:cubicBezTo>
                    <a:pt x="1833" y="2688"/>
                    <a:pt x="795" y="2722"/>
                    <a:pt x="302" y="2722"/>
                  </a:cubicBezTo>
                  <a:cubicBezTo>
                    <a:pt x="337" y="2618"/>
                    <a:pt x="337" y="2502"/>
                    <a:pt x="337" y="2386"/>
                  </a:cubicBezTo>
                  <a:cubicBezTo>
                    <a:pt x="348" y="2200"/>
                    <a:pt x="348" y="2014"/>
                    <a:pt x="348" y="1817"/>
                  </a:cubicBezTo>
                  <a:cubicBezTo>
                    <a:pt x="847" y="1817"/>
                    <a:pt x="1393" y="1852"/>
                    <a:pt x="1892" y="1875"/>
                  </a:cubicBezTo>
                  <a:cubicBezTo>
                    <a:pt x="1892" y="1863"/>
                    <a:pt x="1892" y="818"/>
                    <a:pt x="1823" y="296"/>
                  </a:cubicBezTo>
                  <a:close/>
                  <a:moveTo>
                    <a:pt x="2301" y="1"/>
                  </a:moveTo>
                  <a:cubicBezTo>
                    <a:pt x="2250" y="1"/>
                    <a:pt x="2199" y="2"/>
                    <a:pt x="2148" y="6"/>
                  </a:cubicBezTo>
                  <a:cubicBezTo>
                    <a:pt x="2055" y="6"/>
                    <a:pt x="1974" y="6"/>
                    <a:pt x="1881" y="17"/>
                  </a:cubicBezTo>
                  <a:cubicBezTo>
                    <a:pt x="1823" y="17"/>
                    <a:pt x="1730" y="17"/>
                    <a:pt x="1672" y="52"/>
                  </a:cubicBezTo>
                  <a:cubicBezTo>
                    <a:pt x="1625" y="75"/>
                    <a:pt x="1614" y="110"/>
                    <a:pt x="1614" y="168"/>
                  </a:cubicBezTo>
                  <a:cubicBezTo>
                    <a:pt x="1590" y="238"/>
                    <a:pt x="1590" y="308"/>
                    <a:pt x="1590" y="366"/>
                  </a:cubicBezTo>
                  <a:cubicBezTo>
                    <a:pt x="1590" y="458"/>
                    <a:pt x="1579" y="540"/>
                    <a:pt x="1567" y="644"/>
                  </a:cubicBezTo>
                  <a:cubicBezTo>
                    <a:pt x="1556" y="830"/>
                    <a:pt x="1532" y="1039"/>
                    <a:pt x="1521" y="1225"/>
                  </a:cubicBezTo>
                  <a:cubicBezTo>
                    <a:pt x="1521" y="1329"/>
                    <a:pt x="1509" y="1445"/>
                    <a:pt x="1509" y="1550"/>
                  </a:cubicBezTo>
                  <a:cubicBezTo>
                    <a:pt x="1045" y="1550"/>
                    <a:pt x="580" y="1550"/>
                    <a:pt x="116" y="1561"/>
                  </a:cubicBezTo>
                  <a:cubicBezTo>
                    <a:pt x="70" y="1561"/>
                    <a:pt x="35" y="1585"/>
                    <a:pt x="12" y="1619"/>
                  </a:cubicBezTo>
                  <a:cubicBezTo>
                    <a:pt x="0" y="1643"/>
                    <a:pt x="0" y="1677"/>
                    <a:pt x="12" y="1701"/>
                  </a:cubicBezTo>
                  <a:cubicBezTo>
                    <a:pt x="93" y="1933"/>
                    <a:pt x="70" y="2142"/>
                    <a:pt x="58" y="2362"/>
                  </a:cubicBezTo>
                  <a:cubicBezTo>
                    <a:pt x="46" y="2513"/>
                    <a:pt x="0" y="2711"/>
                    <a:pt x="58" y="2862"/>
                  </a:cubicBezTo>
                  <a:cubicBezTo>
                    <a:pt x="102" y="2966"/>
                    <a:pt x="171" y="2979"/>
                    <a:pt x="252" y="2979"/>
                  </a:cubicBezTo>
                  <a:cubicBezTo>
                    <a:pt x="279" y="2979"/>
                    <a:pt x="308" y="2978"/>
                    <a:pt x="337" y="2978"/>
                  </a:cubicBezTo>
                  <a:lnTo>
                    <a:pt x="615" y="2978"/>
                  </a:lnTo>
                  <a:cubicBezTo>
                    <a:pt x="801" y="2978"/>
                    <a:pt x="975" y="3001"/>
                    <a:pt x="1161" y="3001"/>
                  </a:cubicBezTo>
                  <a:cubicBezTo>
                    <a:pt x="1289" y="3001"/>
                    <a:pt x="1405" y="3013"/>
                    <a:pt x="1544" y="3013"/>
                  </a:cubicBezTo>
                  <a:cubicBezTo>
                    <a:pt x="1544" y="3488"/>
                    <a:pt x="1544" y="3953"/>
                    <a:pt x="1556" y="4429"/>
                  </a:cubicBezTo>
                  <a:cubicBezTo>
                    <a:pt x="1556" y="4475"/>
                    <a:pt x="1579" y="4522"/>
                    <a:pt x="1614" y="4533"/>
                  </a:cubicBezTo>
                  <a:cubicBezTo>
                    <a:pt x="1625" y="4539"/>
                    <a:pt x="1640" y="4542"/>
                    <a:pt x="1654" y="4542"/>
                  </a:cubicBezTo>
                  <a:cubicBezTo>
                    <a:pt x="1669" y="4542"/>
                    <a:pt x="1683" y="4539"/>
                    <a:pt x="1695" y="4533"/>
                  </a:cubicBezTo>
                  <a:cubicBezTo>
                    <a:pt x="1763" y="4526"/>
                    <a:pt x="1832" y="4523"/>
                    <a:pt x="1899" y="4523"/>
                  </a:cubicBezTo>
                  <a:cubicBezTo>
                    <a:pt x="2050" y="4523"/>
                    <a:pt x="2197" y="4537"/>
                    <a:pt x="2333" y="4545"/>
                  </a:cubicBezTo>
                  <a:cubicBezTo>
                    <a:pt x="2430" y="4559"/>
                    <a:pt x="2535" y="4577"/>
                    <a:pt x="2639" y="4577"/>
                  </a:cubicBezTo>
                  <a:cubicBezTo>
                    <a:pt x="2709" y="4577"/>
                    <a:pt x="2779" y="4568"/>
                    <a:pt x="2844" y="4545"/>
                  </a:cubicBezTo>
                  <a:cubicBezTo>
                    <a:pt x="2972" y="4487"/>
                    <a:pt x="2960" y="4394"/>
                    <a:pt x="2960" y="4278"/>
                  </a:cubicBezTo>
                  <a:lnTo>
                    <a:pt x="2960" y="3999"/>
                  </a:lnTo>
                  <a:cubicBezTo>
                    <a:pt x="2960" y="3814"/>
                    <a:pt x="2972" y="3639"/>
                    <a:pt x="2972" y="3442"/>
                  </a:cubicBezTo>
                  <a:cubicBezTo>
                    <a:pt x="2972" y="3314"/>
                    <a:pt x="2984" y="3198"/>
                    <a:pt x="2984" y="3071"/>
                  </a:cubicBezTo>
                  <a:cubicBezTo>
                    <a:pt x="3471" y="3071"/>
                    <a:pt x="3947" y="3059"/>
                    <a:pt x="4412" y="3001"/>
                  </a:cubicBezTo>
                  <a:cubicBezTo>
                    <a:pt x="4528" y="2978"/>
                    <a:pt x="4528" y="2804"/>
                    <a:pt x="4539" y="2722"/>
                  </a:cubicBezTo>
                  <a:cubicBezTo>
                    <a:pt x="4551" y="2548"/>
                    <a:pt x="4574" y="2374"/>
                    <a:pt x="4551" y="2200"/>
                  </a:cubicBezTo>
                  <a:cubicBezTo>
                    <a:pt x="4551" y="2107"/>
                    <a:pt x="4551" y="2026"/>
                    <a:pt x="4539" y="1933"/>
                  </a:cubicBezTo>
                  <a:cubicBezTo>
                    <a:pt x="4539" y="1875"/>
                    <a:pt x="4539" y="1782"/>
                    <a:pt x="4516" y="1724"/>
                  </a:cubicBezTo>
                  <a:cubicBezTo>
                    <a:pt x="4481" y="1677"/>
                    <a:pt x="4458" y="1666"/>
                    <a:pt x="4400" y="1666"/>
                  </a:cubicBezTo>
                  <a:cubicBezTo>
                    <a:pt x="4319" y="1643"/>
                    <a:pt x="4249" y="1643"/>
                    <a:pt x="4191" y="1643"/>
                  </a:cubicBezTo>
                  <a:cubicBezTo>
                    <a:pt x="4110" y="1643"/>
                    <a:pt x="4017" y="1631"/>
                    <a:pt x="3912" y="1619"/>
                  </a:cubicBezTo>
                  <a:cubicBezTo>
                    <a:pt x="3727" y="1608"/>
                    <a:pt x="3529" y="1585"/>
                    <a:pt x="3332" y="1573"/>
                  </a:cubicBezTo>
                  <a:cubicBezTo>
                    <a:pt x="3239" y="1573"/>
                    <a:pt x="3123" y="1561"/>
                    <a:pt x="3018" y="1561"/>
                  </a:cubicBezTo>
                  <a:cubicBezTo>
                    <a:pt x="3018" y="1097"/>
                    <a:pt x="3007" y="621"/>
                    <a:pt x="2949" y="157"/>
                  </a:cubicBezTo>
                  <a:cubicBezTo>
                    <a:pt x="2926" y="41"/>
                    <a:pt x="2751" y="41"/>
                    <a:pt x="2670" y="17"/>
                  </a:cubicBezTo>
                  <a:cubicBezTo>
                    <a:pt x="2547" y="9"/>
                    <a:pt x="2424" y="1"/>
                    <a:pt x="2301"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4"/>
            <p:cNvSpPr/>
            <p:nvPr/>
          </p:nvSpPr>
          <p:spPr>
            <a:xfrm>
              <a:off x="5247500" y="2709875"/>
              <a:ext cx="10300" cy="23900"/>
            </a:xfrm>
            <a:custGeom>
              <a:rect b="b" l="l" r="r" t="t"/>
              <a:pathLst>
                <a:path extrusionOk="0" h="956" w="412">
                  <a:moveTo>
                    <a:pt x="248" y="1"/>
                  </a:moveTo>
                  <a:cubicBezTo>
                    <a:pt x="243" y="1"/>
                    <a:pt x="238" y="1"/>
                    <a:pt x="233" y="2"/>
                  </a:cubicBezTo>
                  <a:cubicBezTo>
                    <a:pt x="186" y="2"/>
                    <a:pt x="163" y="25"/>
                    <a:pt x="152" y="71"/>
                  </a:cubicBezTo>
                  <a:cubicBezTo>
                    <a:pt x="93" y="246"/>
                    <a:pt x="70" y="454"/>
                    <a:pt x="47" y="629"/>
                  </a:cubicBezTo>
                  <a:cubicBezTo>
                    <a:pt x="35" y="745"/>
                    <a:pt x="1" y="942"/>
                    <a:pt x="152" y="954"/>
                  </a:cubicBezTo>
                  <a:cubicBezTo>
                    <a:pt x="158" y="955"/>
                    <a:pt x="165" y="956"/>
                    <a:pt x="171" y="956"/>
                  </a:cubicBezTo>
                  <a:cubicBezTo>
                    <a:pt x="333" y="956"/>
                    <a:pt x="280" y="533"/>
                    <a:pt x="291" y="454"/>
                  </a:cubicBezTo>
                  <a:cubicBezTo>
                    <a:pt x="302" y="376"/>
                    <a:pt x="412" y="1"/>
                    <a:pt x="248"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4"/>
            <p:cNvSpPr/>
            <p:nvPr/>
          </p:nvSpPr>
          <p:spPr>
            <a:xfrm>
              <a:off x="5219950" y="2719375"/>
              <a:ext cx="18600" cy="18075"/>
            </a:xfrm>
            <a:custGeom>
              <a:rect b="b" l="l" r="r" t="t"/>
              <a:pathLst>
                <a:path extrusionOk="0" h="723" w="744">
                  <a:moveTo>
                    <a:pt x="158" y="0"/>
                  </a:moveTo>
                  <a:cubicBezTo>
                    <a:pt x="69" y="0"/>
                    <a:pt x="1" y="117"/>
                    <a:pt x="93" y="191"/>
                  </a:cubicBezTo>
                  <a:cubicBezTo>
                    <a:pt x="174" y="260"/>
                    <a:pt x="232" y="365"/>
                    <a:pt x="302" y="446"/>
                  </a:cubicBezTo>
                  <a:cubicBezTo>
                    <a:pt x="406" y="550"/>
                    <a:pt x="511" y="620"/>
                    <a:pt x="627" y="713"/>
                  </a:cubicBezTo>
                  <a:cubicBezTo>
                    <a:pt x="637" y="719"/>
                    <a:pt x="649" y="722"/>
                    <a:pt x="659" y="722"/>
                  </a:cubicBezTo>
                  <a:cubicBezTo>
                    <a:pt x="706" y="722"/>
                    <a:pt x="744" y="667"/>
                    <a:pt x="696" y="620"/>
                  </a:cubicBezTo>
                  <a:cubicBezTo>
                    <a:pt x="522" y="446"/>
                    <a:pt x="441" y="191"/>
                    <a:pt x="232" y="28"/>
                  </a:cubicBezTo>
                  <a:cubicBezTo>
                    <a:pt x="208" y="9"/>
                    <a:pt x="182" y="0"/>
                    <a:pt x="158"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4"/>
            <p:cNvSpPr/>
            <p:nvPr/>
          </p:nvSpPr>
          <p:spPr>
            <a:xfrm>
              <a:off x="5211875" y="2743325"/>
              <a:ext cx="19975" cy="7050"/>
            </a:xfrm>
            <a:custGeom>
              <a:rect b="b" l="l" r="r" t="t"/>
              <a:pathLst>
                <a:path extrusionOk="0" h="282" w="799">
                  <a:moveTo>
                    <a:pt x="185" y="1"/>
                  </a:moveTo>
                  <a:cubicBezTo>
                    <a:pt x="95" y="1"/>
                    <a:pt x="29" y="27"/>
                    <a:pt x="21" y="103"/>
                  </a:cubicBezTo>
                  <a:cubicBezTo>
                    <a:pt x="0" y="246"/>
                    <a:pt x="203" y="281"/>
                    <a:pt x="398" y="281"/>
                  </a:cubicBezTo>
                  <a:cubicBezTo>
                    <a:pt x="536" y="281"/>
                    <a:pt x="669" y="264"/>
                    <a:pt x="717" y="254"/>
                  </a:cubicBezTo>
                  <a:cubicBezTo>
                    <a:pt x="799" y="254"/>
                    <a:pt x="799" y="138"/>
                    <a:pt x="729" y="126"/>
                  </a:cubicBezTo>
                  <a:cubicBezTo>
                    <a:pt x="651" y="111"/>
                    <a:pt x="369" y="1"/>
                    <a:pt x="185"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4"/>
            <p:cNvSpPr/>
            <p:nvPr/>
          </p:nvSpPr>
          <p:spPr>
            <a:xfrm>
              <a:off x="5263000" y="2718575"/>
              <a:ext cx="18525" cy="18425"/>
            </a:xfrm>
            <a:custGeom>
              <a:rect b="b" l="l" r="r" t="t"/>
              <a:pathLst>
                <a:path extrusionOk="0" h="737" w="741">
                  <a:moveTo>
                    <a:pt x="581" y="1"/>
                  </a:moveTo>
                  <a:cubicBezTo>
                    <a:pt x="559" y="1"/>
                    <a:pt x="538" y="8"/>
                    <a:pt x="518" y="25"/>
                  </a:cubicBezTo>
                  <a:cubicBezTo>
                    <a:pt x="309" y="188"/>
                    <a:pt x="228" y="455"/>
                    <a:pt x="54" y="641"/>
                  </a:cubicBezTo>
                  <a:cubicBezTo>
                    <a:pt x="0" y="685"/>
                    <a:pt x="36" y="737"/>
                    <a:pt x="82" y="737"/>
                  </a:cubicBezTo>
                  <a:cubicBezTo>
                    <a:pt x="96" y="737"/>
                    <a:pt x="110" y="732"/>
                    <a:pt x="124" y="722"/>
                  </a:cubicBezTo>
                  <a:cubicBezTo>
                    <a:pt x="240" y="641"/>
                    <a:pt x="344" y="571"/>
                    <a:pt x="437" y="466"/>
                  </a:cubicBezTo>
                  <a:cubicBezTo>
                    <a:pt x="518" y="374"/>
                    <a:pt x="576" y="281"/>
                    <a:pt x="658" y="199"/>
                  </a:cubicBezTo>
                  <a:cubicBezTo>
                    <a:pt x="740" y="107"/>
                    <a:pt x="663" y="1"/>
                    <a:pt x="581"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4"/>
            <p:cNvSpPr/>
            <p:nvPr/>
          </p:nvSpPr>
          <p:spPr>
            <a:xfrm>
              <a:off x="5269550" y="2742475"/>
              <a:ext cx="20125" cy="6875"/>
            </a:xfrm>
            <a:custGeom>
              <a:rect b="b" l="l" r="r" t="t"/>
              <a:pathLst>
                <a:path extrusionOk="0" h="275" w="805">
                  <a:moveTo>
                    <a:pt x="624" y="0"/>
                  </a:moveTo>
                  <a:cubicBezTo>
                    <a:pt x="440" y="0"/>
                    <a:pt x="160" y="114"/>
                    <a:pt x="82" y="137"/>
                  </a:cubicBezTo>
                  <a:cubicBezTo>
                    <a:pt x="1" y="149"/>
                    <a:pt x="13" y="265"/>
                    <a:pt x="94" y="265"/>
                  </a:cubicBezTo>
                  <a:cubicBezTo>
                    <a:pt x="142" y="265"/>
                    <a:pt x="255" y="275"/>
                    <a:pt x="376" y="275"/>
                  </a:cubicBezTo>
                  <a:cubicBezTo>
                    <a:pt x="579" y="275"/>
                    <a:pt x="805" y="248"/>
                    <a:pt x="790" y="102"/>
                  </a:cubicBezTo>
                  <a:cubicBezTo>
                    <a:pt x="779" y="27"/>
                    <a:pt x="712" y="0"/>
                    <a:pt x="624"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25" name="Shape 1725"/>
        <p:cNvGrpSpPr/>
        <p:nvPr/>
      </p:nvGrpSpPr>
      <p:grpSpPr>
        <a:xfrm>
          <a:off x="0" y="0"/>
          <a:ext cx="0" cy="0"/>
          <a:chOff x="0" y="0"/>
          <a:chExt cx="0" cy="0"/>
        </a:xfrm>
      </p:grpSpPr>
      <p:sp>
        <p:nvSpPr>
          <p:cNvPr id="1726" name="Google Shape;1726;g116e8052fb1_4_2"/>
          <p:cNvSpPr txBox="1"/>
          <p:nvPr>
            <p:ph idx="1" type="subTitle"/>
          </p:nvPr>
        </p:nvSpPr>
        <p:spPr>
          <a:xfrm>
            <a:off x="1854600" y="2460725"/>
            <a:ext cx="5434800" cy="1168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sz="1800"/>
              <a:t>¿Como un aplicativo web </a:t>
            </a:r>
            <a:r>
              <a:rPr lang="en" sz="1800"/>
              <a:t>optimizaría</a:t>
            </a:r>
            <a:r>
              <a:rPr lang="en" sz="1800"/>
              <a:t> los procesos como agendamiento de citas y </a:t>
            </a:r>
            <a:r>
              <a:rPr lang="en" sz="1800"/>
              <a:t>visualización</a:t>
            </a:r>
            <a:r>
              <a:rPr lang="en" sz="1800"/>
              <a:t> del historial </a:t>
            </a:r>
            <a:r>
              <a:rPr lang="en" sz="1800"/>
              <a:t>clínico</a:t>
            </a:r>
            <a:r>
              <a:rPr lang="en" sz="1800"/>
              <a:t>, de la </a:t>
            </a:r>
            <a:r>
              <a:rPr lang="en" sz="1800"/>
              <a:t>fundación</a:t>
            </a:r>
            <a:r>
              <a:rPr lang="en" sz="1800"/>
              <a:t> </a:t>
            </a:r>
            <a:r>
              <a:rPr lang="en" sz="1800"/>
              <a:t>Arcángeles?</a:t>
            </a:r>
            <a:endParaRPr sz="1800"/>
          </a:p>
        </p:txBody>
      </p:sp>
      <p:sp>
        <p:nvSpPr>
          <p:cNvPr id="1727" name="Google Shape;1727;g116e8052fb1_4_2"/>
          <p:cNvSpPr txBox="1"/>
          <p:nvPr>
            <p:ph type="ctrTitle"/>
          </p:nvPr>
        </p:nvSpPr>
        <p:spPr>
          <a:xfrm>
            <a:off x="2676902" y="1435525"/>
            <a:ext cx="3790200" cy="640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t>Pregunta Problema</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1" name="Shape 1731"/>
        <p:cNvGrpSpPr/>
        <p:nvPr/>
      </p:nvGrpSpPr>
      <p:grpSpPr>
        <a:xfrm>
          <a:off x="0" y="0"/>
          <a:ext cx="0" cy="0"/>
          <a:chOff x="0" y="0"/>
          <a:chExt cx="0" cy="0"/>
        </a:xfrm>
      </p:grpSpPr>
      <p:sp>
        <p:nvSpPr>
          <p:cNvPr id="1732" name="Google Shape;1732;p5"/>
          <p:cNvSpPr txBox="1"/>
          <p:nvPr>
            <p:ph type="ctrTitle"/>
          </p:nvPr>
        </p:nvSpPr>
        <p:spPr>
          <a:xfrm>
            <a:off x="2220750" y="1671500"/>
            <a:ext cx="4702500" cy="640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t>Objetivo general</a:t>
            </a:r>
            <a:endParaRPr/>
          </a:p>
        </p:txBody>
      </p:sp>
      <p:sp>
        <p:nvSpPr>
          <p:cNvPr id="1733" name="Google Shape;1733;p5"/>
          <p:cNvSpPr txBox="1"/>
          <p:nvPr>
            <p:ph idx="1" type="subTitle"/>
          </p:nvPr>
        </p:nvSpPr>
        <p:spPr>
          <a:xfrm>
            <a:off x="2602950" y="2409100"/>
            <a:ext cx="3938100" cy="106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Desarrollar un aplicativo web que apoye la gestión </a:t>
            </a:r>
            <a:r>
              <a:rPr lang="en"/>
              <a:t>médica</a:t>
            </a:r>
            <a:r>
              <a:rPr lang="en"/>
              <a:t> de la fundación </a:t>
            </a:r>
            <a:r>
              <a:rPr b="1" lang="en"/>
              <a:t>Arcángeles</a:t>
            </a:r>
            <a:r>
              <a:rPr b="1" lang="en"/>
              <a:t>.</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7" name="Shape 1737"/>
        <p:cNvGrpSpPr/>
        <p:nvPr/>
      </p:nvGrpSpPr>
      <p:grpSpPr>
        <a:xfrm>
          <a:off x="0" y="0"/>
          <a:ext cx="0" cy="0"/>
          <a:chOff x="0" y="0"/>
          <a:chExt cx="0" cy="0"/>
        </a:xfrm>
      </p:grpSpPr>
      <p:grpSp>
        <p:nvGrpSpPr>
          <p:cNvPr id="1738" name="Google Shape;1738;p6"/>
          <p:cNvGrpSpPr/>
          <p:nvPr/>
        </p:nvGrpSpPr>
        <p:grpSpPr>
          <a:xfrm>
            <a:off x="6604807" y="2195975"/>
            <a:ext cx="689289" cy="603815"/>
            <a:chOff x="2768600" y="1364814"/>
            <a:chExt cx="794203" cy="627015"/>
          </a:xfrm>
        </p:grpSpPr>
        <p:sp>
          <p:nvSpPr>
            <p:cNvPr id="1739" name="Google Shape;1739;p6"/>
            <p:cNvSpPr/>
            <p:nvPr/>
          </p:nvSpPr>
          <p:spPr>
            <a:xfrm>
              <a:off x="2768600" y="1364814"/>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740" name="Google Shape;1740;p6"/>
            <p:cNvSpPr/>
            <p:nvPr/>
          </p:nvSpPr>
          <p:spPr>
            <a:xfrm>
              <a:off x="2798950" y="1395650"/>
              <a:ext cx="733500" cy="581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1" name="Google Shape;1741;p6"/>
          <p:cNvGrpSpPr/>
          <p:nvPr/>
        </p:nvGrpSpPr>
        <p:grpSpPr>
          <a:xfrm>
            <a:off x="4227354" y="2198185"/>
            <a:ext cx="689289" cy="603815"/>
            <a:chOff x="2768600" y="1372700"/>
            <a:chExt cx="794203" cy="627015"/>
          </a:xfrm>
        </p:grpSpPr>
        <p:sp>
          <p:nvSpPr>
            <p:cNvPr id="1742" name="Google Shape;1742;p6"/>
            <p:cNvSpPr/>
            <p:nvPr/>
          </p:nvSpPr>
          <p:spPr>
            <a:xfrm>
              <a:off x="2768600" y="1372700"/>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743" name="Google Shape;1743;p6"/>
            <p:cNvSpPr/>
            <p:nvPr/>
          </p:nvSpPr>
          <p:spPr>
            <a:xfrm>
              <a:off x="2798950" y="1395650"/>
              <a:ext cx="733500" cy="581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4" name="Google Shape;1744;p6"/>
          <p:cNvGrpSpPr/>
          <p:nvPr/>
        </p:nvGrpSpPr>
        <p:grpSpPr>
          <a:xfrm>
            <a:off x="1849914" y="2198185"/>
            <a:ext cx="689289" cy="603816"/>
            <a:chOff x="2768600" y="1364814"/>
            <a:chExt cx="794203" cy="627015"/>
          </a:xfrm>
        </p:grpSpPr>
        <p:sp>
          <p:nvSpPr>
            <p:cNvPr id="1745" name="Google Shape;1745;p6"/>
            <p:cNvSpPr/>
            <p:nvPr/>
          </p:nvSpPr>
          <p:spPr>
            <a:xfrm>
              <a:off x="2768600" y="1364814"/>
              <a:ext cx="794203" cy="627015"/>
            </a:xfrm>
            <a:custGeom>
              <a:rect b="b" l="l" r="r" t="t"/>
              <a:pathLst>
                <a:path extrusionOk="0" h="64112" w="89842">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746" name="Google Shape;1746;p6"/>
            <p:cNvSpPr/>
            <p:nvPr/>
          </p:nvSpPr>
          <p:spPr>
            <a:xfrm>
              <a:off x="2798950" y="1395650"/>
              <a:ext cx="733500" cy="581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47" name="Google Shape;1747;p6"/>
          <p:cNvSpPr txBox="1"/>
          <p:nvPr>
            <p:ph type="ctrTitle"/>
          </p:nvPr>
        </p:nvSpPr>
        <p:spPr>
          <a:xfrm>
            <a:off x="2377500" y="860588"/>
            <a:ext cx="4389000" cy="640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t>Objetivos especificos</a:t>
            </a:r>
            <a:endParaRPr/>
          </a:p>
        </p:txBody>
      </p:sp>
      <p:sp>
        <p:nvSpPr>
          <p:cNvPr id="1748" name="Google Shape;1748;p6"/>
          <p:cNvSpPr txBox="1"/>
          <p:nvPr>
            <p:ph idx="1" type="subTitle"/>
          </p:nvPr>
        </p:nvSpPr>
        <p:spPr>
          <a:xfrm>
            <a:off x="1190160" y="3165838"/>
            <a:ext cx="2008800" cy="1196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Permitir a los usuarios gestionar sus citas médicas.</a:t>
            </a:r>
            <a:endParaRPr/>
          </a:p>
        </p:txBody>
      </p:sp>
      <p:sp>
        <p:nvSpPr>
          <p:cNvPr id="1749" name="Google Shape;1749;p6"/>
          <p:cNvSpPr txBox="1"/>
          <p:nvPr>
            <p:ph idx="3" type="subTitle"/>
          </p:nvPr>
        </p:nvSpPr>
        <p:spPr>
          <a:xfrm>
            <a:off x="5945040" y="3165838"/>
            <a:ext cx="2008800" cy="1196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Posibilitar la gestión de donaciones.</a:t>
            </a:r>
            <a:endParaRPr/>
          </a:p>
        </p:txBody>
      </p:sp>
      <p:sp>
        <p:nvSpPr>
          <p:cNvPr id="1750" name="Google Shape;1750;p6"/>
          <p:cNvSpPr txBox="1"/>
          <p:nvPr>
            <p:ph idx="5" type="subTitle"/>
          </p:nvPr>
        </p:nvSpPr>
        <p:spPr>
          <a:xfrm>
            <a:off x="3567600" y="3165838"/>
            <a:ext cx="2008800" cy="1196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Permitir a los usuarios visualizar su </a:t>
            </a:r>
            <a:r>
              <a:rPr lang="en"/>
              <a:t>diagnóstico</a:t>
            </a:r>
            <a:r>
              <a:rPr lang="en"/>
              <a:t>  médico.</a:t>
            </a:r>
            <a:endParaRPr/>
          </a:p>
        </p:txBody>
      </p:sp>
      <p:grpSp>
        <p:nvGrpSpPr>
          <p:cNvPr id="1751" name="Google Shape;1751;p6"/>
          <p:cNvGrpSpPr/>
          <p:nvPr/>
        </p:nvGrpSpPr>
        <p:grpSpPr>
          <a:xfrm>
            <a:off x="4391850" y="2306482"/>
            <a:ext cx="386500" cy="382828"/>
            <a:chOff x="892750" y="4993750"/>
            <a:chExt cx="483125" cy="483125"/>
          </a:xfrm>
        </p:grpSpPr>
        <p:sp>
          <p:nvSpPr>
            <p:cNvPr id="1752" name="Google Shape;1752;p6"/>
            <p:cNvSpPr/>
            <p:nvPr/>
          </p:nvSpPr>
          <p:spPr>
            <a:xfrm>
              <a:off x="89275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753" name="Google Shape;1753;p6"/>
            <p:cNvSpPr/>
            <p:nvPr/>
          </p:nvSpPr>
          <p:spPr>
            <a:xfrm>
              <a:off x="1021000" y="5052250"/>
              <a:ext cx="230775" cy="253450"/>
            </a:xfrm>
            <a:custGeom>
              <a:rect b="b" l="l" r="r" t="t"/>
              <a:pathLst>
                <a:path extrusionOk="0" h="10138" w="9231">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754" name="Google Shape;1754;p6"/>
            <p:cNvSpPr/>
            <p:nvPr/>
          </p:nvSpPr>
          <p:spPr>
            <a:xfrm>
              <a:off x="1088475" y="5334425"/>
              <a:ext cx="88350" cy="84925"/>
            </a:xfrm>
            <a:custGeom>
              <a:rect b="b" l="l" r="r" t="t"/>
              <a:pathLst>
                <a:path extrusionOk="0" h="3397" w="3534">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755" name="Google Shape;1755;p6"/>
          <p:cNvGrpSpPr/>
          <p:nvPr/>
        </p:nvGrpSpPr>
        <p:grpSpPr>
          <a:xfrm>
            <a:off x="1967688" y="2308674"/>
            <a:ext cx="422752" cy="382828"/>
            <a:chOff x="3270475" y="1427025"/>
            <a:chExt cx="483200" cy="483125"/>
          </a:xfrm>
        </p:grpSpPr>
        <p:sp>
          <p:nvSpPr>
            <p:cNvPr id="1756" name="Google Shape;1756;p6"/>
            <p:cNvSpPr/>
            <p:nvPr/>
          </p:nvSpPr>
          <p:spPr>
            <a:xfrm>
              <a:off x="3270475" y="1427025"/>
              <a:ext cx="483200" cy="483125"/>
            </a:xfrm>
            <a:custGeom>
              <a:rect b="b" l="l" r="r" t="t"/>
              <a:pathLst>
                <a:path extrusionOk="0" h="19325" w="19328">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757" name="Google Shape;1757;p6"/>
            <p:cNvSpPr/>
            <p:nvPr/>
          </p:nvSpPr>
          <p:spPr>
            <a:xfrm>
              <a:off x="3497550" y="1596875"/>
              <a:ext cx="87650" cy="141525"/>
            </a:xfrm>
            <a:custGeom>
              <a:rect b="b" l="l" r="r" t="t"/>
              <a:pathLst>
                <a:path extrusionOk="0" h="5661" w="3506">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758" name="Google Shape;1758;p6"/>
            <p:cNvSpPr/>
            <p:nvPr/>
          </p:nvSpPr>
          <p:spPr>
            <a:xfrm>
              <a:off x="3327100" y="1483625"/>
              <a:ext cx="369975" cy="369925"/>
            </a:xfrm>
            <a:custGeom>
              <a:rect b="b" l="l" r="r" t="t"/>
              <a:pathLst>
                <a:path extrusionOk="0" h="14797" w="14799">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759" name="Google Shape;1759;p6"/>
          <p:cNvGrpSpPr/>
          <p:nvPr/>
        </p:nvGrpSpPr>
        <p:grpSpPr>
          <a:xfrm>
            <a:off x="6753548" y="2306477"/>
            <a:ext cx="422756" cy="382812"/>
            <a:chOff x="3865000" y="847675"/>
            <a:chExt cx="483150" cy="452925"/>
          </a:xfrm>
        </p:grpSpPr>
        <p:sp>
          <p:nvSpPr>
            <p:cNvPr id="1760" name="Google Shape;1760;p6"/>
            <p:cNvSpPr/>
            <p:nvPr/>
          </p:nvSpPr>
          <p:spPr>
            <a:xfrm>
              <a:off x="3865000" y="847675"/>
              <a:ext cx="483150" cy="452925"/>
            </a:xfrm>
            <a:custGeom>
              <a:rect b="b" l="l" r="r" t="t"/>
              <a:pathLst>
                <a:path extrusionOk="0" h="18117" w="19326">
                  <a:moveTo>
                    <a:pt x="9627" y="1132"/>
                  </a:moveTo>
                  <a:cubicBezTo>
                    <a:pt x="14349" y="1132"/>
                    <a:pt x="18193" y="4436"/>
                    <a:pt x="18193" y="8494"/>
                  </a:cubicBezTo>
                  <a:cubicBezTo>
                    <a:pt x="18193" y="12552"/>
                    <a:pt x="14349" y="15852"/>
                    <a:pt x="9627" y="15852"/>
                  </a:cubicBezTo>
                  <a:cubicBezTo>
                    <a:pt x="9619" y="15852"/>
                    <a:pt x="9611" y="15852"/>
                    <a:pt x="9603" y="15852"/>
                  </a:cubicBezTo>
                  <a:cubicBezTo>
                    <a:pt x="8397" y="15852"/>
                    <a:pt x="7207" y="15626"/>
                    <a:pt x="6088" y="15185"/>
                  </a:cubicBezTo>
                  <a:cubicBezTo>
                    <a:pt x="6019" y="15158"/>
                    <a:pt x="5947" y="15144"/>
                    <a:pt x="5876" y="15144"/>
                  </a:cubicBezTo>
                  <a:cubicBezTo>
                    <a:pt x="5720" y="15144"/>
                    <a:pt x="5568" y="15208"/>
                    <a:pt x="5460" y="15327"/>
                  </a:cubicBezTo>
                  <a:cubicBezTo>
                    <a:pt x="4780" y="16070"/>
                    <a:pt x="3896" y="16595"/>
                    <a:pt x="2917" y="16837"/>
                  </a:cubicBezTo>
                  <a:cubicBezTo>
                    <a:pt x="3461" y="15801"/>
                    <a:pt x="3582" y="14593"/>
                    <a:pt x="3262" y="13467"/>
                  </a:cubicBezTo>
                  <a:cubicBezTo>
                    <a:pt x="3238" y="13379"/>
                    <a:pt x="3189" y="13295"/>
                    <a:pt x="3126" y="13228"/>
                  </a:cubicBezTo>
                  <a:cubicBezTo>
                    <a:pt x="1843" y="11906"/>
                    <a:pt x="1133" y="10224"/>
                    <a:pt x="1133" y="8494"/>
                  </a:cubicBezTo>
                  <a:cubicBezTo>
                    <a:pt x="1133" y="4436"/>
                    <a:pt x="4944" y="1132"/>
                    <a:pt x="9627" y="1132"/>
                  </a:cubicBezTo>
                  <a:close/>
                  <a:moveTo>
                    <a:pt x="9627" y="0"/>
                  </a:moveTo>
                  <a:cubicBezTo>
                    <a:pt x="7066" y="0"/>
                    <a:pt x="4663" y="876"/>
                    <a:pt x="2848" y="2461"/>
                  </a:cubicBezTo>
                  <a:cubicBezTo>
                    <a:pt x="1012" y="4067"/>
                    <a:pt x="1" y="6211"/>
                    <a:pt x="1" y="8494"/>
                  </a:cubicBezTo>
                  <a:cubicBezTo>
                    <a:pt x="1" y="10472"/>
                    <a:pt x="783" y="12389"/>
                    <a:pt x="2208" y="13908"/>
                  </a:cubicBezTo>
                  <a:cubicBezTo>
                    <a:pt x="2492" y="15073"/>
                    <a:pt x="2148" y="16302"/>
                    <a:pt x="1299" y="17151"/>
                  </a:cubicBezTo>
                  <a:cubicBezTo>
                    <a:pt x="943" y="17507"/>
                    <a:pt x="1193" y="18117"/>
                    <a:pt x="1701" y="18117"/>
                  </a:cubicBezTo>
                  <a:cubicBezTo>
                    <a:pt x="3313" y="18114"/>
                    <a:pt x="4862" y="17489"/>
                    <a:pt x="6024" y="16372"/>
                  </a:cubicBezTo>
                  <a:cubicBezTo>
                    <a:pt x="7173" y="16776"/>
                    <a:pt x="8380" y="16985"/>
                    <a:pt x="9600" y="16985"/>
                  </a:cubicBezTo>
                  <a:cubicBezTo>
                    <a:pt x="9609" y="16985"/>
                    <a:pt x="9618" y="16985"/>
                    <a:pt x="9627" y="16985"/>
                  </a:cubicBezTo>
                  <a:cubicBezTo>
                    <a:pt x="12184" y="16985"/>
                    <a:pt x="14606" y="16112"/>
                    <a:pt x="16439" y="14524"/>
                  </a:cubicBezTo>
                  <a:cubicBezTo>
                    <a:pt x="18302" y="12914"/>
                    <a:pt x="19325" y="10773"/>
                    <a:pt x="19325" y="8494"/>
                  </a:cubicBezTo>
                  <a:cubicBezTo>
                    <a:pt x="19325" y="6211"/>
                    <a:pt x="18302" y="4070"/>
                    <a:pt x="16439" y="2461"/>
                  </a:cubicBezTo>
                  <a:cubicBezTo>
                    <a:pt x="14606" y="873"/>
                    <a:pt x="12184" y="0"/>
                    <a:pt x="962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761" name="Google Shape;1761;p6"/>
            <p:cNvSpPr/>
            <p:nvPr/>
          </p:nvSpPr>
          <p:spPr>
            <a:xfrm>
              <a:off x="4173600" y="1029775"/>
              <a:ext cx="78450" cy="75550"/>
            </a:xfrm>
            <a:custGeom>
              <a:rect b="b" l="l" r="r" t="t"/>
              <a:pathLst>
                <a:path extrusionOk="0" h="3022" w="3138">
                  <a:moveTo>
                    <a:pt x="1510" y="1134"/>
                  </a:moveTo>
                  <a:cubicBezTo>
                    <a:pt x="1845" y="1134"/>
                    <a:pt x="2014" y="1539"/>
                    <a:pt x="1776" y="1777"/>
                  </a:cubicBezTo>
                  <a:cubicBezTo>
                    <a:pt x="1698" y="1855"/>
                    <a:pt x="1604" y="1889"/>
                    <a:pt x="1511" y="1889"/>
                  </a:cubicBezTo>
                  <a:cubicBezTo>
                    <a:pt x="1318" y="1889"/>
                    <a:pt x="1132" y="1738"/>
                    <a:pt x="1132" y="1512"/>
                  </a:cubicBezTo>
                  <a:cubicBezTo>
                    <a:pt x="1132"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762" name="Google Shape;1762;p6"/>
            <p:cNvSpPr/>
            <p:nvPr/>
          </p:nvSpPr>
          <p:spPr>
            <a:xfrm>
              <a:off x="4068825" y="1029775"/>
              <a:ext cx="78450" cy="75550"/>
            </a:xfrm>
            <a:custGeom>
              <a:rect b="b" l="l" r="r" t="t"/>
              <a:pathLst>
                <a:path extrusionOk="0" h="3022" w="3138">
                  <a:moveTo>
                    <a:pt x="1510" y="1134"/>
                  </a:moveTo>
                  <a:cubicBezTo>
                    <a:pt x="1845" y="1134"/>
                    <a:pt x="2014" y="1539"/>
                    <a:pt x="1776" y="1777"/>
                  </a:cubicBezTo>
                  <a:cubicBezTo>
                    <a:pt x="1699" y="1855"/>
                    <a:pt x="1605" y="1889"/>
                    <a:pt x="1513" y="1889"/>
                  </a:cubicBezTo>
                  <a:cubicBezTo>
                    <a:pt x="1319" y="1889"/>
                    <a:pt x="1132" y="1738"/>
                    <a:pt x="1132" y="1512"/>
                  </a:cubicBezTo>
                  <a:cubicBezTo>
                    <a:pt x="1132" y="1300"/>
                    <a:pt x="1302" y="1134"/>
                    <a:pt x="1510" y="1134"/>
                  </a:cubicBezTo>
                  <a:close/>
                  <a:moveTo>
                    <a:pt x="1511" y="1"/>
                  </a:moveTo>
                  <a:cubicBezTo>
                    <a:pt x="1316" y="1"/>
                    <a:pt x="1120" y="39"/>
                    <a:pt x="933" y="117"/>
                  </a:cubicBezTo>
                  <a:cubicBezTo>
                    <a:pt x="369" y="349"/>
                    <a:pt x="0" y="899"/>
                    <a:pt x="0" y="1512"/>
                  </a:cubicBezTo>
                  <a:cubicBezTo>
                    <a:pt x="0" y="2345"/>
                    <a:pt x="677" y="3021"/>
                    <a:pt x="1510" y="3021"/>
                  </a:cubicBezTo>
                  <a:cubicBezTo>
                    <a:pt x="2120" y="3021"/>
                    <a:pt x="2672" y="2653"/>
                    <a:pt x="2905" y="2088"/>
                  </a:cubicBezTo>
                  <a:cubicBezTo>
                    <a:pt x="3137" y="1524"/>
                    <a:pt x="3011" y="875"/>
                    <a:pt x="2579" y="443"/>
                  </a:cubicBezTo>
                  <a:cubicBezTo>
                    <a:pt x="2290" y="154"/>
                    <a:pt x="1903" y="1"/>
                    <a:pt x="151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763" name="Google Shape;1763;p6"/>
            <p:cNvSpPr/>
            <p:nvPr/>
          </p:nvSpPr>
          <p:spPr>
            <a:xfrm>
              <a:off x="3964125" y="1029775"/>
              <a:ext cx="78450" cy="75550"/>
            </a:xfrm>
            <a:custGeom>
              <a:rect b="b" l="l" r="r" t="t"/>
              <a:pathLst>
                <a:path extrusionOk="0" h="3022" w="3138">
                  <a:moveTo>
                    <a:pt x="1510" y="1134"/>
                  </a:moveTo>
                  <a:cubicBezTo>
                    <a:pt x="1845" y="1134"/>
                    <a:pt x="2014" y="1539"/>
                    <a:pt x="1776" y="1777"/>
                  </a:cubicBezTo>
                  <a:cubicBezTo>
                    <a:pt x="1698" y="1855"/>
                    <a:pt x="1604" y="1889"/>
                    <a:pt x="1511" y="1889"/>
                  </a:cubicBezTo>
                  <a:cubicBezTo>
                    <a:pt x="1318" y="1889"/>
                    <a:pt x="1133" y="1738"/>
                    <a:pt x="1133" y="1512"/>
                  </a:cubicBezTo>
                  <a:cubicBezTo>
                    <a:pt x="1133"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7" name="Shape 1767"/>
        <p:cNvGrpSpPr/>
        <p:nvPr/>
      </p:nvGrpSpPr>
      <p:grpSpPr>
        <a:xfrm>
          <a:off x="0" y="0"/>
          <a:ext cx="0" cy="0"/>
          <a:chOff x="0" y="0"/>
          <a:chExt cx="0" cy="0"/>
        </a:xfrm>
      </p:grpSpPr>
      <p:sp>
        <p:nvSpPr>
          <p:cNvPr id="1768" name="Google Shape;1768;p7"/>
          <p:cNvSpPr txBox="1"/>
          <p:nvPr>
            <p:ph type="ctrTitle"/>
          </p:nvPr>
        </p:nvSpPr>
        <p:spPr>
          <a:xfrm>
            <a:off x="3954100" y="885575"/>
            <a:ext cx="4389000" cy="640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t>Justificación</a:t>
            </a:r>
            <a:endParaRPr/>
          </a:p>
        </p:txBody>
      </p:sp>
      <p:sp>
        <p:nvSpPr>
          <p:cNvPr id="1769" name="Google Shape;1769;p7"/>
          <p:cNvSpPr txBox="1"/>
          <p:nvPr/>
        </p:nvSpPr>
        <p:spPr>
          <a:xfrm>
            <a:off x="3707800" y="2097300"/>
            <a:ext cx="4881600" cy="21606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lang="en" sz="1800">
                <a:solidFill>
                  <a:srgbClr val="0A1533"/>
                </a:solidFill>
                <a:latin typeface="Roboto Condensed"/>
                <a:ea typeface="Roboto Condensed"/>
                <a:cs typeface="Roboto Condensed"/>
                <a:sym typeface="Roboto Condensed"/>
              </a:rPr>
              <a:t>Actualmente la fundación Arcángeles ha tenido inconvenientes con relación a la atención de sus pacientes, dado que, solo dispone de un espacio físico para realizar dicho servicio. También, se ha identificado que el proceso de agendamiento de citas puede volverse deficiente por la solicitud de diversos usuarios dentro de sus instalaciones. </a:t>
            </a:r>
            <a:endParaRPr b="0" i="0" sz="1800" u="none" cap="none" strike="noStrike">
              <a:solidFill>
                <a:srgbClr val="0A1533"/>
              </a:solidFill>
              <a:latin typeface="Roboto Condensed"/>
              <a:ea typeface="Roboto Condensed"/>
              <a:cs typeface="Roboto Condensed"/>
              <a:sym typeface="Roboto Condensed"/>
            </a:endParaRPr>
          </a:p>
        </p:txBody>
      </p:sp>
      <p:grpSp>
        <p:nvGrpSpPr>
          <p:cNvPr id="1770" name="Google Shape;1770;p7"/>
          <p:cNvGrpSpPr/>
          <p:nvPr/>
        </p:nvGrpSpPr>
        <p:grpSpPr>
          <a:xfrm rot="-552427">
            <a:off x="1713523" y="1985423"/>
            <a:ext cx="1019428" cy="1172661"/>
            <a:chOff x="5801275" y="3189400"/>
            <a:chExt cx="283575" cy="326200"/>
          </a:xfrm>
        </p:grpSpPr>
        <p:sp>
          <p:nvSpPr>
            <p:cNvPr id="1771" name="Google Shape;1771;p7"/>
            <p:cNvSpPr/>
            <p:nvPr/>
          </p:nvSpPr>
          <p:spPr>
            <a:xfrm>
              <a:off x="5827675" y="3224550"/>
              <a:ext cx="232200" cy="250125"/>
            </a:xfrm>
            <a:custGeom>
              <a:rect b="b" l="l" r="r" t="t"/>
              <a:pathLst>
                <a:path extrusionOk="0" h="10005" w="9288">
                  <a:moveTo>
                    <a:pt x="1932" y="0"/>
                  </a:moveTo>
                  <a:cubicBezTo>
                    <a:pt x="1850" y="0"/>
                    <a:pt x="1784" y="63"/>
                    <a:pt x="1765" y="149"/>
                  </a:cubicBezTo>
                  <a:cubicBezTo>
                    <a:pt x="1695" y="1019"/>
                    <a:pt x="1498" y="1844"/>
                    <a:pt x="1289" y="2691"/>
                  </a:cubicBezTo>
                  <a:cubicBezTo>
                    <a:pt x="1115" y="3446"/>
                    <a:pt x="1010" y="4224"/>
                    <a:pt x="825" y="4978"/>
                  </a:cubicBezTo>
                  <a:cubicBezTo>
                    <a:pt x="662" y="5651"/>
                    <a:pt x="465" y="6302"/>
                    <a:pt x="314" y="6975"/>
                  </a:cubicBezTo>
                  <a:cubicBezTo>
                    <a:pt x="233" y="7416"/>
                    <a:pt x="70" y="7880"/>
                    <a:pt x="0" y="8345"/>
                  </a:cubicBezTo>
                  <a:cubicBezTo>
                    <a:pt x="47" y="8368"/>
                    <a:pt x="105" y="8380"/>
                    <a:pt x="140" y="8403"/>
                  </a:cubicBezTo>
                  <a:cubicBezTo>
                    <a:pt x="181" y="8402"/>
                    <a:pt x="222" y="8401"/>
                    <a:pt x="263" y="8401"/>
                  </a:cubicBezTo>
                  <a:cubicBezTo>
                    <a:pt x="1429" y="8401"/>
                    <a:pt x="2594" y="8866"/>
                    <a:pt x="3704" y="9157"/>
                  </a:cubicBezTo>
                  <a:cubicBezTo>
                    <a:pt x="4470" y="9366"/>
                    <a:pt x="5236" y="9541"/>
                    <a:pt x="6002" y="9726"/>
                  </a:cubicBezTo>
                  <a:cubicBezTo>
                    <a:pt x="6455" y="9831"/>
                    <a:pt x="6954" y="9900"/>
                    <a:pt x="7419" y="10005"/>
                  </a:cubicBezTo>
                  <a:cubicBezTo>
                    <a:pt x="7651" y="9250"/>
                    <a:pt x="7999" y="8554"/>
                    <a:pt x="8092" y="7764"/>
                  </a:cubicBezTo>
                  <a:cubicBezTo>
                    <a:pt x="8197" y="6975"/>
                    <a:pt x="8359" y="6197"/>
                    <a:pt x="8464" y="5408"/>
                  </a:cubicBezTo>
                  <a:cubicBezTo>
                    <a:pt x="8557" y="4630"/>
                    <a:pt x="8638" y="3910"/>
                    <a:pt x="8847" y="3156"/>
                  </a:cubicBezTo>
                  <a:cubicBezTo>
                    <a:pt x="8998" y="2807"/>
                    <a:pt x="9288" y="2099"/>
                    <a:pt x="9067" y="1693"/>
                  </a:cubicBezTo>
                  <a:cubicBezTo>
                    <a:pt x="8944" y="1446"/>
                    <a:pt x="8547" y="1290"/>
                    <a:pt x="8272" y="1290"/>
                  </a:cubicBezTo>
                  <a:cubicBezTo>
                    <a:pt x="8237" y="1290"/>
                    <a:pt x="8204" y="1293"/>
                    <a:pt x="8173" y="1298"/>
                  </a:cubicBezTo>
                  <a:cubicBezTo>
                    <a:pt x="8081" y="1310"/>
                    <a:pt x="8011" y="1321"/>
                    <a:pt x="7941" y="1368"/>
                  </a:cubicBezTo>
                  <a:cubicBezTo>
                    <a:pt x="7664" y="1526"/>
                    <a:pt x="7649" y="1659"/>
                    <a:pt x="7348" y="1659"/>
                  </a:cubicBezTo>
                  <a:cubicBezTo>
                    <a:pt x="7296" y="1659"/>
                    <a:pt x="7236" y="1655"/>
                    <a:pt x="7163" y="1646"/>
                  </a:cubicBezTo>
                  <a:cubicBezTo>
                    <a:pt x="6386" y="1553"/>
                    <a:pt x="5573" y="1379"/>
                    <a:pt x="4784" y="1240"/>
                  </a:cubicBezTo>
                  <a:cubicBezTo>
                    <a:pt x="4400" y="1170"/>
                    <a:pt x="4006" y="1089"/>
                    <a:pt x="3599" y="1019"/>
                  </a:cubicBezTo>
                  <a:cubicBezTo>
                    <a:pt x="3495" y="1008"/>
                    <a:pt x="3367" y="1008"/>
                    <a:pt x="3274" y="961"/>
                  </a:cubicBezTo>
                  <a:cubicBezTo>
                    <a:pt x="2984" y="834"/>
                    <a:pt x="3007" y="683"/>
                    <a:pt x="2984" y="474"/>
                  </a:cubicBezTo>
                  <a:cubicBezTo>
                    <a:pt x="3065" y="393"/>
                    <a:pt x="3019" y="253"/>
                    <a:pt x="2903" y="218"/>
                  </a:cubicBezTo>
                  <a:cubicBezTo>
                    <a:pt x="2868" y="207"/>
                    <a:pt x="2833" y="195"/>
                    <a:pt x="2787" y="195"/>
                  </a:cubicBezTo>
                  <a:cubicBezTo>
                    <a:pt x="2520" y="137"/>
                    <a:pt x="2253" y="79"/>
                    <a:pt x="1986" y="9"/>
                  </a:cubicBezTo>
                  <a:cubicBezTo>
                    <a:pt x="1967" y="3"/>
                    <a:pt x="1949" y="0"/>
                    <a:pt x="193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7"/>
            <p:cNvSpPr/>
            <p:nvPr/>
          </p:nvSpPr>
          <p:spPr>
            <a:xfrm>
              <a:off x="5806500" y="3192850"/>
              <a:ext cx="174150" cy="274675"/>
            </a:xfrm>
            <a:custGeom>
              <a:rect b="b" l="l" r="r" t="t"/>
              <a:pathLst>
                <a:path extrusionOk="0" h="10987" w="6966">
                  <a:moveTo>
                    <a:pt x="6600" y="0"/>
                  </a:moveTo>
                  <a:cubicBezTo>
                    <a:pt x="6485" y="0"/>
                    <a:pt x="6372" y="19"/>
                    <a:pt x="6246" y="82"/>
                  </a:cubicBezTo>
                  <a:cubicBezTo>
                    <a:pt x="6014" y="198"/>
                    <a:pt x="5886" y="384"/>
                    <a:pt x="5781" y="616"/>
                  </a:cubicBezTo>
                  <a:cubicBezTo>
                    <a:pt x="5770" y="662"/>
                    <a:pt x="5770" y="709"/>
                    <a:pt x="5770" y="732"/>
                  </a:cubicBezTo>
                  <a:cubicBezTo>
                    <a:pt x="5503" y="674"/>
                    <a:pt x="5247" y="616"/>
                    <a:pt x="4980" y="592"/>
                  </a:cubicBezTo>
                  <a:cubicBezTo>
                    <a:pt x="4891" y="580"/>
                    <a:pt x="4799" y="569"/>
                    <a:pt x="4709" y="569"/>
                  </a:cubicBezTo>
                  <a:cubicBezTo>
                    <a:pt x="4552" y="569"/>
                    <a:pt x="4402" y="602"/>
                    <a:pt x="4284" y="720"/>
                  </a:cubicBezTo>
                  <a:cubicBezTo>
                    <a:pt x="4226" y="778"/>
                    <a:pt x="4168" y="859"/>
                    <a:pt x="4121" y="976"/>
                  </a:cubicBezTo>
                  <a:cubicBezTo>
                    <a:pt x="3878" y="836"/>
                    <a:pt x="3541" y="790"/>
                    <a:pt x="3274" y="720"/>
                  </a:cubicBezTo>
                  <a:cubicBezTo>
                    <a:pt x="2989" y="640"/>
                    <a:pt x="2643" y="519"/>
                    <a:pt x="2335" y="519"/>
                  </a:cubicBezTo>
                  <a:cubicBezTo>
                    <a:pt x="2241" y="519"/>
                    <a:pt x="2151" y="531"/>
                    <a:pt x="2066" y="558"/>
                  </a:cubicBezTo>
                  <a:cubicBezTo>
                    <a:pt x="1997" y="569"/>
                    <a:pt x="1974" y="685"/>
                    <a:pt x="2020" y="732"/>
                  </a:cubicBezTo>
                  <a:cubicBezTo>
                    <a:pt x="2066" y="778"/>
                    <a:pt x="2113" y="801"/>
                    <a:pt x="2171" y="836"/>
                  </a:cubicBezTo>
                  <a:cubicBezTo>
                    <a:pt x="1904" y="1301"/>
                    <a:pt x="1881" y="1869"/>
                    <a:pt x="1776" y="2392"/>
                  </a:cubicBezTo>
                  <a:cubicBezTo>
                    <a:pt x="1614" y="3263"/>
                    <a:pt x="1393" y="4110"/>
                    <a:pt x="1196" y="4969"/>
                  </a:cubicBezTo>
                  <a:cubicBezTo>
                    <a:pt x="964" y="6002"/>
                    <a:pt x="755" y="7036"/>
                    <a:pt x="557" y="8080"/>
                  </a:cubicBezTo>
                  <a:cubicBezTo>
                    <a:pt x="372" y="8974"/>
                    <a:pt x="0" y="9938"/>
                    <a:pt x="23" y="10867"/>
                  </a:cubicBezTo>
                  <a:cubicBezTo>
                    <a:pt x="23" y="10940"/>
                    <a:pt x="92" y="10986"/>
                    <a:pt x="160" y="10986"/>
                  </a:cubicBezTo>
                  <a:cubicBezTo>
                    <a:pt x="210" y="10986"/>
                    <a:pt x="259" y="10961"/>
                    <a:pt x="279" y="10901"/>
                  </a:cubicBezTo>
                  <a:cubicBezTo>
                    <a:pt x="906" y="9079"/>
                    <a:pt x="1138" y="7070"/>
                    <a:pt x="1556" y="5190"/>
                  </a:cubicBezTo>
                  <a:cubicBezTo>
                    <a:pt x="1857" y="3762"/>
                    <a:pt x="2113" y="2345"/>
                    <a:pt x="2415" y="918"/>
                  </a:cubicBezTo>
                  <a:cubicBezTo>
                    <a:pt x="2577" y="952"/>
                    <a:pt x="2728" y="952"/>
                    <a:pt x="2891" y="976"/>
                  </a:cubicBezTo>
                  <a:cubicBezTo>
                    <a:pt x="3297" y="1034"/>
                    <a:pt x="3680" y="1080"/>
                    <a:pt x="4086" y="1127"/>
                  </a:cubicBezTo>
                  <a:cubicBezTo>
                    <a:pt x="3970" y="1463"/>
                    <a:pt x="3936" y="1869"/>
                    <a:pt x="4121" y="2044"/>
                  </a:cubicBezTo>
                  <a:cubicBezTo>
                    <a:pt x="4145" y="2061"/>
                    <a:pt x="4171" y="2070"/>
                    <a:pt x="4197" y="2070"/>
                  </a:cubicBezTo>
                  <a:cubicBezTo>
                    <a:pt x="4223" y="2070"/>
                    <a:pt x="4249" y="2061"/>
                    <a:pt x="4272" y="2044"/>
                  </a:cubicBezTo>
                  <a:cubicBezTo>
                    <a:pt x="4586" y="1765"/>
                    <a:pt x="4261" y="1034"/>
                    <a:pt x="4783" y="941"/>
                  </a:cubicBezTo>
                  <a:cubicBezTo>
                    <a:pt x="4828" y="931"/>
                    <a:pt x="4876" y="927"/>
                    <a:pt x="4925" y="927"/>
                  </a:cubicBezTo>
                  <a:cubicBezTo>
                    <a:pt x="5105" y="927"/>
                    <a:pt x="5307" y="981"/>
                    <a:pt x="5480" y="999"/>
                  </a:cubicBezTo>
                  <a:cubicBezTo>
                    <a:pt x="5665" y="999"/>
                    <a:pt x="5805" y="976"/>
                    <a:pt x="5979" y="918"/>
                  </a:cubicBezTo>
                  <a:cubicBezTo>
                    <a:pt x="6014" y="906"/>
                    <a:pt x="6025" y="894"/>
                    <a:pt x="6025" y="883"/>
                  </a:cubicBezTo>
                  <a:cubicBezTo>
                    <a:pt x="6072" y="859"/>
                    <a:pt x="6095" y="836"/>
                    <a:pt x="6106" y="790"/>
                  </a:cubicBezTo>
                  <a:cubicBezTo>
                    <a:pt x="6176" y="627"/>
                    <a:pt x="6257" y="430"/>
                    <a:pt x="6420" y="325"/>
                  </a:cubicBezTo>
                  <a:cubicBezTo>
                    <a:pt x="6559" y="244"/>
                    <a:pt x="6745" y="163"/>
                    <a:pt x="6919" y="140"/>
                  </a:cubicBezTo>
                  <a:cubicBezTo>
                    <a:pt x="6966" y="128"/>
                    <a:pt x="6966" y="24"/>
                    <a:pt x="6908" y="24"/>
                  </a:cubicBezTo>
                  <a:cubicBezTo>
                    <a:pt x="6796" y="13"/>
                    <a:pt x="6697" y="0"/>
                    <a:pt x="66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7"/>
            <p:cNvSpPr/>
            <p:nvPr/>
          </p:nvSpPr>
          <p:spPr>
            <a:xfrm>
              <a:off x="6027925" y="3239875"/>
              <a:ext cx="50525" cy="18525"/>
            </a:xfrm>
            <a:custGeom>
              <a:rect b="b" l="l" r="r" t="t"/>
              <a:pathLst>
                <a:path extrusionOk="0" h="741" w="2021">
                  <a:moveTo>
                    <a:pt x="105" y="0"/>
                  </a:moveTo>
                  <a:cubicBezTo>
                    <a:pt x="1" y="0"/>
                    <a:pt x="12" y="128"/>
                    <a:pt x="71" y="174"/>
                  </a:cubicBezTo>
                  <a:cubicBezTo>
                    <a:pt x="396" y="348"/>
                    <a:pt x="755" y="464"/>
                    <a:pt x="1104" y="581"/>
                  </a:cubicBezTo>
                  <a:cubicBezTo>
                    <a:pt x="1282" y="648"/>
                    <a:pt x="1490" y="741"/>
                    <a:pt x="1689" y="741"/>
                  </a:cubicBezTo>
                  <a:cubicBezTo>
                    <a:pt x="1763" y="741"/>
                    <a:pt x="1836" y="728"/>
                    <a:pt x="1905" y="697"/>
                  </a:cubicBezTo>
                  <a:cubicBezTo>
                    <a:pt x="1998" y="650"/>
                    <a:pt x="2021" y="557"/>
                    <a:pt x="1928" y="499"/>
                  </a:cubicBezTo>
                  <a:cubicBezTo>
                    <a:pt x="1789" y="395"/>
                    <a:pt x="1638" y="395"/>
                    <a:pt x="1464" y="348"/>
                  </a:cubicBezTo>
                  <a:cubicBezTo>
                    <a:pt x="1301" y="302"/>
                    <a:pt x="1150" y="244"/>
                    <a:pt x="988" y="209"/>
                  </a:cubicBezTo>
                  <a:cubicBezTo>
                    <a:pt x="697" y="105"/>
                    <a:pt x="407" y="0"/>
                    <a:pt x="1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7"/>
            <p:cNvSpPr/>
            <p:nvPr/>
          </p:nvSpPr>
          <p:spPr>
            <a:xfrm>
              <a:off x="5990025" y="3217700"/>
              <a:ext cx="43750" cy="22125"/>
            </a:xfrm>
            <a:custGeom>
              <a:rect b="b" l="l" r="r" t="t"/>
              <a:pathLst>
                <a:path extrusionOk="0" h="885" w="1750">
                  <a:moveTo>
                    <a:pt x="89" y="0"/>
                  </a:moveTo>
                  <a:cubicBezTo>
                    <a:pt x="40" y="0"/>
                    <a:pt x="1" y="59"/>
                    <a:pt x="31" y="109"/>
                  </a:cubicBezTo>
                  <a:cubicBezTo>
                    <a:pt x="170" y="318"/>
                    <a:pt x="414" y="376"/>
                    <a:pt x="646" y="434"/>
                  </a:cubicBezTo>
                  <a:cubicBezTo>
                    <a:pt x="785" y="481"/>
                    <a:pt x="948" y="516"/>
                    <a:pt x="1076" y="585"/>
                  </a:cubicBezTo>
                  <a:cubicBezTo>
                    <a:pt x="1215" y="655"/>
                    <a:pt x="1296" y="806"/>
                    <a:pt x="1447" y="875"/>
                  </a:cubicBezTo>
                  <a:cubicBezTo>
                    <a:pt x="1457" y="882"/>
                    <a:pt x="1467" y="885"/>
                    <a:pt x="1477" y="885"/>
                  </a:cubicBezTo>
                  <a:cubicBezTo>
                    <a:pt x="1504" y="885"/>
                    <a:pt x="1532" y="863"/>
                    <a:pt x="1540" y="829"/>
                  </a:cubicBezTo>
                  <a:cubicBezTo>
                    <a:pt x="1749" y="249"/>
                    <a:pt x="437" y="63"/>
                    <a:pt x="112" y="5"/>
                  </a:cubicBezTo>
                  <a:cubicBezTo>
                    <a:pt x="104" y="2"/>
                    <a:pt x="96" y="0"/>
                    <a:pt x="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7"/>
            <p:cNvSpPr/>
            <p:nvPr/>
          </p:nvSpPr>
          <p:spPr>
            <a:xfrm>
              <a:off x="5801275" y="3198950"/>
              <a:ext cx="283575" cy="316650"/>
            </a:xfrm>
            <a:custGeom>
              <a:rect b="b" l="l" r="r" t="t"/>
              <a:pathLst>
                <a:path extrusionOk="0" h="12666" w="11343">
                  <a:moveTo>
                    <a:pt x="2303" y="1"/>
                  </a:moveTo>
                  <a:cubicBezTo>
                    <a:pt x="2267" y="1"/>
                    <a:pt x="2245" y="4"/>
                    <a:pt x="2241" y="12"/>
                  </a:cubicBezTo>
                  <a:cubicBezTo>
                    <a:pt x="1916" y="766"/>
                    <a:pt x="1799" y="1823"/>
                    <a:pt x="1625" y="2624"/>
                  </a:cubicBezTo>
                  <a:cubicBezTo>
                    <a:pt x="1428" y="3541"/>
                    <a:pt x="1231" y="4435"/>
                    <a:pt x="1045" y="5352"/>
                  </a:cubicBezTo>
                  <a:cubicBezTo>
                    <a:pt x="871" y="6176"/>
                    <a:pt x="662" y="7001"/>
                    <a:pt x="499" y="7836"/>
                  </a:cubicBezTo>
                  <a:cubicBezTo>
                    <a:pt x="325" y="8707"/>
                    <a:pt x="197" y="9578"/>
                    <a:pt x="12" y="10483"/>
                  </a:cubicBezTo>
                  <a:lnTo>
                    <a:pt x="12" y="10576"/>
                  </a:lnTo>
                  <a:cubicBezTo>
                    <a:pt x="0" y="10634"/>
                    <a:pt x="12" y="10692"/>
                    <a:pt x="81" y="10715"/>
                  </a:cubicBezTo>
                  <a:cubicBezTo>
                    <a:pt x="766" y="10994"/>
                    <a:pt x="1521" y="11087"/>
                    <a:pt x="2229" y="11261"/>
                  </a:cubicBezTo>
                  <a:cubicBezTo>
                    <a:pt x="2937" y="11435"/>
                    <a:pt x="3657" y="11633"/>
                    <a:pt x="4377" y="11784"/>
                  </a:cubicBezTo>
                  <a:cubicBezTo>
                    <a:pt x="5725" y="12064"/>
                    <a:pt x="8617" y="12665"/>
                    <a:pt x="9048" y="12665"/>
                  </a:cubicBezTo>
                  <a:cubicBezTo>
                    <a:pt x="9081" y="12665"/>
                    <a:pt x="9099" y="12662"/>
                    <a:pt x="9102" y="12654"/>
                  </a:cubicBezTo>
                  <a:cubicBezTo>
                    <a:pt x="9427" y="11888"/>
                    <a:pt x="9543" y="10820"/>
                    <a:pt x="9717" y="10019"/>
                  </a:cubicBezTo>
                  <a:cubicBezTo>
                    <a:pt x="9903" y="9113"/>
                    <a:pt x="10112" y="8208"/>
                    <a:pt x="10297" y="7302"/>
                  </a:cubicBezTo>
                  <a:cubicBezTo>
                    <a:pt x="10472" y="6467"/>
                    <a:pt x="10681" y="5642"/>
                    <a:pt x="10831" y="4818"/>
                  </a:cubicBezTo>
                  <a:cubicBezTo>
                    <a:pt x="11006" y="3947"/>
                    <a:pt x="11145" y="3077"/>
                    <a:pt x="11331" y="2160"/>
                  </a:cubicBezTo>
                  <a:lnTo>
                    <a:pt x="11331" y="2067"/>
                  </a:lnTo>
                  <a:cubicBezTo>
                    <a:pt x="11342" y="2020"/>
                    <a:pt x="11331" y="1951"/>
                    <a:pt x="11261" y="1927"/>
                  </a:cubicBezTo>
                  <a:cubicBezTo>
                    <a:pt x="10588" y="1649"/>
                    <a:pt x="9833" y="1567"/>
                    <a:pt x="9125" y="1405"/>
                  </a:cubicBezTo>
                  <a:lnTo>
                    <a:pt x="9125" y="1405"/>
                  </a:lnTo>
                  <a:cubicBezTo>
                    <a:pt x="9137" y="1417"/>
                    <a:pt x="9137" y="1428"/>
                    <a:pt x="9148" y="1451"/>
                  </a:cubicBezTo>
                  <a:cubicBezTo>
                    <a:pt x="9195" y="1533"/>
                    <a:pt x="9171" y="1625"/>
                    <a:pt x="9125" y="1684"/>
                  </a:cubicBezTo>
                  <a:cubicBezTo>
                    <a:pt x="9763" y="1823"/>
                    <a:pt x="10390" y="1985"/>
                    <a:pt x="11029" y="2136"/>
                  </a:cubicBezTo>
                  <a:cubicBezTo>
                    <a:pt x="10820" y="3135"/>
                    <a:pt x="10135" y="6246"/>
                    <a:pt x="9949" y="7198"/>
                  </a:cubicBezTo>
                  <a:cubicBezTo>
                    <a:pt x="9601" y="8916"/>
                    <a:pt x="9171" y="10657"/>
                    <a:pt x="8904" y="12399"/>
                  </a:cubicBezTo>
                  <a:cubicBezTo>
                    <a:pt x="7581" y="12016"/>
                    <a:pt x="6176" y="11818"/>
                    <a:pt x="4841" y="11551"/>
                  </a:cubicBezTo>
                  <a:cubicBezTo>
                    <a:pt x="3332" y="11238"/>
                    <a:pt x="1834" y="10866"/>
                    <a:pt x="348" y="10518"/>
                  </a:cubicBezTo>
                  <a:cubicBezTo>
                    <a:pt x="546" y="9520"/>
                    <a:pt x="1231" y="6397"/>
                    <a:pt x="1416" y="5457"/>
                  </a:cubicBezTo>
                  <a:cubicBezTo>
                    <a:pt x="1765" y="3727"/>
                    <a:pt x="2206" y="1985"/>
                    <a:pt x="2461" y="244"/>
                  </a:cubicBezTo>
                  <a:cubicBezTo>
                    <a:pt x="3053" y="418"/>
                    <a:pt x="3657" y="546"/>
                    <a:pt x="4261" y="662"/>
                  </a:cubicBezTo>
                  <a:cubicBezTo>
                    <a:pt x="4295" y="534"/>
                    <a:pt x="4354" y="430"/>
                    <a:pt x="4446" y="360"/>
                  </a:cubicBezTo>
                  <a:cubicBezTo>
                    <a:pt x="3438" y="158"/>
                    <a:pt x="2544" y="1"/>
                    <a:pt x="2303"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7"/>
            <p:cNvSpPr/>
            <p:nvPr/>
          </p:nvSpPr>
          <p:spPr>
            <a:xfrm>
              <a:off x="5822450" y="3221100"/>
              <a:ext cx="241500" cy="268925"/>
            </a:xfrm>
            <a:custGeom>
              <a:rect b="b" l="l" r="r" t="t"/>
              <a:pathLst>
                <a:path extrusionOk="0" h="10757" w="9660">
                  <a:moveTo>
                    <a:pt x="1945" y="1"/>
                  </a:moveTo>
                  <a:cubicBezTo>
                    <a:pt x="1920" y="1"/>
                    <a:pt x="1906" y="3"/>
                    <a:pt x="1904" y="8"/>
                  </a:cubicBezTo>
                  <a:cubicBezTo>
                    <a:pt x="1614" y="647"/>
                    <a:pt x="1533" y="1552"/>
                    <a:pt x="1382" y="2237"/>
                  </a:cubicBezTo>
                  <a:cubicBezTo>
                    <a:pt x="1219" y="3003"/>
                    <a:pt x="1045" y="3769"/>
                    <a:pt x="894" y="4559"/>
                  </a:cubicBezTo>
                  <a:cubicBezTo>
                    <a:pt x="744" y="5255"/>
                    <a:pt x="569" y="5964"/>
                    <a:pt x="442" y="6660"/>
                  </a:cubicBezTo>
                  <a:cubicBezTo>
                    <a:pt x="291" y="7403"/>
                    <a:pt x="175" y="8135"/>
                    <a:pt x="24" y="8912"/>
                  </a:cubicBezTo>
                  <a:lnTo>
                    <a:pt x="24" y="8994"/>
                  </a:lnTo>
                  <a:cubicBezTo>
                    <a:pt x="1" y="9040"/>
                    <a:pt x="24" y="9098"/>
                    <a:pt x="82" y="9110"/>
                  </a:cubicBezTo>
                  <a:cubicBezTo>
                    <a:pt x="662" y="9342"/>
                    <a:pt x="1301" y="9412"/>
                    <a:pt x="1904" y="9562"/>
                  </a:cubicBezTo>
                  <a:cubicBezTo>
                    <a:pt x="2520" y="9702"/>
                    <a:pt x="3123" y="9876"/>
                    <a:pt x="3727" y="10015"/>
                  </a:cubicBezTo>
                  <a:cubicBezTo>
                    <a:pt x="4877" y="10252"/>
                    <a:pt x="7311" y="10757"/>
                    <a:pt x="7702" y="10757"/>
                  </a:cubicBezTo>
                  <a:cubicBezTo>
                    <a:pt x="7734" y="10757"/>
                    <a:pt x="7752" y="10754"/>
                    <a:pt x="7756" y="10747"/>
                  </a:cubicBezTo>
                  <a:cubicBezTo>
                    <a:pt x="8046" y="10097"/>
                    <a:pt x="8127" y="9203"/>
                    <a:pt x="8278" y="8518"/>
                  </a:cubicBezTo>
                  <a:cubicBezTo>
                    <a:pt x="8440" y="7751"/>
                    <a:pt x="8615" y="6974"/>
                    <a:pt x="8766" y="6196"/>
                  </a:cubicBezTo>
                  <a:cubicBezTo>
                    <a:pt x="8916" y="5499"/>
                    <a:pt x="9091" y="4779"/>
                    <a:pt x="9218" y="4095"/>
                  </a:cubicBezTo>
                  <a:cubicBezTo>
                    <a:pt x="9369" y="3352"/>
                    <a:pt x="9485" y="2609"/>
                    <a:pt x="9636" y="1842"/>
                  </a:cubicBezTo>
                  <a:lnTo>
                    <a:pt x="9636" y="1749"/>
                  </a:lnTo>
                  <a:cubicBezTo>
                    <a:pt x="9659" y="1715"/>
                    <a:pt x="9636" y="1645"/>
                    <a:pt x="9578" y="1633"/>
                  </a:cubicBezTo>
                  <a:cubicBezTo>
                    <a:pt x="9160" y="1459"/>
                    <a:pt x="8696" y="1378"/>
                    <a:pt x="8243" y="1285"/>
                  </a:cubicBezTo>
                  <a:lnTo>
                    <a:pt x="8243" y="1285"/>
                  </a:lnTo>
                  <a:cubicBezTo>
                    <a:pt x="8243" y="1308"/>
                    <a:pt x="8255" y="1308"/>
                    <a:pt x="8255" y="1320"/>
                  </a:cubicBezTo>
                  <a:cubicBezTo>
                    <a:pt x="8301" y="1390"/>
                    <a:pt x="8290" y="1482"/>
                    <a:pt x="8255" y="1552"/>
                  </a:cubicBezTo>
                  <a:cubicBezTo>
                    <a:pt x="8638" y="1633"/>
                    <a:pt x="8998" y="1726"/>
                    <a:pt x="9381" y="1808"/>
                  </a:cubicBezTo>
                  <a:cubicBezTo>
                    <a:pt x="9207" y="2667"/>
                    <a:pt x="8626" y="5314"/>
                    <a:pt x="8464" y="6126"/>
                  </a:cubicBezTo>
                  <a:cubicBezTo>
                    <a:pt x="8162" y="7589"/>
                    <a:pt x="7802" y="9063"/>
                    <a:pt x="7581" y="10549"/>
                  </a:cubicBezTo>
                  <a:cubicBezTo>
                    <a:pt x="6467" y="10213"/>
                    <a:pt x="5260" y="10050"/>
                    <a:pt x="4122" y="9806"/>
                  </a:cubicBezTo>
                  <a:cubicBezTo>
                    <a:pt x="2845" y="9551"/>
                    <a:pt x="1568" y="9226"/>
                    <a:pt x="291" y="8936"/>
                  </a:cubicBezTo>
                  <a:cubicBezTo>
                    <a:pt x="465" y="8077"/>
                    <a:pt x="1045" y="5441"/>
                    <a:pt x="1208" y="4629"/>
                  </a:cubicBezTo>
                  <a:cubicBezTo>
                    <a:pt x="1510" y="3166"/>
                    <a:pt x="1870" y="1680"/>
                    <a:pt x="2090" y="205"/>
                  </a:cubicBezTo>
                  <a:cubicBezTo>
                    <a:pt x="2485" y="322"/>
                    <a:pt x="2880" y="403"/>
                    <a:pt x="3286" y="496"/>
                  </a:cubicBezTo>
                  <a:cubicBezTo>
                    <a:pt x="3251" y="403"/>
                    <a:pt x="3274" y="298"/>
                    <a:pt x="3309" y="217"/>
                  </a:cubicBezTo>
                  <a:cubicBezTo>
                    <a:pt x="2652" y="88"/>
                    <a:pt x="2097" y="1"/>
                    <a:pt x="1945"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7"/>
            <p:cNvSpPr/>
            <p:nvPr/>
          </p:nvSpPr>
          <p:spPr>
            <a:xfrm>
              <a:off x="5912125" y="3231450"/>
              <a:ext cx="107700" cy="24700"/>
            </a:xfrm>
            <a:custGeom>
              <a:rect b="b" l="l" r="r" t="t"/>
              <a:pathLst>
                <a:path extrusionOk="0" h="988" w="4308">
                  <a:moveTo>
                    <a:pt x="117" y="0"/>
                  </a:moveTo>
                  <a:cubicBezTo>
                    <a:pt x="47" y="0"/>
                    <a:pt x="1" y="117"/>
                    <a:pt x="94" y="140"/>
                  </a:cubicBezTo>
                  <a:cubicBezTo>
                    <a:pt x="802" y="302"/>
                    <a:pt x="1498" y="442"/>
                    <a:pt x="2183" y="581"/>
                  </a:cubicBezTo>
                  <a:cubicBezTo>
                    <a:pt x="2857" y="732"/>
                    <a:pt x="3553" y="929"/>
                    <a:pt x="4238" y="987"/>
                  </a:cubicBezTo>
                  <a:cubicBezTo>
                    <a:pt x="4308" y="987"/>
                    <a:pt x="4308" y="894"/>
                    <a:pt x="4250" y="871"/>
                  </a:cubicBezTo>
                  <a:cubicBezTo>
                    <a:pt x="3611" y="755"/>
                    <a:pt x="2961" y="558"/>
                    <a:pt x="2323" y="442"/>
                  </a:cubicBezTo>
                  <a:cubicBezTo>
                    <a:pt x="1603" y="291"/>
                    <a:pt x="860" y="82"/>
                    <a:pt x="117"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7"/>
            <p:cNvSpPr/>
            <p:nvPr/>
          </p:nvSpPr>
          <p:spPr>
            <a:xfrm>
              <a:off x="5899075" y="3189400"/>
              <a:ext cx="136425" cy="82225"/>
            </a:xfrm>
            <a:custGeom>
              <a:rect b="b" l="l" r="r" t="t"/>
              <a:pathLst>
                <a:path extrusionOk="0" h="3289" w="5457">
                  <a:moveTo>
                    <a:pt x="2947" y="214"/>
                  </a:moveTo>
                  <a:cubicBezTo>
                    <a:pt x="3001" y="214"/>
                    <a:pt x="3056" y="220"/>
                    <a:pt x="3112" y="231"/>
                  </a:cubicBezTo>
                  <a:cubicBezTo>
                    <a:pt x="3495" y="324"/>
                    <a:pt x="3727" y="649"/>
                    <a:pt x="3634" y="1102"/>
                  </a:cubicBezTo>
                  <a:cubicBezTo>
                    <a:pt x="3611" y="1148"/>
                    <a:pt x="3657" y="1206"/>
                    <a:pt x="3715" y="1218"/>
                  </a:cubicBezTo>
                  <a:cubicBezTo>
                    <a:pt x="4168" y="1369"/>
                    <a:pt x="4888" y="1369"/>
                    <a:pt x="5050" y="1903"/>
                  </a:cubicBezTo>
                  <a:cubicBezTo>
                    <a:pt x="5097" y="2077"/>
                    <a:pt x="5050" y="2298"/>
                    <a:pt x="5027" y="2472"/>
                  </a:cubicBezTo>
                  <a:cubicBezTo>
                    <a:pt x="4992" y="2750"/>
                    <a:pt x="5027" y="2948"/>
                    <a:pt x="4749" y="2948"/>
                  </a:cubicBezTo>
                  <a:cubicBezTo>
                    <a:pt x="4733" y="2948"/>
                    <a:pt x="4718" y="2949"/>
                    <a:pt x="4702" y="2949"/>
                  </a:cubicBezTo>
                  <a:cubicBezTo>
                    <a:pt x="4414" y="2949"/>
                    <a:pt x="4015" y="2853"/>
                    <a:pt x="3762" y="2809"/>
                  </a:cubicBezTo>
                  <a:cubicBezTo>
                    <a:pt x="3321" y="2704"/>
                    <a:pt x="2972" y="2646"/>
                    <a:pt x="2508" y="2542"/>
                  </a:cubicBezTo>
                  <a:lnTo>
                    <a:pt x="2496" y="2542"/>
                  </a:lnTo>
                  <a:cubicBezTo>
                    <a:pt x="2136" y="2472"/>
                    <a:pt x="1835" y="2402"/>
                    <a:pt x="1463" y="2321"/>
                  </a:cubicBezTo>
                  <a:cubicBezTo>
                    <a:pt x="1196" y="2263"/>
                    <a:pt x="767" y="2193"/>
                    <a:pt x="500" y="2066"/>
                  </a:cubicBezTo>
                  <a:cubicBezTo>
                    <a:pt x="244" y="1949"/>
                    <a:pt x="360" y="1775"/>
                    <a:pt x="442" y="1497"/>
                  </a:cubicBezTo>
                  <a:cubicBezTo>
                    <a:pt x="476" y="1323"/>
                    <a:pt x="523" y="1102"/>
                    <a:pt x="639" y="974"/>
                  </a:cubicBezTo>
                  <a:cubicBezTo>
                    <a:pt x="784" y="796"/>
                    <a:pt x="983" y="741"/>
                    <a:pt x="1198" y="741"/>
                  </a:cubicBezTo>
                  <a:cubicBezTo>
                    <a:pt x="1516" y="741"/>
                    <a:pt x="1871" y="861"/>
                    <a:pt x="2148" y="881"/>
                  </a:cubicBezTo>
                  <a:cubicBezTo>
                    <a:pt x="2195" y="881"/>
                    <a:pt x="2264" y="858"/>
                    <a:pt x="2264" y="812"/>
                  </a:cubicBezTo>
                  <a:cubicBezTo>
                    <a:pt x="2354" y="423"/>
                    <a:pt x="2623" y="214"/>
                    <a:pt x="2947" y="214"/>
                  </a:cubicBezTo>
                  <a:close/>
                  <a:moveTo>
                    <a:pt x="2923" y="0"/>
                  </a:moveTo>
                  <a:cubicBezTo>
                    <a:pt x="2513" y="0"/>
                    <a:pt x="2195" y="258"/>
                    <a:pt x="2055" y="626"/>
                  </a:cubicBezTo>
                  <a:cubicBezTo>
                    <a:pt x="1758" y="590"/>
                    <a:pt x="1410" y="481"/>
                    <a:pt x="1092" y="481"/>
                  </a:cubicBezTo>
                  <a:cubicBezTo>
                    <a:pt x="902" y="481"/>
                    <a:pt x="722" y="520"/>
                    <a:pt x="569" y="638"/>
                  </a:cubicBezTo>
                  <a:cubicBezTo>
                    <a:pt x="233" y="905"/>
                    <a:pt x="58" y="1532"/>
                    <a:pt x="24" y="1938"/>
                  </a:cubicBezTo>
                  <a:cubicBezTo>
                    <a:pt x="0" y="2298"/>
                    <a:pt x="244" y="2344"/>
                    <a:pt x="581" y="2402"/>
                  </a:cubicBezTo>
                  <a:cubicBezTo>
                    <a:pt x="1277" y="2518"/>
                    <a:pt x="1962" y="2692"/>
                    <a:pt x="2659" y="2809"/>
                  </a:cubicBezTo>
                  <a:cubicBezTo>
                    <a:pt x="3274" y="2948"/>
                    <a:pt x="3901" y="3052"/>
                    <a:pt x="4528" y="3226"/>
                  </a:cubicBezTo>
                  <a:cubicBezTo>
                    <a:pt x="4664" y="3259"/>
                    <a:pt x="4783" y="3288"/>
                    <a:pt x="4885" y="3288"/>
                  </a:cubicBezTo>
                  <a:cubicBezTo>
                    <a:pt x="5035" y="3288"/>
                    <a:pt x="5148" y="3225"/>
                    <a:pt x="5225" y="3017"/>
                  </a:cubicBezTo>
                  <a:cubicBezTo>
                    <a:pt x="5352" y="2658"/>
                    <a:pt x="5457" y="2007"/>
                    <a:pt x="5259" y="1624"/>
                  </a:cubicBezTo>
                  <a:cubicBezTo>
                    <a:pt x="5004" y="1183"/>
                    <a:pt x="4354" y="1137"/>
                    <a:pt x="3889" y="1009"/>
                  </a:cubicBezTo>
                  <a:cubicBezTo>
                    <a:pt x="3936" y="545"/>
                    <a:pt x="3646" y="115"/>
                    <a:pt x="3135" y="22"/>
                  </a:cubicBezTo>
                  <a:cubicBezTo>
                    <a:pt x="3062" y="7"/>
                    <a:pt x="2991" y="0"/>
                    <a:pt x="2923" y="0"/>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7"/>
            <p:cNvSpPr/>
            <p:nvPr/>
          </p:nvSpPr>
          <p:spPr>
            <a:xfrm>
              <a:off x="5958850" y="3202075"/>
              <a:ext cx="27325" cy="25675"/>
            </a:xfrm>
            <a:custGeom>
              <a:rect b="b" l="l" r="r" t="t"/>
              <a:pathLst>
                <a:path extrusionOk="0" h="1027" w="1093">
                  <a:moveTo>
                    <a:pt x="548" y="183"/>
                  </a:moveTo>
                  <a:cubicBezTo>
                    <a:pt x="608" y="183"/>
                    <a:pt x="664" y="195"/>
                    <a:pt x="721" y="235"/>
                  </a:cubicBezTo>
                  <a:cubicBezTo>
                    <a:pt x="779" y="282"/>
                    <a:pt x="837" y="340"/>
                    <a:pt x="860" y="398"/>
                  </a:cubicBezTo>
                  <a:cubicBezTo>
                    <a:pt x="930" y="595"/>
                    <a:pt x="802" y="804"/>
                    <a:pt x="605" y="850"/>
                  </a:cubicBezTo>
                  <a:cubicBezTo>
                    <a:pt x="582" y="854"/>
                    <a:pt x="559" y="856"/>
                    <a:pt x="536" y="856"/>
                  </a:cubicBezTo>
                  <a:cubicBezTo>
                    <a:pt x="348" y="856"/>
                    <a:pt x="165" y="732"/>
                    <a:pt x="175" y="525"/>
                  </a:cubicBezTo>
                  <a:cubicBezTo>
                    <a:pt x="187" y="363"/>
                    <a:pt x="326" y="235"/>
                    <a:pt x="465" y="189"/>
                  </a:cubicBezTo>
                  <a:cubicBezTo>
                    <a:pt x="494" y="185"/>
                    <a:pt x="522" y="183"/>
                    <a:pt x="548" y="183"/>
                  </a:cubicBezTo>
                  <a:close/>
                  <a:moveTo>
                    <a:pt x="541" y="1"/>
                  </a:moveTo>
                  <a:cubicBezTo>
                    <a:pt x="389" y="1"/>
                    <a:pt x="234" y="62"/>
                    <a:pt x="140" y="177"/>
                  </a:cubicBezTo>
                  <a:cubicBezTo>
                    <a:pt x="105" y="212"/>
                    <a:pt x="94" y="235"/>
                    <a:pt x="82" y="270"/>
                  </a:cubicBezTo>
                  <a:cubicBezTo>
                    <a:pt x="36" y="351"/>
                    <a:pt x="1" y="444"/>
                    <a:pt x="1" y="525"/>
                  </a:cubicBezTo>
                  <a:cubicBezTo>
                    <a:pt x="1" y="813"/>
                    <a:pt x="253" y="1026"/>
                    <a:pt x="538" y="1026"/>
                  </a:cubicBezTo>
                  <a:cubicBezTo>
                    <a:pt x="552" y="1026"/>
                    <a:pt x="567" y="1026"/>
                    <a:pt x="581" y="1025"/>
                  </a:cubicBezTo>
                  <a:cubicBezTo>
                    <a:pt x="872" y="990"/>
                    <a:pt x="1092" y="746"/>
                    <a:pt x="1046" y="456"/>
                  </a:cubicBezTo>
                  <a:cubicBezTo>
                    <a:pt x="1022" y="293"/>
                    <a:pt x="953" y="165"/>
                    <a:pt x="802" y="73"/>
                  </a:cubicBezTo>
                  <a:cubicBezTo>
                    <a:pt x="727" y="24"/>
                    <a:pt x="635" y="1"/>
                    <a:pt x="541" y="1"/>
                  </a:cubicBezTo>
                  <a:close/>
                </a:path>
              </a:pathLst>
            </a:custGeom>
            <a:solidFill>
              <a:srgbClr val="0A15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83" name="Shape 1783"/>
        <p:cNvGrpSpPr/>
        <p:nvPr/>
      </p:nvGrpSpPr>
      <p:grpSpPr>
        <a:xfrm>
          <a:off x="0" y="0"/>
          <a:ext cx="0" cy="0"/>
          <a:chOff x="0" y="0"/>
          <a:chExt cx="0" cy="0"/>
        </a:xfrm>
      </p:grpSpPr>
      <p:sp>
        <p:nvSpPr>
          <p:cNvPr id="1784" name="Google Shape;1784;g113db736271_0_5"/>
          <p:cNvSpPr txBox="1"/>
          <p:nvPr>
            <p:ph type="ctrTitle"/>
          </p:nvPr>
        </p:nvSpPr>
        <p:spPr>
          <a:xfrm>
            <a:off x="2377500" y="422850"/>
            <a:ext cx="4389000" cy="64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000"/>
              <a:buNone/>
            </a:pPr>
            <a:r>
              <a:rPr lang="en"/>
              <a:t>Justificación</a:t>
            </a:r>
            <a:endParaRPr/>
          </a:p>
        </p:txBody>
      </p:sp>
      <p:sp>
        <p:nvSpPr>
          <p:cNvPr id="1785" name="Google Shape;1785;g113db736271_0_5"/>
          <p:cNvSpPr txBox="1"/>
          <p:nvPr/>
        </p:nvSpPr>
        <p:spPr>
          <a:xfrm>
            <a:off x="1759200" y="1785525"/>
            <a:ext cx="5625600" cy="16272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lang="en" sz="1800">
                <a:solidFill>
                  <a:srgbClr val="0A1533"/>
                </a:solidFill>
                <a:latin typeface="Roboto Condensed"/>
                <a:ea typeface="Roboto Condensed"/>
                <a:cs typeface="Roboto Condensed"/>
                <a:sym typeface="Roboto Condensed"/>
              </a:rPr>
              <a:t>S</a:t>
            </a:r>
            <a:r>
              <a:rPr lang="en" sz="1800">
                <a:solidFill>
                  <a:srgbClr val="0A1533"/>
                </a:solidFill>
                <a:latin typeface="Roboto Condensed"/>
                <a:ea typeface="Roboto Condensed"/>
                <a:cs typeface="Roboto Condensed"/>
                <a:sym typeface="Roboto Condensed"/>
              </a:rPr>
              <a:t>e ha generado la necesidad de construir un sistema de información que pueda establecer un contacto entre la fundación y los pacientes de tal </a:t>
            </a:r>
            <a:r>
              <a:rPr lang="en" sz="1800">
                <a:solidFill>
                  <a:schemeClr val="dk1"/>
                </a:solidFill>
                <a:latin typeface="Roboto Condensed"/>
                <a:ea typeface="Roboto Condensed"/>
                <a:cs typeface="Roboto Condensed"/>
                <a:sym typeface="Roboto Condensed"/>
              </a:rPr>
              <a:t>forma</a:t>
            </a:r>
            <a:r>
              <a:rPr lang="en" sz="1800">
                <a:solidFill>
                  <a:srgbClr val="0A1533"/>
                </a:solidFill>
                <a:latin typeface="Roboto Condensed"/>
                <a:ea typeface="Roboto Condensed"/>
                <a:cs typeface="Roboto Condensed"/>
                <a:sym typeface="Roboto Condensed"/>
              </a:rPr>
              <a:t> que se optimicen los servicios con relación al agendamiento de citas y la atención de sus afiliados de una forma sencilla e intuitiva.</a:t>
            </a:r>
            <a:endParaRPr b="0" i="0" sz="1800" u="none" cap="none" strike="noStrike">
              <a:solidFill>
                <a:srgbClr val="0A1533"/>
              </a:solidFill>
              <a:latin typeface="Roboto Condensed"/>
              <a:ea typeface="Roboto Condensed"/>
              <a:cs typeface="Roboto Condensed"/>
              <a:sym typeface="Roboto Condensed"/>
            </a:endParaRPr>
          </a:p>
        </p:txBody>
      </p:sp>
      <p:grpSp>
        <p:nvGrpSpPr>
          <p:cNvPr id="1786" name="Google Shape;1786;g113db736271_0_5"/>
          <p:cNvGrpSpPr/>
          <p:nvPr/>
        </p:nvGrpSpPr>
        <p:grpSpPr>
          <a:xfrm>
            <a:off x="4090369" y="3953134"/>
            <a:ext cx="963251" cy="774368"/>
            <a:chOff x="-45664625" y="2352225"/>
            <a:chExt cx="300125" cy="263875"/>
          </a:xfrm>
        </p:grpSpPr>
        <p:sp>
          <p:nvSpPr>
            <p:cNvPr id="1787" name="Google Shape;1787;g113db736271_0_5"/>
            <p:cNvSpPr/>
            <p:nvPr/>
          </p:nvSpPr>
          <p:spPr>
            <a:xfrm>
              <a:off x="-45664625" y="2352225"/>
              <a:ext cx="300125" cy="263875"/>
            </a:xfrm>
            <a:custGeom>
              <a:rect b="b" l="l" r="r" t="t"/>
              <a:pathLst>
                <a:path extrusionOk="0" h="10555" w="12005">
                  <a:moveTo>
                    <a:pt x="10965" y="694"/>
                  </a:moveTo>
                  <a:cubicBezTo>
                    <a:pt x="11154" y="694"/>
                    <a:pt x="11311" y="851"/>
                    <a:pt x="11311" y="1072"/>
                  </a:cubicBezTo>
                  <a:lnTo>
                    <a:pt x="11311" y="2836"/>
                  </a:lnTo>
                  <a:lnTo>
                    <a:pt x="726" y="2836"/>
                  </a:lnTo>
                  <a:lnTo>
                    <a:pt x="726" y="1072"/>
                  </a:lnTo>
                  <a:cubicBezTo>
                    <a:pt x="694" y="851"/>
                    <a:pt x="852" y="694"/>
                    <a:pt x="1072" y="694"/>
                  </a:cubicBezTo>
                  <a:close/>
                  <a:moveTo>
                    <a:pt x="11311" y="3498"/>
                  </a:moveTo>
                  <a:lnTo>
                    <a:pt x="11311" y="9484"/>
                  </a:lnTo>
                  <a:cubicBezTo>
                    <a:pt x="11311" y="9673"/>
                    <a:pt x="11154" y="9830"/>
                    <a:pt x="10933" y="9830"/>
                  </a:cubicBezTo>
                  <a:lnTo>
                    <a:pt x="1072" y="9830"/>
                  </a:lnTo>
                  <a:cubicBezTo>
                    <a:pt x="852" y="9830"/>
                    <a:pt x="694" y="9673"/>
                    <a:pt x="694" y="9484"/>
                  </a:cubicBezTo>
                  <a:lnTo>
                    <a:pt x="694" y="3498"/>
                  </a:lnTo>
                  <a:close/>
                  <a:moveTo>
                    <a:pt x="1072" y="1"/>
                  </a:moveTo>
                  <a:cubicBezTo>
                    <a:pt x="473" y="1"/>
                    <a:pt x="1" y="473"/>
                    <a:pt x="1" y="1040"/>
                  </a:cubicBezTo>
                  <a:lnTo>
                    <a:pt x="1" y="9484"/>
                  </a:lnTo>
                  <a:cubicBezTo>
                    <a:pt x="1" y="10082"/>
                    <a:pt x="473" y="10555"/>
                    <a:pt x="1072" y="10555"/>
                  </a:cubicBezTo>
                  <a:lnTo>
                    <a:pt x="10933" y="10555"/>
                  </a:lnTo>
                  <a:cubicBezTo>
                    <a:pt x="11532" y="10555"/>
                    <a:pt x="12004" y="10082"/>
                    <a:pt x="12004" y="9484"/>
                  </a:cubicBezTo>
                  <a:lnTo>
                    <a:pt x="12004" y="1040"/>
                  </a:lnTo>
                  <a:cubicBezTo>
                    <a:pt x="11973" y="473"/>
                    <a:pt x="11500" y="1"/>
                    <a:pt x="1093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g113db736271_0_5"/>
            <p:cNvSpPr/>
            <p:nvPr/>
          </p:nvSpPr>
          <p:spPr>
            <a:xfrm>
              <a:off x="-45612625" y="2475100"/>
              <a:ext cx="55150" cy="88225"/>
            </a:xfrm>
            <a:custGeom>
              <a:rect b="b" l="l" r="r" t="t"/>
              <a:pathLst>
                <a:path extrusionOk="0" h="3529" w="2206">
                  <a:moveTo>
                    <a:pt x="1808" y="0"/>
                  </a:moveTo>
                  <a:cubicBezTo>
                    <a:pt x="1717" y="0"/>
                    <a:pt x="1623" y="32"/>
                    <a:pt x="1544" y="95"/>
                  </a:cubicBezTo>
                  <a:lnTo>
                    <a:pt x="126" y="1513"/>
                  </a:lnTo>
                  <a:cubicBezTo>
                    <a:pt x="0" y="1607"/>
                    <a:pt x="0" y="1859"/>
                    <a:pt x="126" y="2017"/>
                  </a:cubicBezTo>
                  <a:lnTo>
                    <a:pt x="1544" y="3434"/>
                  </a:lnTo>
                  <a:cubicBezTo>
                    <a:pt x="1607" y="3497"/>
                    <a:pt x="1694" y="3529"/>
                    <a:pt x="1784" y="3529"/>
                  </a:cubicBezTo>
                  <a:cubicBezTo>
                    <a:pt x="1875" y="3529"/>
                    <a:pt x="1969" y="3497"/>
                    <a:pt x="2048" y="3434"/>
                  </a:cubicBezTo>
                  <a:cubicBezTo>
                    <a:pt x="2174" y="3308"/>
                    <a:pt x="2174" y="3088"/>
                    <a:pt x="2048" y="2930"/>
                  </a:cubicBezTo>
                  <a:lnTo>
                    <a:pt x="914" y="1765"/>
                  </a:lnTo>
                  <a:lnTo>
                    <a:pt x="2048" y="631"/>
                  </a:lnTo>
                  <a:cubicBezTo>
                    <a:pt x="2206" y="473"/>
                    <a:pt x="2206" y="252"/>
                    <a:pt x="2048" y="95"/>
                  </a:cubicBezTo>
                  <a:cubicBezTo>
                    <a:pt x="1985" y="32"/>
                    <a:pt x="1898" y="0"/>
                    <a:pt x="180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g113db736271_0_5"/>
            <p:cNvSpPr/>
            <p:nvPr/>
          </p:nvSpPr>
          <p:spPr>
            <a:xfrm>
              <a:off x="-45471650" y="2475100"/>
              <a:ext cx="54375" cy="86850"/>
            </a:xfrm>
            <a:custGeom>
              <a:rect b="b" l="l" r="r" t="t"/>
              <a:pathLst>
                <a:path extrusionOk="0" h="3474" w="2175">
                  <a:moveTo>
                    <a:pt x="391" y="0"/>
                  </a:moveTo>
                  <a:cubicBezTo>
                    <a:pt x="300" y="0"/>
                    <a:pt x="205" y="32"/>
                    <a:pt x="127" y="95"/>
                  </a:cubicBezTo>
                  <a:cubicBezTo>
                    <a:pt x="1" y="189"/>
                    <a:pt x="1" y="441"/>
                    <a:pt x="127" y="599"/>
                  </a:cubicBezTo>
                  <a:lnTo>
                    <a:pt x="1261" y="1733"/>
                  </a:lnTo>
                  <a:lnTo>
                    <a:pt x="127" y="2867"/>
                  </a:lnTo>
                  <a:cubicBezTo>
                    <a:pt x="1" y="2993"/>
                    <a:pt x="1" y="3245"/>
                    <a:pt x="127" y="3403"/>
                  </a:cubicBezTo>
                  <a:cubicBezTo>
                    <a:pt x="174" y="3450"/>
                    <a:pt x="261" y="3474"/>
                    <a:pt x="355" y="3474"/>
                  </a:cubicBezTo>
                  <a:cubicBezTo>
                    <a:pt x="450" y="3474"/>
                    <a:pt x="552" y="3450"/>
                    <a:pt x="631" y="3403"/>
                  </a:cubicBezTo>
                  <a:lnTo>
                    <a:pt x="2048" y="1985"/>
                  </a:lnTo>
                  <a:cubicBezTo>
                    <a:pt x="2174" y="1859"/>
                    <a:pt x="2174" y="1607"/>
                    <a:pt x="2048" y="1450"/>
                  </a:cubicBezTo>
                  <a:lnTo>
                    <a:pt x="631" y="95"/>
                  </a:lnTo>
                  <a:cubicBezTo>
                    <a:pt x="568" y="32"/>
                    <a:pt x="481" y="0"/>
                    <a:pt x="39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g113db736271_0_5"/>
            <p:cNvSpPr/>
            <p:nvPr/>
          </p:nvSpPr>
          <p:spPr>
            <a:xfrm>
              <a:off x="-45542525" y="2456975"/>
              <a:ext cx="55150" cy="123300"/>
            </a:xfrm>
            <a:custGeom>
              <a:rect b="b" l="l" r="r" t="t"/>
              <a:pathLst>
                <a:path extrusionOk="0" h="4932" w="2206">
                  <a:moveTo>
                    <a:pt x="1791" y="0"/>
                  </a:moveTo>
                  <a:cubicBezTo>
                    <a:pt x="1651" y="0"/>
                    <a:pt x="1529" y="108"/>
                    <a:pt x="1481" y="253"/>
                  </a:cubicBezTo>
                  <a:lnTo>
                    <a:pt x="63" y="4474"/>
                  </a:lnTo>
                  <a:cubicBezTo>
                    <a:pt x="0" y="4664"/>
                    <a:pt x="126" y="4853"/>
                    <a:pt x="315" y="4916"/>
                  </a:cubicBezTo>
                  <a:cubicBezTo>
                    <a:pt x="349" y="4927"/>
                    <a:pt x="382" y="4932"/>
                    <a:pt x="415" y="4932"/>
                  </a:cubicBezTo>
                  <a:cubicBezTo>
                    <a:pt x="567" y="4932"/>
                    <a:pt x="704" y="4819"/>
                    <a:pt x="756" y="4664"/>
                  </a:cubicBezTo>
                  <a:lnTo>
                    <a:pt x="2174" y="442"/>
                  </a:lnTo>
                  <a:cubicBezTo>
                    <a:pt x="2206" y="284"/>
                    <a:pt x="2111" y="95"/>
                    <a:pt x="1922" y="32"/>
                  </a:cubicBezTo>
                  <a:cubicBezTo>
                    <a:pt x="1878" y="10"/>
                    <a:pt x="1834" y="0"/>
                    <a:pt x="179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g113db736271_0_5"/>
            <p:cNvSpPr/>
            <p:nvPr/>
          </p:nvSpPr>
          <p:spPr>
            <a:xfrm>
              <a:off x="-45541750" y="2386100"/>
              <a:ext cx="35475" cy="18125"/>
            </a:xfrm>
            <a:custGeom>
              <a:rect b="b" l="l" r="r" t="t"/>
              <a:pathLst>
                <a:path extrusionOk="0" h="725" w="1419">
                  <a:moveTo>
                    <a:pt x="347" y="0"/>
                  </a:moveTo>
                  <a:cubicBezTo>
                    <a:pt x="158" y="0"/>
                    <a:pt x="1" y="189"/>
                    <a:pt x="1" y="378"/>
                  </a:cubicBezTo>
                  <a:cubicBezTo>
                    <a:pt x="32" y="567"/>
                    <a:pt x="221" y="725"/>
                    <a:pt x="347" y="725"/>
                  </a:cubicBezTo>
                  <a:lnTo>
                    <a:pt x="1072" y="725"/>
                  </a:lnTo>
                  <a:cubicBezTo>
                    <a:pt x="1261" y="725"/>
                    <a:pt x="1418" y="567"/>
                    <a:pt x="1418" y="378"/>
                  </a:cubicBezTo>
                  <a:cubicBezTo>
                    <a:pt x="1418" y="189"/>
                    <a:pt x="1261" y="0"/>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g113db736271_0_5"/>
            <p:cNvSpPr/>
            <p:nvPr/>
          </p:nvSpPr>
          <p:spPr>
            <a:xfrm>
              <a:off x="-45488175" y="2386100"/>
              <a:ext cx="35450" cy="18125"/>
            </a:xfrm>
            <a:custGeom>
              <a:rect b="b" l="l" r="r" t="t"/>
              <a:pathLst>
                <a:path extrusionOk="0" h="725" w="1418">
                  <a:moveTo>
                    <a:pt x="347" y="0"/>
                  </a:moveTo>
                  <a:cubicBezTo>
                    <a:pt x="158" y="0"/>
                    <a:pt x="0" y="189"/>
                    <a:pt x="0" y="378"/>
                  </a:cubicBezTo>
                  <a:cubicBezTo>
                    <a:pt x="0" y="567"/>
                    <a:pt x="158" y="725"/>
                    <a:pt x="347" y="725"/>
                  </a:cubicBezTo>
                  <a:lnTo>
                    <a:pt x="1040" y="725"/>
                  </a:lnTo>
                  <a:cubicBezTo>
                    <a:pt x="1260" y="725"/>
                    <a:pt x="1418" y="567"/>
                    <a:pt x="1418" y="378"/>
                  </a:cubicBezTo>
                  <a:cubicBezTo>
                    <a:pt x="1418" y="189"/>
                    <a:pt x="1260" y="0"/>
                    <a:pt x="104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g113db736271_0_5"/>
            <p:cNvSpPr/>
            <p:nvPr/>
          </p:nvSpPr>
          <p:spPr>
            <a:xfrm>
              <a:off x="-45436200" y="2386100"/>
              <a:ext cx="35450" cy="18125"/>
            </a:xfrm>
            <a:custGeom>
              <a:rect b="b" l="l" r="r" t="t"/>
              <a:pathLst>
                <a:path extrusionOk="0" h="725" w="1418">
                  <a:moveTo>
                    <a:pt x="347" y="0"/>
                  </a:moveTo>
                  <a:cubicBezTo>
                    <a:pt x="158" y="0"/>
                    <a:pt x="0" y="189"/>
                    <a:pt x="0" y="378"/>
                  </a:cubicBezTo>
                  <a:cubicBezTo>
                    <a:pt x="32" y="567"/>
                    <a:pt x="189" y="725"/>
                    <a:pt x="347" y="725"/>
                  </a:cubicBezTo>
                  <a:lnTo>
                    <a:pt x="1072" y="725"/>
                  </a:lnTo>
                  <a:cubicBezTo>
                    <a:pt x="1261" y="725"/>
                    <a:pt x="1418" y="567"/>
                    <a:pt x="1418" y="378"/>
                  </a:cubicBezTo>
                  <a:cubicBezTo>
                    <a:pt x="1418" y="189"/>
                    <a:pt x="1261" y="0"/>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eart Disease by Slidesgo">
  <a:themeElements>
    <a:clrScheme name="Simple Light">
      <a:dk1>
        <a:srgbClr val="0A1533"/>
      </a:dk1>
      <a:lt1>
        <a:srgbClr val="FFFFFF"/>
      </a:lt1>
      <a:dk2>
        <a:srgbClr val="0088CC"/>
      </a:dk2>
      <a:lt2>
        <a:srgbClr val="0088CC"/>
      </a:lt2>
      <a:accent1>
        <a:srgbClr val="63CBFF"/>
      </a:accent1>
      <a:accent2>
        <a:srgbClr val="63CBFF"/>
      </a:accent2>
      <a:accent3>
        <a:srgbClr val="99DDFF"/>
      </a:accent3>
      <a:accent4>
        <a:srgbClr val="99DDFF"/>
      </a:accent4>
      <a:accent5>
        <a:srgbClr val="99DDFF"/>
      </a:accent5>
      <a:accent6>
        <a:srgbClr val="99DD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