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1"/>
  </p:notesMasterIdLst>
  <p:sldIdLst>
    <p:sldId id="256" r:id="rId3"/>
    <p:sldId id="257" r:id="rId4"/>
    <p:sldId id="258" r:id="rId5"/>
    <p:sldId id="259" r:id="rId6"/>
    <p:sldId id="260" r:id="rId7"/>
    <p:sldId id="261" r:id="rId8"/>
    <p:sldId id="262" r:id="rId9"/>
    <p:sldId id="280" r:id="rId10"/>
  </p:sldIdLst>
  <p:sldSz cx="24384000" cy="15748000"/>
  <p:notesSz cx="6858000" cy="9144000"/>
  <p:embeddedFontLst>
    <p:embeddedFont>
      <p:font typeface="Nanum Gothic Coding" panose="020B0604020202020204" charset="-127"/>
      <p:regular r:id="rId12"/>
      <p:bold r:id="rId13"/>
    </p:embeddedFont>
    <p:embeddedFont>
      <p:font typeface="Coda" panose="020B0604020202020204" charset="0"/>
      <p:regular r:id="rId14"/>
    </p:embeddedFont>
    <p:embeddedFont>
      <p:font typeface="Helvetica Neue" panose="020B0604020202020204" charset="0"/>
      <p:regular r:id="rId15"/>
      <p:bold r:id="rId16"/>
      <p:italic r:id="rId17"/>
      <p:boldItalic r:id="rId18"/>
    </p:embeddedFont>
    <p:embeddedFont>
      <p:font typeface="Helvetica Neue Light" panose="020B0604020202020204" charset="0"/>
      <p:regular r:id="rId19"/>
      <p:bold r:id="rId20"/>
      <p:italic r:id="rId21"/>
      <p:boldItalic r:id="rId22"/>
    </p:embeddedFont>
    <p:embeddedFont>
      <p:font typeface="Quicksand" panose="020B0604020202020204" charset="0"/>
      <p:regular r:id="rId23"/>
      <p:bold r:id="rId24"/>
    </p:embeddedFont>
    <p:embeddedFont>
      <p:font typeface="Quicksand Light" panose="020B0604020202020204" charset="0"/>
      <p:regular r:id="rId25"/>
      <p:bold r:id="rId26"/>
    </p:embeddedFont>
    <p:embeddedFont>
      <p:font typeface="Quicksand Medium"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960">
          <p15:clr>
            <a:srgbClr val="A4A3A4"/>
          </p15:clr>
        </p15:guide>
        <p15:guide id="2" pos="76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49" roundtripDataSignature="AMtx7miXghi5HEbVZ8SAnYvLKo/O2YSVA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9D8B0C-2C4E-6FED-29FF-6DB3FE42B278}" v="484" dt="2022-08-29T02:42:39.966"/>
    <p1510:client id="{5444DFE7-5A26-7D94-CBCA-7205DFC582FC}" v="232" dt="2022-08-29T02:05:31.243"/>
    <p1510:client id="{707697B1-CDBE-E3E7-14FD-CDE562C5087C}" v="695" dt="2022-08-29T02:40:54.290"/>
    <p1510:client id="{C84AE5B0-CE19-AE00-D672-3CFE767AC026}" v="9" dt="2022-09-22T15:25:46.5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4960"/>
        <p:guide pos="76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1.xml"/><Relationship Id="rId21" Type="http://schemas.openxmlformats.org/officeDocument/2006/relationships/font" Target="fonts/font10.fntdata"/><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font" Target="fonts/font13.fntdata"/><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49"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8.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8" Type="http://schemas.openxmlformats.org/officeDocument/2006/relationships/slide" Target="slides/slide6.xml"/><Relationship Id="rId5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nan Torres Rodriguez" userId="S::htorres233@soy.sena.edu.co::838e8529-0b71-4508-b0c1-015e62bc1cc2" providerId="AD" clId="Web-{707697B1-CDBE-E3E7-14FD-CDE562C5087C}"/>
    <pc:docChg chg="addSld delSld modSld sldOrd">
      <pc:chgData name="Hernan Torres Rodriguez" userId="S::htorres233@soy.sena.edu.co::838e8529-0b71-4508-b0c1-015e62bc1cc2" providerId="AD" clId="Web-{707697B1-CDBE-E3E7-14FD-CDE562C5087C}" dt="2022-08-29T02:40:52.259" v="393" actId="20577"/>
      <pc:docMkLst>
        <pc:docMk/>
      </pc:docMkLst>
      <pc:sldChg chg="modSp">
        <pc:chgData name="Hernan Torres Rodriguez" userId="S::htorres233@soy.sena.edu.co::838e8529-0b71-4508-b0c1-015e62bc1cc2" providerId="AD" clId="Web-{707697B1-CDBE-E3E7-14FD-CDE562C5087C}" dt="2022-08-29T02:40:52.259" v="393" actId="20577"/>
        <pc:sldMkLst>
          <pc:docMk/>
          <pc:sldMk cId="0" sldId="257"/>
        </pc:sldMkLst>
        <pc:spChg chg="mod">
          <ac:chgData name="Hernan Torres Rodriguez" userId="S::htorres233@soy.sena.edu.co::838e8529-0b71-4508-b0c1-015e62bc1cc2" providerId="AD" clId="Web-{707697B1-CDBE-E3E7-14FD-CDE562C5087C}" dt="2022-08-29T02:40:52.259" v="393" actId="20577"/>
          <ac:spMkLst>
            <pc:docMk/>
            <pc:sldMk cId="0" sldId="257"/>
            <ac:spMk id="40" creationId="{00000000-0000-0000-0000-000000000000}"/>
          </ac:spMkLst>
        </pc:spChg>
      </pc:sldChg>
      <pc:sldChg chg="modSp">
        <pc:chgData name="Hernan Torres Rodriguez" userId="S::htorres233@soy.sena.edu.co::838e8529-0b71-4508-b0c1-015e62bc1cc2" providerId="AD" clId="Web-{707697B1-CDBE-E3E7-14FD-CDE562C5087C}" dt="2022-08-29T02:10:56.661" v="151" actId="20577"/>
        <pc:sldMkLst>
          <pc:docMk/>
          <pc:sldMk cId="0" sldId="258"/>
        </pc:sldMkLst>
        <pc:spChg chg="mod">
          <ac:chgData name="Hernan Torres Rodriguez" userId="S::htorres233@soy.sena.edu.co::838e8529-0b71-4508-b0c1-015e62bc1cc2" providerId="AD" clId="Web-{707697B1-CDBE-E3E7-14FD-CDE562C5087C}" dt="2022-08-29T02:10:56.661" v="151" actId="20577"/>
          <ac:spMkLst>
            <pc:docMk/>
            <pc:sldMk cId="0" sldId="258"/>
            <ac:spMk id="46" creationId="{00000000-0000-0000-0000-000000000000}"/>
          </ac:spMkLst>
        </pc:spChg>
        <pc:spChg chg="mod">
          <ac:chgData name="Hernan Torres Rodriguez" userId="S::htorres233@soy.sena.edu.co::838e8529-0b71-4508-b0c1-015e62bc1cc2" providerId="AD" clId="Web-{707697B1-CDBE-E3E7-14FD-CDE562C5087C}" dt="2022-08-29T02:03:30.883" v="18" actId="20577"/>
          <ac:spMkLst>
            <pc:docMk/>
            <pc:sldMk cId="0" sldId="258"/>
            <ac:spMk id="47" creationId="{00000000-0000-0000-0000-000000000000}"/>
          </ac:spMkLst>
        </pc:spChg>
        <pc:spChg chg="mod">
          <ac:chgData name="Hernan Torres Rodriguez" userId="S::htorres233@soy.sena.edu.co::838e8529-0b71-4508-b0c1-015e62bc1cc2" providerId="AD" clId="Web-{707697B1-CDBE-E3E7-14FD-CDE562C5087C}" dt="2022-08-29T02:03:52.977" v="33" actId="1076"/>
          <ac:spMkLst>
            <pc:docMk/>
            <pc:sldMk cId="0" sldId="258"/>
            <ac:spMk id="48" creationId="{00000000-0000-0000-0000-000000000000}"/>
          </ac:spMkLst>
        </pc:spChg>
      </pc:sldChg>
      <pc:sldChg chg="del">
        <pc:chgData name="Hernan Torres Rodriguez" userId="S::htorres233@soy.sena.edu.co::838e8529-0b71-4508-b0c1-015e62bc1cc2" providerId="AD" clId="Web-{707697B1-CDBE-E3E7-14FD-CDE562C5087C}" dt="2022-08-29T01:58:48.453" v="2"/>
        <pc:sldMkLst>
          <pc:docMk/>
          <pc:sldMk cId="0" sldId="263"/>
        </pc:sldMkLst>
      </pc:sldChg>
      <pc:sldChg chg="del">
        <pc:chgData name="Hernan Torres Rodriguez" userId="S::htorres233@soy.sena.edu.co::838e8529-0b71-4508-b0c1-015e62bc1cc2" providerId="AD" clId="Web-{707697B1-CDBE-E3E7-14FD-CDE562C5087C}" dt="2022-08-29T01:58:48.453" v="1"/>
        <pc:sldMkLst>
          <pc:docMk/>
          <pc:sldMk cId="0" sldId="264"/>
        </pc:sldMkLst>
      </pc:sldChg>
      <pc:sldChg chg="del">
        <pc:chgData name="Hernan Torres Rodriguez" userId="S::htorres233@soy.sena.edu.co::838e8529-0b71-4508-b0c1-015e62bc1cc2" providerId="AD" clId="Web-{707697B1-CDBE-E3E7-14FD-CDE562C5087C}" dt="2022-08-29T01:58:48.453" v="0"/>
        <pc:sldMkLst>
          <pc:docMk/>
          <pc:sldMk cId="0" sldId="265"/>
        </pc:sldMkLst>
      </pc:sldChg>
      <pc:sldChg chg="modSp">
        <pc:chgData name="Hernan Torres Rodriguez" userId="S::htorres233@soy.sena.edu.co::838e8529-0b71-4508-b0c1-015e62bc1cc2" providerId="AD" clId="Web-{707697B1-CDBE-E3E7-14FD-CDE562C5087C}" dt="2022-08-29T02:09:49.722" v="113" actId="20577"/>
        <pc:sldMkLst>
          <pc:docMk/>
          <pc:sldMk cId="0" sldId="266"/>
        </pc:sldMkLst>
        <pc:spChg chg="mod">
          <ac:chgData name="Hernan Torres Rodriguez" userId="S::htorres233@soy.sena.edu.co::838e8529-0b71-4508-b0c1-015e62bc1cc2" providerId="AD" clId="Web-{707697B1-CDBE-E3E7-14FD-CDE562C5087C}" dt="2022-08-29T02:09:49.722" v="113" actId="20577"/>
          <ac:spMkLst>
            <pc:docMk/>
            <pc:sldMk cId="0" sldId="266"/>
            <ac:spMk id="103" creationId="{00000000-0000-0000-0000-000000000000}"/>
          </ac:spMkLst>
        </pc:spChg>
      </pc:sldChg>
      <pc:sldChg chg="addSp delSp modSp">
        <pc:chgData name="Hernan Torres Rodriguez" userId="S::htorres233@soy.sena.edu.co::838e8529-0b71-4508-b0c1-015e62bc1cc2" providerId="AD" clId="Web-{707697B1-CDBE-E3E7-14FD-CDE562C5087C}" dt="2022-08-29T02:17:28.125" v="165" actId="1076"/>
        <pc:sldMkLst>
          <pc:docMk/>
          <pc:sldMk cId="0" sldId="267"/>
        </pc:sldMkLst>
        <pc:spChg chg="mod">
          <ac:chgData name="Hernan Torres Rodriguez" userId="S::htorres233@soy.sena.edu.co::838e8529-0b71-4508-b0c1-015e62bc1cc2" providerId="AD" clId="Web-{707697B1-CDBE-E3E7-14FD-CDE562C5087C}" dt="2022-08-29T02:10:26.488" v="117" actId="20577"/>
          <ac:spMkLst>
            <pc:docMk/>
            <pc:sldMk cId="0" sldId="267"/>
            <ac:spMk id="108" creationId="{00000000-0000-0000-0000-000000000000}"/>
          </ac:spMkLst>
        </pc:spChg>
        <pc:spChg chg="mod">
          <ac:chgData name="Hernan Torres Rodriguez" userId="S::htorres233@soy.sena.edu.co::838e8529-0b71-4508-b0c1-015e62bc1cc2" providerId="AD" clId="Web-{707697B1-CDBE-E3E7-14FD-CDE562C5087C}" dt="2022-08-29T02:17:28.125" v="165" actId="1076"/>
          <ac:spMkLst>
            <pc:docMk/>
            <pc:sldMk cId="0" sldId="267"/>
            <ac:spMk id="109" creationId="{00000000-0000-0000-0000-000000000000}"/>
          </ac:spMkLst>
        </pc:spChg>
        <pc:spChg chg="del">
          <ac:chgData name="Hernan Torres Rodriguez" userId="S::htorres233@soy.sena.edu.co::838e8529-0b71-4508-b0c1-015e62bc1cc2" providerId="AD" clId="Web-{707697B1-CDBE-E3E7-14FD-CDE562C5087C}" dt="2022-08-29T02:11:14.318" v="152"/>
          <ac:spMkLst>
            <pc:docMk/>
            <pc:sldMk cId="0" sldId="267"/>
            <ac:spMk id="110" creationId="{00000000-0000-0000-0000-000000000000}"/>
          </ac:spMkLst>
        </pc:spChg>
        <pc:picChg chg="add del mod">
          <ac:chgData name="Hernan Torres Rodriguez" userId="S::htorres233@soy.sena.edu.co::838e8529-0b71-4508-b0c1-015e62bc1cc2" providerId="AD" clId="Web-{707697B1-CDBE-E3E7-14FD-CDE562C5087C}" dt="2022-08-29T02:16:55.515" v="159"/>
          <ac:picMkLst>
            <pc:docMk/>
            <pc:sldMk cId="0" sldId="267"/>
            <ac:picMk id="2" creationId="{C413A7FB-2A75-72D9-AC72-5C7ED8E82486}"/>
          </ac:picMkLst>
        </pc:picChg>
        <pc:picChg chg="add mod">
          <ac:chgData name="Hernan Torres Rodriguez" userId="S::htorres233@soy.sena.edu.co::838e8529-0b71-4508-b0c1-015e62bc1cc2" providerId="AD" clId="Web-{707697B1-CDBE-E3E7-14FD-CDE562C5087C}" dt="2022-08-29T02:17:10.062" v="164" actId="1076"/>
          <ac:picMkLst>
            <pc:docMk/>
            <pc:sldMk cId="0" sldId="267"/>
            <ac:picMk id="3" creationId="{AFB4829C-8329-BB0D-E7C9-35E6A860C160}"/>
          </ac:picMkLst>
        </pc:picChg>
        <pc:picChg chg="del">
          <ac:chgData name="Hernan Torres Rodriguez" userId="S::htorres233@soy.sena.edu.co::838e8529-0b71-4508-b0c1-015e62bc1cc2" providerId="AD" clId="Web-{707697B1-CDBE-E3E7-14FD-CDE562C5087C}" dt="2022-08-29T02:09:38.315" v="101"/>
          <ac:picMkLst>
            <pc:docMk/>
            <pc:sldMk cId="0" sldId="267"/>
            <ac:picMk id="111" creationId="{00000000-0000-0000-0000-000000000000}"/>
          </ac:picMkLst>
        </pc:picChg>
        <pc:picChg chg="del">
          <ac:chgData name="Hernan Torres Rodriguez" userId="S::htorres233@soy.sena.edu.co::838e8529-0b71-4508-b0c1-015e62bc1cc2" providerId="AD" clId="Web-{707697B1-CDBE-E3E7-14FD-CDE562C5087C}" dt="2022-08-29T02:09:38.315" v="100"/>
          <ac:picMkLst>
            <pc:docMk/>
            <pc:sldMk cId="0" sldId="267"/>
            <ac:picMk id="112" creationId="{00000000-0000-0000-0000-000000000000}"/>
          </ac:picMkLst>
        </pc:picChg>
        <pc:picChg chg="del">
          <ac:chgData name="Hernan Torres Rodriguez" userId="S::htorres233@soy.sena.edu.co::838e8529-0b71-4508-b0c1-015e62bc1cc2" providerId="AD" clId="Web-{707697B1-CDBE-E3E7-14FD-CDE562C5087C}" dt="2022-08-29T02:09:38.315" v="99"/>
          <ac:picMkLst>
            <pc:docMk/>
            <pc:sldMk cId="0" sldId="267"/>
            <ac:picMk id="113" creationId="{00000000-0000-0000-0000-000000000000}"/>
          </ac:picMkLst>
        </pc:picChg>
      </pc:sldChg>
      <pc:sldChg chg="del">
        <pc:chgData name="Hernan Torres Rodriguez" userId="S::htorres233@soy.sena.edu.co::838e8529-0b71-4508-b0c1-015e62bc1cc2" providerId="AD" clId="Web-{707697B1-CDBE-E3E7-14FD-CDE562C5087C}" dt="2022-08-29T02:09:24.268" v="98"/>
        <pc:sldMkLst>
          <pc:docMk/>
          <pc:sldMk cId="0" sldId="268"/>
        </pc:sldMkLst>
      </pc:sldChg>
      <pc:sldChg chg="addSp delSp modSp">
        <pc:chgData name="Hernan Torres Rodriguez" userId="S::htorres233@soy.sena.edu.co::838e8529-0b71-4508-b0c1-015e62bc1cc2" providerId="AD" clId="Web-{707697B1-CDBE-E3E7-14FD-CDE562C5087C}" dt="2022-08-29T02:08:22.875" v="93"/>
        <pc:sldMkLst>
          <pc:docMk/>
          <pc:sldMk cId="0" sldId="269"/>
        </pc:sldMkLst>
        <pc:spChg chg="mod">
          <ac:chgData name="Hernan Torres Rodriguez" userId="S::htorres233@soy.sena.edu.co::838e8529-0b71-4508-b0c1-015e62bc1cc2" providerId="AD" clId="Web-{707697B1-CDBE-E3E7-14FD-CDE562C5087C}" dt="2022-08-29T02:08:22.125" v="89" actId="20577"/>
          <ac:spMkLst>
            <pc:docMk/>
            <pc:sldMk cId="0" sldId="269"/>
            <ac:spMk id="123" creationId="{00000000-0000-0000-0000-000000000000}"/>
          </ac:spMkLst>
        </pc:spChg>
        <pc:picChg chg="add del">
          <ac:chgData name="Hernan Torres Rodriguez" userId="S::htorres233@soy.sena.edu.co::838e8529-0b71-4508-b0c1-015e62bc1cc2" providerId="AD" clId="Web-{707697B1-CDBE-E3E7-14FD-CDE562C5087C}" dt="2022-08-29T02:08:22.875" v="90"/>
          <ac:picMkLst>
            <pc:docMk/>
            <pc:sldMk cId="0" sldId="269"/>
            <ac:picMk id="125" creationId="{00000000-0000-0000-0000-000000000000}"/>
          </ac:picMkLst>
        </pc:picChg>
        <pc:picChg chg="add del">
          <ac:chgData name="Hernan Torres Rodriguez" userId="S::htorres233@soy.sena.edu.co::838e8529-0b71-4508-b0c1-015e62bc1cc2" providerId="AD" clId="Web-{707697B1-CDBE-E3E7-14FD-CDE562C5087C}" dt="2022-08-29T02:08:22.875" v="91"/>
          <ac:picMkLst>
            <pc:docMk/>
            <pc:sldMk cId="0" sldId="269"/>
            <ac:picMk id="126" creationId="{00000000-0000-0000-0000-000000000000}"/>
          </ac:picMkLst>
        </pc:picChg>
        <pc:picChg chg="add del">
          <ac:chgData name="Hernan Torres Rodriguez" userId="S::htorres233@soy.sena.edu.co::838e8529-0b71-4508-b0c1-015e62bc1cc2" providerId="AD" clId="Web-{707697B1-CDBE-E3E7-14FD-CDE562C5087C}" dt="2022-08-29T02:08:22.875" v="92"/>
          <ac:picMkLst>
            <pc:docMk/>
            <pc:sldMk cId="0" sldId="269"/>
            <ac:picMk id="127" creationId="{00000000-0000-0000-0000-000000000000}"/>
          </ac:picMkLst>
        </pc:picChg>
        <pc:picChg chg="add del">
          <ac:chgData name="Hernan Torres Rodriguez" userId="S::htorres233@soy.sena.edu.co::838e8529-0b71-4508-b0c1-015e62bc1cc2" providerId="AD" clId="Web-{707697B1-CDBE-E3E7-14FD-CDE562C5087C}" dt="2022-08-29T02:08:22.875" v="93"/>
          <ac:picMkLst>
            <pc:docMk/>
            <pc:sldMk cId="0" sldId="269"/>
            <ac:picMk id="128" creationId="{00000000-0000-0000-0000-000000000000}"/>
          </ac:picMkLst>
        </pc:picChg>
      </pc:sldChg>
      <pc:sldChg chg="modSp">
        <pc:chgData name="Hernan Torres Rodriguez" userId="S::htorres233@soy.sena.edu.co::838e8529-0b71-4508-b0c1-015e62bc1cc2" providerId="AD" clId="Web-{707697B1-CDBE-E3E7-14FD-CDE562C5087C}" dt="2022-08-29T02:22:47.228" v="218" actId="1076"/>
        <pc:sldMkLst>
          <pc:docMk/>
          <pc:sldMk cId="0" sldId="272"/>
        </pc:sldMkLst>
        <pc:spChg chg="mod">
          <ac:chgData name="Hernan Torres Rodriguez" userId="S::htorres233@soy.sena.edu.co::838e8529-0b71-4508-b0c1-015e62bc1cc2" providerId="AD" clId="Web-{707697B1-CDBE-E3E7-14FD-CDE562C5087C}" dt="2022-08-29T02:22:47.228" v="218" actId="1076"/>
          <ac:spMkLst>
            <pc:docMk/>
            <pc:sldMk cId="0" sldId="272"/>
            <ac:spMk id="153" creationId="{00000000-0000-0000-0000-000000000000}"/>
          </ac:spMkLst>
        </pc:spChg>
      </pc:sldChg>
      <pc:sldChg chg="addSp delSp modSp">
        <pc:chgData name="Hernan Torres Rodriguez" userId="S::htorres233@soy.sena.edu.co::838e8529-0b71-4508-b0c1-015e62bc1cc2" providerId="AD" clId="Web-{707697B1-CDBE-E3E7-14FD-CDE562C5087C}" dt="2022-08-29T02:37:29.722" v="386" actId="1076"/>
        <pc:sldMkLst>
          <pc:docMk/>
          <pc:sldMk cId="0" sldId="273"/>
        </pc:sldMkLst>
        <pc:spChg chg="mod">
          <ac:chgData name="Hernan Torres Rodriguez" userId="S::htorres233@soy.sena.edu.co::838e8529-0b71-4508-b0c1-015e62bc1cc2" providerId="AD" clId="Web-{707697B1-CDBE-E3E7-14FD-CDE562C5087C}" dt="2022-08-29T02:37:24.988" v="384" actId="1076"/>
          <ac:spMkLst>
            <pc:docMk/>
            <pc:sldMk cId="0" sldId="273"/>
            <ac:spMk id="158" creationId="{00000000-0000-0000-0000-000000000000}"/>
          </ac:spMkLst>
        </pc:spChg>
        <pc:spChg chg="mod">
          <ac:chgData name="Hernan Torres Rodriguez" userId="S::htorres233@soy.sena.edu.co::838e8529-0b71-4508-b0c1-015e62bc1cc2" providerId="AD" clId="Web-{707697B1-CDBE-E3E7-14FD-CDE562C5087C}" dt="2022-08-29T02:23:11.823" v="247" actId="20577"/>
          <ac:spMkLst>
            <pc:docMk/>
            <pc:sldMk cId="0" sldId="273"/>
            <ac:spMk id="159" creationId="{00000000-0000-0000-0000-000000000000}"/>
          </ac:spMkLst>
        </pc:spChg>
        <pc:picChg chg="add mod">
          <ac:chgData name="Hernan Torres Rodriguez" userId="S::htorres233@soy.sena.edu.co::838e8529-0b71-4508-b0c1-015e62bc1cc2" providerId="AD" clId="Web-{707697B1-CDBE-E3E7-14FD-CDE562C5087C}" dt="2022-08-29T02:37:29.722" v="386" actId="1076"/>
          <ac:picMkLst>
            <pc:docMk/>
            <pc:sldMk cId="0" sldId="273"/>
            <ac:picMk id="2" creationId="{51A4467B-5F6B-D943-81EB-57062D864D8E}"/>
          </ac:picMkLst>
        </pc:picChg>
        <pc:picChg chg="del mod">
          <ac:chgData name="Hernan Torres Rodriguez" userId="S::htorres233@soy.sena.edu.co::838e8529-0b71-4508-b0c1-015e62bc1cc2" providerId="AD" clId="Web-{707697B1-CDBE-E3E7-14FD-CDE562C5087C}" dt="2022-08-29T02:22:21.321" v="193"/>
          <ac:picMkLst>
            <pc:docMk/>
            <pc:sldMk cId="0" sldId="273"/>
            <ac:picMk id="160" creationId="{00000000-0000-0000-0000-000000000000}"/>
          </ac:picMkLst>
        </pc:picChg>
      </pc:sldChg>
      <pc:sldChg chg="addSp delSp modSp">
        <pc:chgData name="Hernan Torres Rodriguez" userId="S::htorres233@soy.sena.edu.co::838e8529-0b71-4508-b0c1-015e62bc1cc2" providerId="AD" clId="Web-{707697B1-CDBE-E3E7-14FD-CDE562C5087C}" dt="2022-08-29T02:38:43.443" v="389" actId="1076"/>
        <pc:sldMkLst>
          <pc:docMk/>
          <pc:sldMk cId="0" sldId="274"/>
        </pc:sldMkLst>
        <pc:spChg chg="mod">
          <ac:chgData name="Hernan Torres Rodriguez" userId="S::htorres233@soy.sena.edu.co::838e8529-0b71-4508-b0c1-015e62bc1cc2" providerId="AD" clId="Web-{707697B1-CDBE-E3E7-14FD-CDE562C5087C}" dt="2022-08-29T02:23:58.402" v="251" actId="20577"/>
          <ac:spMkLst>
            <pc:docMk/>
            <pc:sldMk cId="0" sldId="274"/>
            <ac:spMk id="166" creationId="{00000000-0000-0000-0000-000000000000}"/>
          </ac:spMkLst>
        </pc:spChg>
        <pc:picChg chg="add mod">
          <ac:chgData name="Hernan Torres Rodriguez" userId="S::htorres233@soy.sena.edu.co::838e8529-0b71-4508-b0c1-015e62bc1cc2" providerId="AD" clId="Web-{707697B1-CDBE-E3E7-14FD-CDE562C5087C}" dt="2022-08-29T02:38:43.443" v="389" actId="1076"/>
          <ac:picMkLst>
            <pc:docMk/>
            <pc:sldMk cId="0" sldId="274"/>
            <ac:picMk id="2" creationId="{837E3D66-ACC4-5521-58BA-81A5B338857A}"/>
          </ac:picMkLst>
        </pc:picChg>
        <pc:picChg chg="del">
          <ac:chgData name="Hernan Torres Rodriguez" userId="S::htorres233@soy.sena.edu.co::838e8529-0b71-4508-b0c1-015e62bc1cc2" providerId="AD" clId="Web-{707697B1-CDBE-E3E7-14FD-CDE562C5087C}" dt="2022-08-29T02:24:17.168" v="252"/>
          <ac:picMkLst>
            <pc:docMk/>
            <pc:sldMk cId="0" sldId="274"/>
            <ac:picMk id="167" creationId="{00000000-0000-0000-0000-000000000000}"/>
          </ac:picMkLst>
        </pc:picChg>
      </pc:sldChg>
      <pc:sldChg chg="addSp delSp modSp">
        <pc:chgData name="Hernan Torres Rodriguez" userId="S::htorres233@soy.sena.edu.co::838e8529-0b71-4508-b0c1-015e62bc1cc2" providerId="AD" clId="Web-{707697B1-CDBE-E3E7-14FD-CDE562C5087C}" dt="2022-08-29T02:35:31.781" v="378" actId="20577"/>
        <pc:sldMkLst>
          <pc:docMk/>
          <pc:sldMk cId="0" sldId="276"/>
        </pc:sldMkLst>
        <pc:spChg chg="mod">
          <ac:chgData name="Hernan Torres Rodriguez" userId="S::htorres233@soy.sena.edu.co::838e8529-0b71-4508-b0c1-015e62bc1cc2" providerId="AD" clId="Web-{707697B1-CDBE-E3E7-14FD-CDE562C5087C}" dt="2022-08-29T02:35:31.781" v="378" actId="20577"/>
          <ac:spMkLst>
            <pc:docMk/>
            <pc:sldMk cId="0" sldId="276"/>
            <ac:spMk id="177" creationId="{00000000-0000-0000-0000-000000000000}"/>
          </ac:spMkLst>
        </pc:spChg>
        <pc:picChg chg="add del mod">
          <ac:chgData name="Hernan Torres Rodriguez" userId="S::htorres233@soy.sena.edu.co::838e8529-0b71-4508-b0c1-015e62bc1cc2" providerId="AD" clId="Web-{707697B1-CDBE-E3E7-14FD-CDE562C5087C}" dt="2022-08-29T02:32:43.464" v="347"/>
          <ac:picMkLst>
            <pc:docMk/>
            <pc:sldMk cId="0" sldId="276"/>
            <ac:picMk id="2" creationId="{EF290298-5118-1C3F-0E68-363E4D36F859}"/>
          </ac:picMkLst>
        </pc:picChg>
        <pc:picChg chg="add mod">
          <ac:chgData name="Hernan Torres Rodriguez" userId="S::htorres233@soy.sena.edu.co::838e8529-0b71-4508-b0c1-015e62bc1cc2" providerId="AD" clId="Web-{707697B1-CDBE-E3E7-14FD-CDE562C5087C}" dt="2022-08-29T02:34:09.482" v="356" actId="1076"/>
          <ac:picMkLst>
            <pc:docMk/>
            <pc:sldMk cId="0" sldId="276"/>
            <ac:picMk id="3" creationId="{22B15400-C0CC-6FF8-76D0-36E960356BC3}"/>
          </ac:picMkLst>
        </pc:picChg>
        <pc:picChg chg="add mod">
          <ac:chgData name="Hernan Torres Rodriguez" userId="S::htorres233@soy.sena.edu.co::838e8529-0b71-4508-b0c1-015e62bc1cc2" providerId="AD" clId="Web-{707697B1-CDBE-E3E7-14FD-CDE562C5087C}" dt="2022-08-29T02:34:59.702" v="361" actId="1076"/>
          <ac:picMkLst>
            <pc:docMk/>
            <pc:sldMk cId="0" sldId="276"/>
            <ac:picMk id="4" creationId="{82804DAF-6AE9-5E7F-CE81-2746DBEAA11B}"/>
          </ac:picMkLst>
        </pc:picChg>
        <pc:picChg chg="del">
          <ac:chgData name="Hernan Torres Rodriguez" userId="S::htorres233@soy.sena.edu.co::838e8529-0b71-4508-b0c1-015e62bc1cc2" providerId="AD" clId="Web-{707697B1-CDBE-E3E7-14FD-CDE562C5087C}" dt="2022-08-29T02:24:45.533" v="264"/>
          <ac:picMkLst>
            <pc:docMk/>
            <pc:sldMk cId="0" sldId="276"/>
            <ac:picMk id="179" creationId="{00000000-0000-0000-0000-000000000000}"/>
          </ac:picMkLst>
        </pc:picChg>
      </pc:sldChg>
      <pc:sldChg chg="del">
        <pc:chgData name="Hernan Torres Rodriguez" userId="S::htorres233@soy.sena.edu.co::838e8529-0b71-4508-b0c1-015e62bc1cc2" providerId="AD" clId="Web-{707697B1-CDBE-E3E7-14FD-CDE562C5087C}" dt="2022-08-29T02:02:18.349" v="10"/>
        <pc:sldMkLst>
          <pc:docMk/>
          <pc:sldMk cId="0" sldId="277"/>
        </pc:sldMkLst>
      </pc:sldChg>
      <pc:sldChg chg="del">
        <pc:chgData name="Hernan Torres Rodriguez" userId="S::htorres233@soy.sena.edu.co::838e8529-0b71-4508-b0c1-015e62bc1cc2" providerId="AD" clId="Web-{707697B1-CDBE-E3E7-14FD-CDE562C5087C}" dt="2022-08-29T02:02:18.349" v="9"/>
        <pc:sldMkLst>
          <pc:docMk/>
          <pc:sldMk cId="0" sldId="278"/>
        </pc:sldMkLst>
      </pc:sldChg>
      <pc:sldChg chg="del">
        <pc:chgData name="Hernan Torres Rodriguez" userId="S::htorres233@soy.sena.edu.co::838e8529-0b71-4508-b0c1-015e62bc1cc2" providerId="AD" clId="Web-{707697B1-CDBE-E3E7-14FD-CDE562C5087C}" dt="2022-08-29T02:02:18.349" v="8"/>
        <pc:sldMkLst>
          <pc:docMk/>
          <pc:sldMk cId="0" sldId="279"/>
        </pc:sldMkLst>
      </pc:sldChg>
      <pc:sldChg chg="ord">
        <pc:chgData name="Hernan Torres Rodriguez" userId="S::htorres233@soy.sena.edu.co::838e8529-0b71-4508-b0c1-015e62bc1cc2" providerId="AD" clId="Web-{707697B1-CDBE-E3E7-14FD-CDE562C5087C}" dt="2022-08-29T02:40:36.821" v="391"/>
        <pc:sldMkLst>
          <pc:docMk/>
          <pc:sldMk cId="0" sldId="280"/>
        </pc:sldMkLst>
      </pc:sldChg>
      <pc:sldChg chg="addSp delSp modSp add ord replId">
        <pc:chgData name="Hernan Torres Rodriguez" userId="S::htorres233@soy.sena.edu.co::838e8529-0b71-4508-b0c1-015e62bc1cc2" providerId="AD" clId="Web-{707697B1-CDBE-E3E7-14FD-CDE562C5087C}" dt="2022-08-29T02:28:47.988" v="334" actId="1076"/>
        <pc:sldMkLst>
          <pc:docMk/>
          <pc:sldMk cId="3675066915" sldId="281"/>
        </pc:sldMkLst>
        <pc:spChg chg="mod">
          <ac:chgData name="Hernan Torres Rodriguez" userId="S::htorres233@soy.sena.edu.co::838e8529-0b71-4508-b0c1-015e62bc1cc2" providerId="AD" clId="Web-{707697B1-CDBE-E3E7-14FD-CDE562C5087C}" dt="2022-08-29T02:28:47.988" v="334" actId="1076"/>
          <ac:spMkLst>
            <pc:docMk/>
            <pc:sldMk cId="3675066915" sldId="281"/>
            <ac:spMk id="177" creationId="{00000000-0000-0000-0000-000000000000}"/>
          </ac:spMkLst>
        </pc:spChg>
        <pc:picChg chg="add mod">
          <ac:chgData name="Hernan Torres Rodriguez" userId="S::htorres233@soy.sena.edu.co::838e8529-0b71-4508-b0c1-015e62bc1cc2" providerId="AD" clId="Web-{707697B1-CDBE-E3E7-14FD-CDE562C5087C}" dt="2022-08-29T02:28:44.910" v="333" actId="1076"/>
          <ac:picMkLst>
            <pc:docMk/>
            <pc:sldMk cId="3675066915" sldId="281"/>
            <ac:picMk id="2" creationId="{F515BE0E-1387-B817-CAB1-848A11F7A88C}"/>
          </ac:picMkLst>
        </pc:picChg>
        <pc:picChg chg="del">
          <ac:chgData name="Hernan Torres Rodriguez" userId="S::htorres233@soy.sena.edu.co::838e8529-0b71-4508-b0c1-015e62bc1cc2" providerId="AD" clId="Web-{707697B1-CDBE-E3E7-14FD-CDE562C5087C}" dt="2022-08-29T02:24:40.591" v="263"/>
          <ac:picMkLst>
            <pc:docMk/>
            <pc:sldMk cId="3675066915" sldId="281"/>
            <ac:picMk id="179" creationId="{00000000-0000-0000-0000-000000000000}"/>
          </ac:picMkLst>
        </pc:picChg>
      </pc:sldChg>
      <pc:sldChg chg="addSp modSp add replId">
        <pc:chgData name="Hernan Torres Rodriguez" userId="S::htorres233@soy.sena.edu.co::838e8529-0b71-4508-b0c1-015e62bc1cc2" providerId="AD" clId="Web-{707697B1-CDBE-E3E7-14FD-CDE562C5087C}" dt="2022-08-29T02:30:54.289" v="342" actId="1076"/>
        <pc:sldMkLst>
          <pc:docMk/>
          <pc:sldMk cId="4219921960" sldId="282"/>
        </pc:sldMkLst>
        <pc:spChg chg="mod">
          <ac:chgData name="Hernan Torres Rodriguez" userId="S::htorres233@soy.sena.edu.co::838e8529-0b71-4508-b0c1-015e62bc1cc2" providerId="AD" clId="Web-{707697B1-CDBE-E3E7-14FD-CDE562C5087C}" dt="2022-08-29T02:30:50.148" v="341" actId="1076"/>
          <ac:spMkLst>
            <pc:docMk/>
            <pc:sldMk cId="4219921960" sldId="282"/>
            <ac:spMk id="177" creationId="{00000000-0000-0000-0000-000000000000}"/>
          </ac:spMkLst>
        </pc:spChg>
        <pc:picChg chg="add mod">
          <ac:chgData name="Hernan Torres Rodriguez" userId="S::htorres233@soy.sena.edu.co::838e8529-0b71-4508-b0c1-015e62bc1cc2" providerId="AD" clId="Web-{707697B1-CDBE-E3E7-14FD-CDE562C5087C}" dt="2022-08-29T02:30:54.289" v="342" actId="1076"/>
          <ac:picMkLst>
            <pc:docMk/>
            <pc:sldMk cId="4219921960" sldId="282"/>
            <ac:picMk id="2" creationId="{63A75C42-0AAE-75C2-B7BB-F420E24863B5}"/>
          </ac:picMkLst>
        </pc:picChg>
      </pc:sldChg>
    </pc:docChg>
  </pc:docChgLst>
  <pc:docChgLst>
    <pc:chgData name="Hernan Torres Rodriguez" userId="S::htorres233@soy.sena.edu.co::838e8529-0b71-4508-b0c1-015e62bc1cc2" providerId="AD" clId="Web-{C84AE5B0-CE19-AE00-D672-3CFE767AC026}"/>
    <pc:docChg chg="delSld">
      <pc:chgData name="Hernan Torres Rodriguez" userId="S::htorres233@soy.sena.edu.co::838e8529-0b71-4508-b0c1-015e62bc1cc2" providerId="AD" clId="Web-{C84AE5B0-CE19-AE00-D672-3CFE767AC026}" dt="2022-09-22T15:25:46.518" v="8"/>
      <pc:docMkLst>
        <pc:docMk/>
      </pc:docMkLst>
      <pc:sldChg chg="del">
        <pc:chgData name="Hernan Torres Rodriguez" userId="S::htorres233@soy.sena.edu.co::838e8529-0b71-4508-b0c1-015e62bc1cc2" providerId="AD" clId="Web-{C84AE5B0-CE19-AE00-D672-3CFE767AC026}" dt="2022-09-22T15:25:46.518" v="8"/>
        <pc:sldMkLst>
          <pc:docMk/>
          <pc:sldMk cId="0" sldId="266"/>
        </pc:sldMkLst>
      </pc:sldChg>
      <pc:sldChg chg="del">
        <pc:chgData name="Hernan Torres Rodriguez" userId="S::htorres233@soy.sena.edu.co::838e8529-0b71-4508-b0c1-015e62bc1cc2" providerId="AD" clId="Web-{C84AE5B0-CE19-AE00-D672-3CFE767AC026}" dt="2022-09-22T15:25:46.518" v="7"/>
        <pc:sldMkLst>
          <pc:docMk/>
          <pc:sldMk cId="0" sldId="267"/>
        </pc:sldMkLst>
      </pc:sldChg>
      <pc:sldChg chg="del">
        <pc:chgData name="Hernan Torres Rodriguez" userId="S::htorres233@soy.sena.edu.co::838e8529-0b71-4508-b0c1-015e62bc1cc2" providerId="AD" clId="Web-{C84AE5B0-CE19-AE00-D672-3CFE767AC026}" dt="2022-09-22T15:25:46.503" v="6"/>
        <pc:sldMkLst>
          <pc:docMk/>
          <pc:sldMk cId="0" sldId="272"/>
        </pc:sldMkLst>
      </pc:sldChg>
      <pc:sldChg chg="del">
        <pc:chgData name="Hernan Torres Rodriguez" userId="S::htorres233@soy.sena.edu.co::838e8529-0b71-4508-b0c1-015e62bc1cc2" providerId="AD" clId="Web-{C84AE5B0-CE19-AE00-D672-3CFE767AC026}" dt="2022-09-22T15:25:46.503" v="5"/>
        <pc:sldMkLst>
          <pc:docMk/>
          <pc:sldMk cId="0" sldId="273"/>
        </pc:sldMkLst>
      </pc:sldChg>
      <pc:sldChg chg="del">
        <pc:chgData name="Hernan Torres Rodriguez" userId="S::htorres233@soy.sena.edu.co::838e8529-0b71-4508-b0c1-015e62bc1cc2" providerId="AD" clId="Web-{C84AE5B0-CE19-AE00-D672-3CFE767AC026}" dt="2022-09-22T15:25:46.503" v="4"/>
        <pc:sldMkLst>
          <pc:docMk/>
          <pc:sldMk cId="0" sldId="274"/>
        </pc:sldMkLst>
      </pc:sldChg>
      <pc:sldChg chg="del">
        <pc:chgData name="Hernan Torres Rodriguez" userId="S::htorres233@soy.sena.edu.co::838e8529-0b71-4508-b0c1-015e62bc1cc2" providerId="AD" clId="Web-{C84AE5B0-CE19-AE00-D672-3CFE767AC026}" dt="2022-09-22T15:25:46.503" v="3"/>
        <pc:sldMkLst>
          <pc:docMk/>
          <pc:sldMk cId="0" sldId="275"/>
        </pc:sldMkLst>
      </pc:sldChg>
      <pc:sldChg chg="del">
        <pc:chgData name="Hernan Torres Rodriguez" userId="S::htorres233@soy.sena.edu.co::838e8529-0b71-4508-b0c1-015e62bc1cc2" providerId="AD" clId="Web-{C84AE5B0-CE19-AE00-D672-3CFE767AC026}" dt="2022-09-22T15:25:46.503" v="0"/>
        <pc:sldMkLst>
          <pc:docMk/>
          <pc:sldMk cId="0" sldId="276"/>
        </pc:sldMkLst>
      </pc:sldChg>
      <pc:sldChg chg="del">
        <pc:chgData name="Hernan Torres Rodriguez" userId="S::htorres233@soy.sena.edu.co::838e8529-0b71-4508-b0c1-015e62bc1cc2" providerId="AD" clId="Web-{C84AE5B0-CE19-AE00-D672-3CFE767AC026}" dt="2022-09-22T15:25:46.503" v="2"/>
        <pc:sldMkLst>
          <pc:docMk/>
          <pc:sldMk cId="3675066915" sldId="281"/>
        </pc:sldMkLst>
      </pc:sldChg>
      <pc:sldChg chg="del">
        <pc:chgData name="Hernan Torres Rodriguez" userId="S::htorres233@soy.sena.edu.co::838e8529-0b71-4508-b0c1-015e62bc1cc2" providerId="AD" clId="Web-{C84AE5B0-CE19-AE00-D672-3CFE767AC026}" dt="2022-09-22T15:25:46.503" v="1"/>
        <pc:sldMkLst>
          <pc:docMk/>
          <pc:sldMk cId="4219921960" sldId="282"/>
        </pc:sldMkLst>
      </pc:sldChg>
    </pc:docChg>
  </pc:docChgLst>
  <pc:docChgLst>
    <pc:chgData name="Sofia Carolina Alandete Florez" userId="S::scalandete0@soy.sena.edu.co::c451a261-2bb9-4025-832d-ce0a8a152411" providerId="AD" clId="Web-{5444DFE7-5A26-7D94-CBCA-7205DFC582FC}"/>
    <pc:docChg chg="modSld">
      <pc:chgData name="Sofia Carolina Alandete Florez" userId="S::scalandete0@soy.sena.edu.co::c451a261-2bb9-4025-832d-ce0a8a152411" providerId="AD" clId="Web-{5444DFE7-5A26-7D94-CBCA-7205DFC582FC}" dt="2022-08-29T02:05:28.852" v="147" actId="20577"/>
      <pc:docMkLst>
        <pc:docMk/>
      </pc:docMkLst>
      <pc:sldChg chg="modSp">
        <pc:chgData name="Sofia Carolina Alandete Florez" userId="S::scalandete0@soy.sena.edu.co::c451a261-2bb9-4025-832d-ce0a8a152411" providerId="AD" clId="Web-{5444DFE7-5A26-7D94-CBCA-7205DFC582FC}" dt="2022-08-29T02:04:10.803" v="136" actId="20577"/>
        <pc:sldMkLst>
          <pc:docMk/>
          <pc:sldMk cId="0" sldId="258"/>
        </pc:sldMkLst>
        <pc:spChg chg="mod">
          <ac:chgData name="Sofia Carolina Alandete Florez" userId="S::scalandete0@soy.sena.edu.co::c451a261-2bb9-4025-832d-ce0a8a152411" providerId="AD" clId="Web-{5444DFE7-5A26-7D94-CBCA-7205DFC582FC}" dt="2022-08-29T02:02:28.080" v="129" actId="20577"/>
          <ac:spMkLst>
            <pc:docMk/>
            <pc:sldMk cId="0" sldId="258"/>
            <ac:spMk id="47" creationId="{00000000-0000-0000-0000-000000000000}"/>
          </ac:spMkLst>
        </pc:spChg>
        <pc:spChg chg="mod">
          <ac:chgData name="Sofia Carolina Alandete Florez" userId="S::scalandete0@soy.sena.edu.co::c451a261-2bb9-4025-832d-ce0a8a152411" providerId="AD" clId="Web-{5444DFE7-5A26-7D94-CBCA-7205DFC582FC}" dt="2022-08-29T02:04:10.803" v="136" actId="20577"/>
          <ac:spMkLst>
            <pc:docMk/>
            <pc:sldMk cId="0" sldId="258"/>
            <ac:spMk id="48" creationId="{00000000-0000-0000-0000-000000000000}"/>
          </ac:spMkLst>
        </pc:spChg>
      </pc:sldChg>
      <pc:sldChg chg="modSp">
        <pc:chgData name="Sofia Carolina Alandete Florez" userId="S::scalandete0@soy.sena.edu.co::c451a261-2bb9-4025-832d-ce0a8a152411" providerId="AD" clId="Web-{5444DFE7-5A26-7D94-CBCA-7205DFC582FC}" dt="2022-08-29T02:04:53.038" v="138" actId="20577"/>
        <pc:sldMkLst>
          <pc:docMk/>
          <pc:sldMk cId="0" sldId="266"/>
        </pc:sldMkLst>
        <pc:spChg chg="mod">
          <ac:chgData name="Sofia Carolina Alandete Florez" userId="S::scalandete0@soy.sena.edu.co::c451a261-2bb9-4025-832d-ce0a8a152411" providerId="AD" clId="Web-{5444DFE7-5A26-7D94-CBCA-7205DFC582FC}" dt="2022-08-29T02:04:53.038" v="138" actId="20577"/>
          <ac:spMkLst>
            <pc:docMk/>
            <pc:sldMk cId="0" sldId="266"/>
            <ac:spMk id="103" creationId="{00000000-0000-0000-0000-000000000000}"/>
          </ac:spMkLst>
        </pc:spChg>
      </pc:sldChg>
      <pc:sldChg chg="modSp">
        <pc:chgData name="Sofia Carolina Alandete Florez" userId="S::scalandete0@soy.sena.edu.co::c451a261-2bb9-4025-832d-ce0a8a152411" providerId="AD" clId="Web-{5444DFE7-5A26-7D94-CBCA-7205DFC582FC}" dt="2022-08-29T02:05:02.492" v="140" actId="20577"/>
        <pc:sldMkLst>
          <pc:docMk/>
          <pc:sldMk cId="0" sldId="267"/>
        </pc:sldMkLst>
        <pc:spChg chg="mod">
          <ac:chgData name="Sofia Carolina Alandete Florez" userId="S::scalandete0@soy.sena.edu.co::c451a261-2bb9-4025-832d-ce0a8a152411" providerId="AD" clId="Web-{5444DFE7-5A26-7D94-CBCA-7205DFC582FC}" dt="2022-08-29T02:05:02.492" v="140" actId="20577"/>
          <ac:spMkLst>
            <pc:docMk/>
            <pc:sldMk cId="0" sldId="267"/>
            <ac:spMk id="108" creationId="{00000000-0000-0000-0000-000000000000}"/>
          </ac:spMkLst>
        </pc:spChg>
      </pc:sldChg>
      <pc:sldChg chg="modSp">
        <pc:chgData name="Sofia Carolina Alandete Florez" userId="S::scalandete0@soy.sena.edu.co::c451a261-2bb9-4025-832d-ce0a8a152411" providerId="AD" clId="Web-{5444DFE7-5A26-7D94-CBCA-7205DFC582FC}" dt="2022-08-29T02:05:08.398" v="141" actId="20577"/>
        <pc:sldMkLst>
          <pc:docMk/>
          <pc:sldMk cId="0" sldId="268"/>
        </pc:sldMkLst>
        <pc:spChg chg="mod">
          <ac:chgData name="Sofia Carolina Alandete Florez" userId="S::scalandete0@soy.sena.edu.co::c451a261-2bb9-4025-832d-ce0a8a152411" providerId="AD" clId="Web-{5444DFE7-5A26-7D94-CBCA-7205DFC582FC}" dt="2022-08-29T02:05:08.398" v="141" actId="20577"/>
          <ac:spMkLst>
            <pc:docMk/>
            <pc:sldMk cId="0" sldId="268"/>
            <ac:spMk id="118" creationId="{00000000-0000-0000-0000-000000000000}"/>
          </ac:spMkLst>
        </pc:spChg>
      </pc:sldChg>
      <pc:sldChg chg="modSp">
        <pc:chgData name="Sofia Carolina Alandete Florez" userId="S::scalandete0@soy.sena.edu.co::c451a261-2bb9-4025-832d-ce0a8a152411" providerId="AD" clId="Web-{5444DFE7-5A26-7D94-CBCA-7205DFC582FC}" dt="2022-08-29T02:05:12.633" v="143" actId="20577"/>
        <pc:sldMkLst>
          <pc:docMk/>
          <pc:sldMk cId="0" sldId="269"/>
        </pc:sldMkLst>
        <pc:spChg chg="mod">
          <ac:chgData name="Sofia Carolina Alandete Florez" userId="S::scalandete0@soy.sena.edu.co::c451a261-2bb9-4025-832d-ce0a8a152411" providerId="AD" clId="Web-{5444DFE7-5A26-7D94-CBCA-7205DFC582FC}" dt="2022-08-29T02:05:12.633" v="143" actId="20577"/>
          <ac:spMkLst>
            <pc:docMk/>
            <pc:sldMk cId="0" sldId="269"/>
            <ac:spMk id="124" creationId="{00000000-0000-0000-0000-000000000000}"/>
          </ac:spMkLst>
        </pc:spChg>
      </pc:sldChg>
      <pc:sldChg chg="modSp">
        <pc:chgData name="Sofia Carolina Alandete Florez" userId="S::scalandete0@soy.sena.edu.co::c451a261-2bb9-4025-832d-ce0a8a152411" providerId="AD" clId="Web-{5444DFE7-5A26-7D94-CBCA-7205DFC582FC}" dt="2022-08-29T02:05:19.836" v="144" actId="20577"/>
        <pc:sldMkLst>
          <pc:docMk/>
          <pc:sldMk cId="0" sldId="270"/>
        </pc:sldMkLst>
        <pc:spChg chg="mod">
          <ac:chgData name="Sofia Carolina Alandete Florez" userId="S::scalandete0@soy.sena.edu.co::c451a261-2bb9-4025-832d-ce0a8a152411" providerId="AD" clId="Web-{5444DFE7-5A26-7D94-CBCA-7205DFC582FC}" dt="2022-08-29T02:05:19.836" v="144" actId="20577"/>
          <ac:spMkLst>
            <pc:docMk/>
            <pc:sldMk cId="0" sldId="270"/>
            <ac:spMk id="134" creationId="{00000000-0000-0000-0000-000000000000}"/>
          </ac:spMkLst>
        </pc:spChg>
      </pc:sldChg>
      <pc:sldChg chg="modSp">
        <pc:chgData name="Sofia Carolina Alandete Florez" userId="S::scalandete0@soy.sena.edu.co::c451a261-2bb9-4025-832d-ce0a8a152411" providerId="AD" clId="Web-{5444DFE7-5A26-7D94-CBCA-7205DFC582FC}" dt="2022-08-29T02:05:22.633" v="146" actId="20577"/>
        <pc:sldMkLst>
          <pc:docMk/>
          <pc:sldMk cId="0" sldId="271"/>
        </pc:sldMkLst>
        <pc:spChg chg="mod">
          <ac:chgData name="Sofia Carolina Alandete Florez" userId="S::scalandete0@soy.sena.edu.co::c451a261-2bb9-4025-832d-ce0a8a152411" providerId="AD" clId="Web-{5444DFE7-5A26-7D94-CBCA-7205DFC582FC}" dt="2022-08-29T02:05:22.633" v="146" actId="20577"/>
          <ac:spMkLst>
            <pc:docMk/>
            <pc:sldMk cId="0" sldId="271"/>
            <ac:spMk id="145" creationId="{00000000-0000-0000-0000-000000000000}"/>
          </ac:spMkLst>
        </pc:spChg>
      </pc:sldChg>
      <pc:sldChg chg="modSp">
        <pc:chgData name="Sofia Carolina Alandete Florez" userId="S::scalandete0@soy.sena.edu.co::c451a261-2bb9-4025-832d-ce0a8a152411" providerId="AD" clId="Web-{5444DFE7-5A26-7D94-CBCA-7205DFC582FC}" dt="2022-08-29T02:05:28.852" v="147" actId="20577"/>
        <pc:sldMkLst>
          <pc:docMk/>
          <pc:sldMk cId="0" sldId="272"/>
        </pc:sldMkLst>
        <pc:spChg chg="mod">
          <ac:chgData name="Sofia Carolina Alandete Florez" userId="S::scalandete0@soy.sena.edu.co::c451a261-2bb9-4025-832d-ce0a8a152411" providerId="AD" clId="Web-{5444DFE7-5A26-7D94-CBCA-7205DFC582FC}" dt="2022-08-29T02:05:28.852" v="147" actId="20577"/>
          <ac:spMkLst>
            <pc:docMk/>
            <pc:sldMk cId="0" sldId="272"/>
            <ac:spMk id="153" creationId="{00000000-0000-0000-0000-000000000000}"/>
          </ac:spMkLst>
        </pc:spChg>
      </pc:sldChg>
    </pc:docChg>
  </pc:docChgLst>
  <pc:docChgLst>
    <pc:chgData name="Sofia Carolina Alandete Florez" userId="S::scalandete0@soy.sena.edu.co::c451a261-2bb9-4025-832d-ce0a8a152411" providerId="AD" clId="Web-{039D8B0C-2C4E-6FED-29FF-6DB3FE42B278}"/>
    <pc:docChg chg="delSld modSld">
      <pc:chgData name="Sofia Carolina Alandete Florez" userId="S::scalandete0@soy.sena.edu.co::c451a261-2bb9-4025-832d-ce0a8a152411" providerId="AD" clId="Web-{039D8B0C-2C4E-6FED-29FF-6DB3FE42B278}" dt="2022-08-29T02:42:39.966" v="262" actId="20577"/>
      <pc:docMkLst>
        <pc:docMk/>
      </pc:docMkLst>
      <pc:sldChg chg="modSp">
        <pc:chgData name="Sofia Carolina Alandete Florez" userId="S::scalandete0@soy.sena.edu.co::c451a261-2bb9-4025-832d-ce0a8a152411" providerId="AD" clId="Web-{039D8B0C-2C4E-6FED-29FF-6DB3FE42B278}" dt="2022-08-29T02:42:39.966" v="262" actId="20577"/>
        <pc:sldMkLst>
          <pc:docMk/>
          <pc:sldMk cId="0" sldId="257"/>
        </pc:sldMkLst>
        <pc:spChg chg="mod">
          <ac:chgData name="Sofia Carolina Alandete Florez" userId="S::scalandete0@soy.sena.edu.co::c451a261-2bb9-4025-832d-ce0a8a152411" providerId="AD" clId="Web-{039D8B0C-2C4E-6FED-29FF-6DB3FE42B278}" dt="2022-08-29T02:42:39.966" v="262" actId="20577"/>
          <ac:spMkLst>
            <pc:docMk/>
            <pc:sldMk cId="0" sldId="257"/>
            <ac:spMk id="40" creationId="{00000000-0000-0000-0000-000000000000}"/>
          </ac:spMkLst>
        </pc:spChg>
      </pc:sldChg>
      <pc:sldChg chg="modSp">
        <pc:chgData name="Sofia Carolina Alandete Florez" userId="S::scalandete0@soy.sena.edu.co::c451a261-2bb9-4025-832d-ce0a8a152411" providerId="AD" clId="Web-{039D8B0C-2C4E-6FED-29FF-6DB3FE42B278}" dt="2022-08-29T02:22:45.607" v="227" actId="20577"/>
        <pc:sldMkLst>
          <pc:docMk/>
          <pc:sldMk cId="0" sldId="258"/>
        </pc:sldMkLst>
        <pc:spChg chg="mod">
          <ac:chgData name="Sofia Carolina Alandete Florez" userId="S::scalandete0@soy.sena.edu.co::c451a261-2bb9-4025-832d-ce0a8a152411" providerId="AD" clId="Web-{039D8B0C-2C4E-6FED-29FF-6DB3FE42B278}" dt="2022-08-29T02:13:35.155" v="193" actId="1076"/>
          <ac:spMkLst>
            <pc:docMk/>
            <pc:sldMk cId="0" sldId="258"/>
            <ac:spMk id="46" creationId="{00000000-0000-0000-0000-000000000000}"/>
          </ac:spMkLst>
        </pc:spChg>
        <pc:spChg chg="mod">
          <ac:chgData name="Sofia Carolina Alandete Florez" userId="S::scalandete0@soy.sena.edu.co::c451a261-2bb9-4025-832d-ce0a8a152411" providerId="AD" clId="Web-{039D8B0C-2C4E-6FED-29FF-6DB3FE42B278}" dt="2022-08-29T02:22:45.607" v="227" actId="20577"/>
          <ac:spMkLst>
            <pc:docMk/>
            <pc:sldMk cId="0" sldId="258"/>
            <ac:spMk id="47" creationId="{00000000-0000-0000-0000-000000000000}"/>
          </ac:spMkLst>
        </pc:spChg>
        <pc:spChg chg="mod">
          <ac:chgData name="Sofia Carolina Alandete Florez" userId="S::scalandete0@soy.sena.edu.co::c451a261-2bb9-4025-832d-ce0a8a152411" providerId="AD" clId="Web-{039D8B0C-2C4E-6FED-29FF-6DB3FE42B278}" dt="2022-08-29T02:22:05.997" v="207" actId="20577"/>
          <ac:spMkLst>
            <pc:docMk/>
            <pc:sldMk cId="0" sldId="258"/>
            <ac:spMk id="48" creationId="{00000000-0000-0000-0000-000000000000}"/>
          </ac:spMkLst>
        </pc:spChg>
      </pc:sldChg>
      <pc:sldChg chg="del">
        <pc:chgData name="Sofia Carolina Alandete Florez" userId="S::scalandete0@soy.sena.edu.co::c451a261-2bb9-4025-832d-ce0a8a152411" providerId="AD" clId="Web-{039D8B0C-2C4E-6FED-29FF-6DB3FE42B278}" dt="2022-08-29T02:08:56.476" v="9"/>
        <pc:sldMkLst>
          <pc:docMk/>
          <pc:sldMk cId="0" sldId="269"/>
        </pc:sldMkLst>
      </pc:sldChg>
      <pc:sldChg chg="del">
        <pc:chgData name="Sofia Carolina Alandete Florez" userId="S::scalandete0@soy.sena.edu.co::c451a261-2bb9-4025-832d-ce0a8a152411" providerId="AD" clId="Web-{039D8B0C-2C4E-6FED-29FF-6DB3FE42B278}" dt="2022-08-29T02:09:01.086" v="10"/>
        <pc:sldMkLst>
          <pc:docMk/>
          <pc:sldMk cId="0" sldId="270"/>
        </pc:sldMkLst>
      </pc:sldChg>
      <pc:sldChg chg="del">
        <pc:chgData name="Sofia Carolina Alandete Florez" userId="S::scalandete0@soy.sena.edu.co::c451a261-2bb9-4025-832d-ce0a8a152411" providerId="AD" clId="Web-{039D8B0C-2C4E-6FED-29FF-6DB3FE42B278}" dt="2022-08-29T02:09:04.695" v="11"/>
        <pc:sldMkLst>
          <pc:docMk/>
          <pc:sldMk cId="0" sldId="271"/>
        </pc:sldMkLst>
      </pc:sldChg>
      <pc:sldChg chg="modSp">
        <pc:chgData name="Sofia Carolina Alandete Florez" userId="S::scalandete0@soy.sena.edu.co::c451a261-2bb9-4025-832d-ce0a8a152411" providerId="AD" clId="Web-{039D8B0C-2C4E-6FED-29FF-6DB3FE42B278}" dt="2022-08-29T02:19:13.461" v="194" actId="20577"/>
        <pc:sldMkLst>
          <pc:docMk/>
          <pc:sldMk cId="0" sldId="272"/>
        </pc:sldMkLst>
        <pc:spChg chg="mod">
          <ac:chgData name="Sofia Carolina Alandete Florez" userId="S::scalandete0@soy.sena.edu.co::c451a261-2bb9-4025-832d-ce0a8a152411" providerId="AD" clId="Web-{039D8B0C-2C4E-6FED-29FF-6DB3FE42B278}" dt="2022-08-29T02:19:13.461" v="194" actId="20577"/>
          <ac:spMkLst>
            <pc:docMk/>
            <pc:sldMk cId="0" sldId="272"/>
            <ac:spMk id="153" creationId="{00000000-0000-0000-0000-000000000000}"/>
          </ac:spMkLst>
        </pc:spChg>
      </pc:sldChg>
      <pc:sldChg chg="modSp">
        <pc:chgData name="Sofia Carolina Alandete Florez" userId="S::scalandete0@soy.sena.edu.co::c451a261-2bb9-4025-832d-ce0a8a152411" providerId="AD" clId="Web-{039D8B0C-2C4E-6FED-29FF-6DB3FE42B278}" dt="2022-08-29T02:19:20.227" v="196" actId="20577"/>
        <pc:sldMkLst>
          <pc:docMk/>
          <pc:sldMk cId="0" sldId="273"/>
        </pc:sldMkLst>
        <pc:spChg chg="mod">
          <ac:chgData name="Sofia Carolina Alandete Florez" userId="S::scalandete0@soy.sena.edu.co::c451a261-2bb9-4025-832d-ce0a8a152411" providerId="AD" clId="Web-{039D8B0C-2C4E-6FED-29FF-6DB3FE42B278}" dt="2022-08-29T02:19:20.227" v="196" actId="20577"/>
          <ac:spMkLst>
            <pc:docMk/>
            <pc:sldMk cId="0" sldId="273"/>
            <ac:spMk id="158" creationId="{00000000-0000-0000-0000-000000000000}"/>
          </ac:spMkLst>
        </pc:spChg>
        <pc:spChg chg="mod">
          <ac:chgData name="Sofia Carolina Alandete Florez" userId="S::scalandete0@soy.sena.edu.co::c451a261-2bb9-4025-832d-ce0a8a152411" providerId="AD" clId="Web-{039D8B0C-2C4E-6FED-29FF-6DB3FE42B278}" dt="2022-08-29T02:19:17.820" v="195" actId="20577"/>
          <ac:spMkLst>
            <pc:docMk/>
            <pc:sldMk cId="0" sldId="273"/>
            <ac:spMk id="159" creationId="{00000000-0000-0000-0000-000000000000}"/>
          </ac:spMkLst>
        </pc:spChg>
      </pc:sldChg>
      <pc:sldChg chg="modSp">
        <pc:chgData name="Sofia Carolina Alandete Florez" userId="S::scalandete0@soy.sena.edu.co::c451a261-2bb9-4025-832d-ce0a8a152411" providerId="AD" clId="Web-{039D8B0C-2C4E-6FED-29FF-6DB3FE42B278}" dt="2022-08-29T02:39:37.415" v="259" actId="1076"/>
        <pc:sldMkLst>
          <pc:docMk/>
          <pc:sldMk cId="0" sldId="274"/>
        </pc:sldMkLst>
        <pc:spChg chg="mod">
          <ac:chgData name="Sofia Carolina Alandete Florez" userId="S::scalandete0@soy.sena.edu.co::c451a261-2bb9-4025-832d-ce0a8a152411" providerId="AD" clId="Web-{039D8B0C-2C4E-6FED-29FF-6DB3FE42B278}" dt="2022-08-29T02:39:37.415" v="259" actId="1076"/>
          <ac:spMkLst>
            <pc:docMk/>
            <pc:sldMk cId="0" sldId="274"/>
            <ac:spMk id="165" creationId="{00000000-0000-0000-0000-000000000000}"/>
          </ac:spMkLst>
        </pc:spChg>
        <pc:spChg chg="mod">
          <ac:chgData name="Sofia Carolina Alandete Florez" userId="S::scalandete0@soy.sena.edu.co::c451a261-2bb9-4025-832d-ce0a8a152411" providerId="AD" clId="Web-{039D8B0C-2C4E-6FED-29FF-6DB3FE42B278}" dt="2022-08-29T02:23:05.076" v="245" actId="20577"/>
          <ac:spMkLst>
            <pc:docMk/>
            <pc:sldMk cId="0" sldId="274"/>
            <ac:spMk id="166" creationId="{00000000-0000-0000-0000-000000000000}"/>
          </ac:spMkLst>
        </pc:spChg>
        <pc:picChg chg="mod">
          <ac:chgData name="Sofia Carolina Alandete Florez" userId="S::scalandete0@soy.sena.edu.co::c451a261-2bb9-4025-832d-ce0a8a152411" providerId="AD" clId="Web-{039D8B0C-2C4E-6FED-29FF-6DB3FE42B278}" dt="2022-08-29T02:39:31.602" v="258" actId="1076"/>
          <ac:picMkLst>
            <pc:docMk/>
            <pc:sldMk cId="0" sldId="274"/>
            <ac:picMk id="2" creationId="{837E3D66-ACC4-5521-58BA-81A5B338857A}"/>
          </ac:picMkLst>
        </pc:picChg>
      </pc:sldChg>
      <pc:sldChg chg="modSp">
        <pc:chgData name="Sofia Carolina Alandete Florez" userId="S::scalandete0@soy.sena.edu.co::c451a261-2bb9-4025-832d-ce0a8a152411" providerId="AD" clId="Web-{039D8B0C-2C4E-6FED-29FF-6DB3FE42B278}" dt="2022-08-29T02:20:07.790" v="201" actId="20577"/>
        <pc:sldMkLst>
          <pc:docMk/>
          <pc:sldMk cId="0" sldId="275"/>
        </pc:sldMkLst>
        <pc:spChg chg="mod">
          <ac:chgData name="Sofia Carolina Alandete Florez" userId="S::scalandete0@soy.sena.edu.co::c451a261-2bb9-4025-832d-ce0a8a152411" providerId="AD" clId="Web-{039D8B0C-2C4E-6FED-29FF-6DB3FE42B278}" dt="2022-08-29T02:20:07.790" v="201" actId="20577"/>
          <ac:spMkLst>
            <pc:docMk/>
            <pc:sldMk cId="0" sldId="275"/>
            <ac:spMk id="172" creationId="{00000000-0000-0000-0000-000000000000}"/>
          </ac:spMkLst>
        </pc:spChg>
      </pc:sldChg>
      <pc:sldChg chg="modSp">
        <pc:chgData name="Sofia Carolina Alandete Florez" userId="S::scalandete0@soy.sena.edu.co::c451a261-2bb9-4025-832d-ce0a8a152411" providerId="AD" clId="Web-{039D8B0C-2C4E-6FED-29FF-6DB3FE42B278}" dt="2022-08-29T02:20:14.713" v="203" actId="20577"/>
        <pc:sldMkLst>
          <pc:docMk/>
          <pc:sldMk cId="0" sldId="276"/>
        </pc:sldMkLst>
        <pc:spChg chg="mod">
          <ac:chgData name="Sofia Carolina Alandete Florez" userId="S::scalandete0@soy.sena.edu.co::c451a261-2bb9-4025-832d-ce0a8a152411" providerId="AD" clId="Web-{039D8B0C-2C4E-6FED-29FF-6DB3FE42B278}" dt="2022-08-29T02:20:14.713" v="203" actId="20577"/>
          <ac:spMkLst>
            <pc:docMk/>
            <pc:sldMk cId="0" sldId="276"/>
            <ac:spMk id="178" creationId="{00000000-0000-0000-0000-000000000000}"/>
          </ac:spMkLst>
        </pc:spChg>
      </pc:sldChg>
      <pc:sldChg chg="modSp">
        <pc:chgData name="Sofia Carolina Alandete Florez" userId="S::scalandete0@soy.sena.edu.co::c451a261-2bb9-4025-832d-ce0a8a152411" providerId="AD" clId="Web-{039D8B0C-2C4E-6FED-29FF-6DB3FE42B278}" dt="2022-08-29T02:25:36.643" v="252" actId="20577"/>
        <pc:sldMkLst>
          <pc:docMk/>
          <pc:sldMk cId="3675066915" sldId="281"/>
        </pc:sldMkLst>
        <pc:spChg chg="mod">
          <ac:chgData name="Sofia Carolina Alandete Florez" userId="S::scalandete0@soy.sena.edu.co::c451a261-2bb9-4025-832d-ce0a8a152411" providerId="AD" clId="Web-{039D8B0C-2C4E-6FED-29FF-6DB3FE42B278}" dt="2022-08-29T02:25:36.643" v="252" actId="20577"/>
          <ac:spMkLst>
            <pc:docMk/>
            <pc:sldMk cId="3675066915" sldId="281"/>
            <ac:spMk id="17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1pPr>
            <a:lvl2pPr marL="914400" marR="0" lvl="1"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2pPr>
            <a:lvl3pPr marL="1371600" marR="0" lvl="2"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3pPr>
            <a:lvl4pPr marL="1828800" marR="0" lvl="3"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4pPr>
            <a:lvl5pPr marL="2286000" marR="0" lvl="4"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5pPr>
            <a:lvl6pPr marL="2743200" marR="0" lvl="5"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6pPr>
            <a:lvl7pPr marL="3200400" marR="0" lvl="6"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7pPr>
            <a:lvl8pPr marL="3657600" marR="0" lvl="7"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8pPr>
            <a:lvl9pPr marL="4114800" marR="0" lvl="8"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3" name="Google Shape;23;p1: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gd1ff7a92bc_1_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31" name="Google Shape;31;gd1ff7a92bc_1_2: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134b4b66696_0_1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44" name="Google Shape;44;g134b4b66696_0_1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51" name="Google Shape;51;p3: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56" name="Google Shape;56;p5: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64" name="Google Shape;64;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72" name="Google Shape;72;p8: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05" name="Google Shape;205;p22: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subtítulo" type="title">
  <p:cSld name="TITLE">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4833937" y="3319859"/>
            <a:ext cx="14716126" cy="4643438"/>
          </a:xfrm>
          <a:prstGeom prst="rect">
            <a:avLst/>
          </a:prstGeom>
          <a:noFill/>
          <a:ln>
            <a:noFill/>
          </a:ln>
        </p:spPr>
        <p:txBody>
          <a:bodyPr spcFirstLastPara="1" wrap="square" lIns="71425" tIns="71425" rIns="71425" bIns="71425" anchor="b" anchorCtr="0">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1" name="Google Shape;11;p24"/>
          <p:cNvSpPr txBox="1">
            <a:spLocks noGrp="1"/>
          </p:cNvSpPr>
          <p:nvPr>
            <p:ph type="body" idx="1"/>
          </p:nvPr>
        </p:nvSpPr>
        <p:spPr>
          <a:xfrm>
            <a:off x="4833937" y="8088312"/>
            <a:ext cx="14716126" cy="1589485"/>
          </a:xfrm>
          <a:prstGeom prst="rect">
            <a:avLst/>
          </a:prstGeom>
          <a:noFill/>
          <a:ln>
            <a:noFill/>
          </a:ln>
        </p:spPr>
        <p:txBody>
          <a:bodyPr spcFirstLastPara="1" wrap="square" lIns="71425" tIns="71425" rIns="71425" bIns="71425" anchor="t" anchorCtr="0">
            <a:normAutofit/>
          </a:bodyPr>
          <a:lstStyle>
            <a:lvl1pPr marL="457200" lvl="0" indent="-228600" algn="ctr">
              <a:lnSpc>
                <a:spcPct val="100000"/>
              </a:lnSpc>
              <a:spcBef>
                <a:spcPts val="0"/>
              </a:spcBef>
              <a:spcAft>
                <a:spcPts val="0"/>
              </a:spcAft>
              <a:buClr>
                <a:srgbClr val="FFFFFF"/>
              </a:buClr>
              <a:buSzPts val="5800"/>
              <a:buFont typeface="Helvetica Neue"/>
              <a:buNone/>
              <a:defRPr sz="5800"/>
            </a:lvl1pPr>
            <a:lvl2pPr marL="914400" lvl="1" indent="-228600" algn="ctr">
              <a:lnSpc>
                <a:spcPct val="100000"/>
              </a:lnSpc>
              <a:spcBef>
                <a:spcPts val="0"/>
              </a:spcBef>
              <a:spcAft>
                <a:spcPts val="0"/>
              </a:spcAft>
              <a:buClr>
                <a:srgbClr val="FFFFFF"/>
              </a:buClr>
              <a:buSzPts val="5800"/>
              <a:buFont typeface="Helvetica Neue"/>
              <a:buNone/>
              <a:defRPr sz="5800"/>
            </a:lvl2pPr>
            <a:lvl3pPr marL="1371600" lvl="2" indent="-228600" algn="ctr">
              <a:lnSpc>
                <a:spcPct val="100000"/>
              </a:lnSpc>
              <a:spcBef>
                <a:spcPts val="0"/>
              </a:spcBef>
              <a:spcAft>
                <a:spcPts val="0"/>
              </a:spcAft>
              <a:buClr>
                <a:srgbClr val="FFFFFF"/>
              </a:buClr>
              <a:buSzPts val="5800"/>
              <a:buFont typeface="Helvetica Neue"/>
              <a:buNone/>
              <a:defRPr sz="5800"/>
            </a:lvl3pPr>
            <a:lvl4pPr marL="1828800" lvl="3" indent="-228600" algn="ctr">
              <a:lnSpc>
                <a:spcPct val="100000"/>
              </a:lnSpc>
              <a:spcBef>
                <a:spcPts val="0"/>
              </a:spcBef>
              <a:spcAft>
                <a:spcPts val="0"/>
              </a:spcAft>
              <a:buClr>
                <a:srgbClr val="FFFFFF"/>
              </a:buClr>
              <a:buSzPts val="5800"/>
              <a:buFont typeface="Helvetica Neue"/>
              <a:buNone/>
              <a:defRPr sz="5800"/>
            </a:lvl4pPr>
            <a:lvl5pPr marL="2286000" lvl="4" indent="-228600" algn="ctr">
              <a:lnSpc>
                <a:spcPct val="100000"/>
              </a:lnSpc>
              <a:spcBef>
                <a:spcPts val="0"/>
              </a:spcBef>
              <a:spcAft>
                <a:spcPts val="0"/>
              </a:spcAft>
              <a:buClr>
                <a:srgbClr val="FFFFFF"/>
              </a:buClr>
              <a:buSzPts val="5800"/>
              <a:buFont typeface="Helvetica Neue"/>
              <a:buNone/>
              <a:defRPr sz="5800"/>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12" name="Google Shape;12;p24"/>
          <p:cNvSpPr txBox="1">
            <a:spLocks noGrp="1"/>
          </p:cNvSpPr>
          <p:nvPr>
            <p:ph type="sldNum" idx="12"/>
          </p:nvPr>
        </p:nvSpPr>
        <p:spPr>
          <a:xfrm>
            <a:off x="11939981" y="14089062"/>
            <a:ext cx="494513" cy="502335"/>
          </a:xfrm>
          <a:prstGeom prst="rect">
            <a:avLst/>
          </a:prstGeom>
          <a:noFill/>
          <a:ln>
            <a:noFill/>
          </a:ln>
        </p:spPr>
        <p:txBody>
          <a:bodyPr spcFirstLastPara="1" wrap="square" lIns="71425" tIns="71425" rIns="71425" bIns="71425" anchor="t" anchorCtr="0">
            <a:sp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s-CO"/>
              <a:t>‹#›</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dir="in"/>
      </p:transition>
    </mc:Choice>
    <mc:Fallback xmlns="">
      <p:transition spd="slow">
        <p:split dir="in"/>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subtítulo" type="title">
  <p:cSld name="TITLE">
    <p:spTree>
      <p:nvGrpSpPr>
        <p:cNvPr id="1" name="Shape 17"/>
        <p:cNvGrpSpPr/>
        <p:nvPr/>
      </p:nvGrpSpPr>
      <p:grpSpPr>
        <a:xfrm>
          <a:off x="0" y="0"/>
          <a:ext cx="0" cy="0"/>
          <a:chOff x="0" y="0"/>
          <a:chExt cx="0" cy="0"/>
        </a:xfrm>
      </p:grpSpPr>
      <p:sp>
        <p:nvSpPr>
          <p:cNvPr id="18" name="Google Shape;18;g134b4b66696_0_24"/>
          <p:cNvSpPr txBox="1">
            <a:spLocks noGrp="1"/>
          </p:cNvSpPr>
          <p:nvPr>
            <p:ph type="title"/>
          </p:nvPr>
        </p:nvSpPr>
        <p:spPr>
          <a:xfrm>
            <a:off x="4833937" y="3319859"/>
            <a:ext cx="14716200" cy="4643400"/>
          </a:xfrm>
          <a:prstGeom prst="rect">
            <a:avLst/>
          </a:prstGeom>
          <a:noFill/>
          <a:ln>
            <a:noFill/>
          </a:ln>
        </p:spPr>
        <p:txBody>
          <a:bodyPr spcFirstLastPara="1" wrap="square" lIns="71425" tIns="71425" rIns="71425" bIns="71425" anchor="b" anchorCtr="0">
            <a:normAutofit/>
          </a:bodyPr>
          <a:lstStyle>
            <a:lvl1pPr lvl="0" algn="ctr" rtl="0">
              <a:lnSpc>
                <a:spcPct val="100000"/>
              </a:lnSpc>
              <a:spcBef>
                <a:spcPts val="0"/>
              </a:spcBef>
              <a:spcAft>
                <a:spcPts val="0"/>
              </a:spcAft>
              <a:buClr>
                <a:srgbClr val="FFFFFF"/>
              </a:buClr>
              <a:buSzPts val="1800"/>
              <a:buNone/>
              <a:defRPr/>
            </a:lvl1pPr>
            <a:lvl2pPr lvl="1" algn="ctr" rtl="0">
              <a:lnSpc>
                <a:spcPct val="100000"/>
              </a:lnSpc>
              <a:spcBef>
                <a:spcPts val="0"/>
              </a:spcBef>
              <a:spcAft>
                <a:spcPts val="0"/>
              </a:spcAft>
              <a:buClr>
                <a:srgbClr val="FFFFFF"/>
              </a:buClr>
              <a:buSzPts val="1800"/>
              <a:buNone/>
              <a:defRPr/>
            </a:lvl2pPr>
            <a:lvl3pPr lvl="2" algn="ctr" rtl="0">
              <a:lnSpc>
                <a:spcPct val="100000"/>
              </a:lnSpc>
              <a:spcBef>
                <a:spcPts val="0"/>
              </a:spcBef>
              <a:spcAft>
                <a:spcPts val="0"/>
              </a:spcAft>
              <a:buClr>
                <a:srgbClr val="FFFFFF"/>
              </a:buClr>
              <a:buSzPts val="1800"/>
              <a:buNone/>
              <a:defRPr/>
            </a:lvl3pPr>
            <a:lvl4pPr lvl="3" algn="ctr" rtl="0">
              <a:lnSpc>
                <a:spcPct val="100000"/>
              </a:lnSpc>
              <a:spcBef>
                <a:spcPts val="0"/>
              </a:spcBef>
              <a:spcAft>
                <a:spcPts val="0"/>
              </a:spcAft>
              <a:buClr>
                <a:srgbClr val="FFFFFF"/>
              </a:buClr>
              <a:buSzPts val="1800"/>
              <a:buNone/>
              <a:defRPr/>
            </a:lvl4pPr>
            <a:lvl5pPr lvl="4" algn="ctr" rtl="0">
              <a:lnSpc>
                <a:spcPct val="100000"/>
              </a:lnSpc>
              <a:spcBef>
                <a:spcPts val="0"/>
              </a:spcBef>
              <a:spcAft>
                <a:spcPts val="0"/>
              </a:spcAft>
              <a:buClr>
                <a:srgbClr val="FFFFFF"/>
              </a:buClr>
              <a:buSzPts val="1800"/>
              <a:buNone/>
              <a:defRPr/>
            </a:lvl5pPr>
            <a:lvl6pPr lvl="5" algn="ctr" rtl="0">
              <a:lnSpc>
                <a:spcPct val="100000"/>
              </a:lnSpc>
              <a:spcBef>
                <a:spcPts val="0"/>
              </a:spcBef>
              <a:spcAft>
                <a:spcPts val="0"/>
              </a:spcAft>
              <a:buClr>
                <a:srgbClr val="FFFFFF"/>
              </a:buClr>
              <a:buSzPts val="1800"/>
              <a:buNone/>
              <a:defRPr/>
            </a:lvl6pPr>
            <a:lvl7pPr lvl="6" algn="ctr" rtl="0">
              <a:lnSpc>
                <a:spcPct val="100000"/>
              </a:lnSpc>
              <a:spcBef>
                <a:spcPts val="0"/>
              </a:spcBef>
              <a:spcAft>
                <a:spcPts val="0"/>
              </a:spcAft>
              <a:buClr>
                <a:srgbClr val="FFFFFF"/>
              </a:buClr>
              <a:buSzPts val="1800"/>
              <a:buNone/>
              <a:defRPr/>
            </a:lvl7pPr>
            <a:lvl8pPr lvl="7" algn="ctr" rtl="0">
              <a:lnSpc>
                <a:spcPct val="100000"/>
              </a:lnSpc>
              <a:spcBef>
                <a:spcPts val="0"/>
              </a:spcBef>
              <a:spcAft>
                <a:spcPts val="0"/>
              </a:spcAft>
              <a:buClr>
                <a:srgbClr val="FFFFFF"/>
              </a:buClr>
              <a:buSzPts val="1800"/>
              <a:buNone/>
              <a:defRPr/>
            </a:lvl8pPr>
            <a:lvl9pPr lvl="8" algn="ctr" rtl="0">
              <a:lnSpc>
                <a:spcPct val="100000"/>
              </a:lnSpc>
              <a:spcBef>
                <a:spcPts val="0"/>
              </a:spcBef>
              <a:spcAft>
                <a:spcPts val="0"/>
              </a:spcAft>
              <a:buClr>
                <a:srgbClr val="FFFFFF"/>
              </a:buClr>
              <a:buSzPts val="1800"/>
              <a:buNone/>
              <a:defRPr/>
            </a:lvl9pPr>
          </a:lstStyle>
          <a:p>
            <a:endParaRPr/>
          </a:p>
        </p:txBody>
      </p:sp>
      <p:sp>
        <p:nvSpPr>
          <p:cNvPr id="19" name="Google Shape;19;g134b4b66696_0_24"/>
          <p:cNvSpPr txBox="1">
            <a:spLocks noGrp="1"/>
          </p:cNvSpPr>
          <p:nvPr>
            <p:ph type="body" idx="1"/>
          </p:nvPr>
        </p:nvSpPr>
        <p:spPr>
          <a:xfrm>
            <a:off x="4833937" y="8088312"/>
            <a:ext cx="14716200" cy="1589400"/>
          </a:xfrm>
          <a:prstGeom prst="rect">
            <a:avLst/>
          </a:prstGeom>
          <a:noFill/>
          <a:ln>
            <a:noFill/>
          </a:ln>
        </p:spPr>
        <p:txBody>
          <a:bodyPr spcFirstLastPara="1" wrap="square" lIns="71425" tIns="71425" rIns="71425" bIns="71425" anchor="t" anchorCtr="0">
            <a:normAutofit/>
          </a:bodyPr>
          <a:lstStyle>
            <a:lvl1pPr marL="457200" lvl="0" indent="-228600" algn="ctr" rtl="0">
              <a:lnSpc>
                <a:spcPct val="100000"/>
              </a:lnSpc>
              <a:spcBef>
                <a:spcPts val="0"/>
              </a:spcBef>
              <a:spcAft>
                <a:spcPts val="0"/>
              </a:spcAft>
              <a:buClr>
                <a:srgbClr val="FFFFFF"/>
              </a:buClr>
              <a:buSzPts val="5800"/>
              <a:buFont typeface="Helvetica Neue"/>
              <a:buNone/>
              <a:defRPr sz="5800"/>
            </a:lvl1pPr>
            <a:lvl2pPr marL="914400" lvl="1" indent="-228600" algn="ctr" rtl="0">
              <a:lnSpc>
                <a:spcPct val="100000"/>
              </a:lnSpc>
              <a:spcBef>
                <a:spcPts val="0"/>
              </a:spcBef>
              <a:spcAft>
                <a:spcPts val="0"/>
              </a:spcAft>
              <a:buClr>
                <a:srgbClr val="FFFFFF"/>
              </a:buClr>
              <a:buSzPts val="5800"/>
              <a:buFont typeface="Helvetica Neue"/>
              <a:buNone/>
              <a:defRPr sz="5800"/>
            </a:lvl2pPr>
            <a:lvl3pPr marL="1371600" lvl="2" indent="-228600" algn="ctr" rtl="0">
              <a:lnSpc>
                <a:spcPct val="100000"/>
              </a:lnSpc>
              <a:spcBef>
                <a:spcPts val="0"/>
              </a:spcBef>
              <a:spcAft>
                <a:spcPts val="0"/>
              </a:spcAft>
              <a:buClr>
                <a:srgbClr val="FFFFFF"/>
              </a:buClr>
              <a:buSzPts val="5800"/>
              <a:buFont typeface="Helvetica Neue"/>
              <a:buNone/>
              <a:defRPr sz="5800"/>
            </a:lvl3pPr>
            <a:lvl4pPr marL="1828800" lvl="3" indent="-228600" algn="ctr" rtl="0">
              <a:lnSpc>
                <a:spcPct val="100000"/>
              </a:lnSpc>
              <a:spcBef>
                <a:spcPts val="0"/>
              </a:spcBef>
              <a:spcAft>
                <a:spcPts val="0"/>
              </a:spcAft>
              <a:buClr>
                <a:srgbClr val="FFFFFF"/>
              </a:buClr>
              <a:buSzPts val="5800"/>
              <a:buFont typeface="Helvetica Neue"/>
              <a:buNone/>
              <a:defRPr sz="5800"/>
            </a:lvl4pPr>
            <a:lvl5pPr marL="2286000" lvl="4" indent="-228600" algn="ctr" rtl="0">
              <a:lnSpc>
                <a:spcPct val="100000"/>
              </a:lnSpc>
              <a:spcBef>
                <a:spcPts val="0"/>
              </a:spcBef>
              <a:spcAft>
                <a:spcPts val="0"/>
              </a:spcAft>
              <a:buClr>
                <a:srgbClr val="FFFFFF"/>
              </a:buClr>
              <a:buSzPts val="5800"/>
              <a:buFont typeface="Helvetica Neue"/>
              <a:buNone/>
              <a:defRPr sz="5800"/>
            </a:lvl5pPr>
            <a:lvl6pPr marL="2743200" lvl="5" indent="-394335" algn="l" rtl="0">
              <a:lnSpc>
                <a:spcPct val="100000"/>
              </a:lnSpc>
              <a:spcBef>
                <a:spcPts val="6700"/>
              </a:spcBef>
              <a:spcAft>
                <a:spcPts val="0"/>
              </a:spcAft>
              <a:buClr>
                <a:srgbClr val="FFFFFF"/>
              </a:buClr>
              <a:buSzPts val="2610"/>
              <a:buChar char="•"/>
              <a:defRPr/>
            </a:lvl6pPr>
            <a:lvl7pPr marL="3200400" lvl="6" indent="-394335" algn="l" rtl="0">
              <a:lnSpc>
                <a:spcPct val="100000"/>
              </a:lnSpc>
              <a:spcBef>
                <a:spcPts val="6700"/>
              </a:spcBef>
              <a:spcAft>
                <a:spcPts val="0"/>
              </a:spcAft>
              <a:buClr>
                <a:srgbClr val="FFFFFF"/>
              </a:buClr>
              <a:buSzPts val="2610"/>
              <a:buChar char="•"/>
              <a:defRPr/>
            </a:lvl7pPr>
            <a:lvl8pPr marL="3657600" lvl="7" indent="-394334" algn="l" rtl="0">
              <a:lnSpc>
                <a:spcPct val="100000"/>
              </a:lnSpc>
              <a:spcBef>
                <a:spcPts val="6700"/>
              </a:spcBef>
              <a:spcAft>
                <a:spcPts val="0"/>
              </a:spcAft>
              <a:buClr>
                <a:srgbClr val="FFFFFF"/>
              </a:buClr>
              <a:buSzPts val="2610"/>
              <a:buChar char="•"/>
              <a:defRPr/>
            </a:lvl8pPr>
            <a:lvl9pPr marL="4114800" lvl="8" indent="-394334" algn="l" rtl="0">
              <a:lnSpc>
                <a:spcPct val="100000"/>
              </a:lnSpc>
              <a:spcBef>
                <a:spcPts val="6700"/>
              </a:spcBef>
              <a:spcAft>
                <a:spcPts val="0"/>
              </a:spcAft>
              <a:buClr>
                <a:srgbClr val="FFFFFF"/>
              </a:buClr>
              <a:buSzPts val="2610"/>
              <a:buChar char="•"/>
              <a:defRPr/>
            </a:lvl9pPr>
          </a:lstStyle>
          <a:p>
            <a:endParaRPr/>
          </a:p>
        </p:txBody>
      </p:sp>
      <p:sp>
        <p:nvSpPr>
          <p:cNvPr id="20" name="Google Shape;20;g134b4b66696_0_24"/>
          <p:cNvSpPr txBox="1">
            <a:spLocks noGrp="1"/>
          </p:cNvSpPr>
          <p:nvPr>
            <p:ph type="sldNum" idx="12"/>
          </p:nvPr>
        </p:nvSpPr>
        <p:spPr>
          <a:xfrm>
            <a:off x="11939981" y="14089062"/>
            <a:ext cx="494400" cy="513600"/>
          </a:xfrm>
          <a:prstGeom prst="rect">
            <a:avLst/>
          </a:prstGeom>
          <a:noFill/>
          <a:ln>
            <a:noFill/>
          </a:ln>
        </p:spPr>
        <p:txBody>
          <a:bodyPr spcFirstLastPara="1" wrap="square" lIns="71425" tIns="71425" rIns="71425" bIns="71425" anchor="t" anchorCtr="0">
            <a:spAutoFit/>
          </a:bodyPr>
          <a:lstStyle>
            <a:lvl1pPr marL="0" marR="0" lvl="0"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body" idx="1"/>
          </p:nvPr>
        </p:nvSpPr>
        <p:spPr>
          <a:xfrm>
            <a:off x="4387453" y="2801937"/>
            <a:ext cx="15609094" cy="10144126"/>
          </a:xfrm>
          <a:prstGeom prst="rect">
            <a:avLst/>
          </a:prstGeom>
          <a:noFill/>
          <a:ln>
            <a:noFill/>
          </a:ln>
        </p:spPr>
        <p:txBody>
          <a:bodyPr spcFirstLastPara="1" wrap="square" lIns="71425" tIns="71425" rIns="71425" bIns="71425" anchor="ctr" anchorCtr="0">
            <a:normAutofit/>
          </a:bodyPr>
          <a:lstStyle>
            <a:lvl1pPr marL="457200" marR="0" lvl="0"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L="914400" marR="0" lvl="1"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L="1371600" marR="0" lvl="2"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L="1828800" marR="0" lvl="3"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L="2286000" marR="0" lvl="4"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L="2743200" marR="0" lvl="5"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L="3200400" marR="0" lvl="6"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L="3657600" marR="0" lvl="7"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L="4114800" marR="0" lvl="8"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7" name="Google Shape;7;p23"/>
          <p:cNvSpPr txBox="1">
            <a:spLocks noGrp="1"/>
          </p:cNvSpPr>
          <p:nvPr>
            <p:ph type="title"/>
          </p:nvPr>
        </p:nvSpPr>
        <p:spPr>
          <a:xfrm>
            <a:off x="4387453" y="1373187"/>
            <a:ext cx="15609094" cy="3036095"/>
          </a:xfrm>
          <a:prstGeom prst="rect">
            <a:avLst/>
          </a:prstGeom>
          <a:noFill/>
          <a:ln>
            <a:noFill/>
          </a:ln>
        </p:spPr>
        <p:txBody>
          <a:bodyPr spcFirstLastPara="1" wrap="square" lIns="71425" tIns="71425" rIns="71425" bIns="71425" anchor="ctr" anchorCtr="0">
            <a:normAutofit/>
          </a:bodyPr>
          <a:lstStyle>
            <a:lvl1pPr marR="0" lvl="0"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9pPr>
          </a:lstStyle>
          <a:p>
            <a:endParaRPr/>
          </a:p>
        </p:txBody>
      </p:sp>
      <p:sp>
        <p:nvSpPr>
          <p:cNvPr id="8" name="Google Shape;8;p23"/>
          <p:cNvSpPr txBox="1">
            <a:spLocks noGrp="1"/>
          </p:cNvSpPr>
          <p:nvPr>
            <p:ph type="sldNum" idx="12"/>
          </p:nvPr>
        </p:nvSpPr>
        <p:spPr>
          <a:xfrm>
            <a:off x="11939981" y="14089062"/>
            <a:ext cx="494513" cy="502335"/>
          </a:xfrm>
          <a:prstGeom prst="rect">
            <a:avLst/>
          </a:prstGeom>
          <a:noFill/>
          <a:ln>
            <a:noFill/>
          </a:ln>
        </p:spPr>
        <p:txBody>
          <a:bodyPr spcFirstLastPara="1" wrap="square" lIns="71425" tIns="71425" rIns="71425" bIns="71425" anchor="t" anchorCtr="0">
            <a:spAutoFit/>
          </a:bodyPr>
          <a:lstStyle>
            <a:lvl1pPr marL="0" marR="0" lvl="0"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s-CO"/>
              <a:t>‹#›</a:t>
            </a:fld>
            <a:endParaRPr/>
          </a:p>
        </p:txBody>
      </p:sp>
    </p:spTree>
  </p:cSld>
  <p:clrMap bg1="lt1" tx1="dk1" bg2="dk2" tx2="lt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1500">
        <p:split dir="in"/>
      </p:transition>
    </mc:Choice>
    <mc:Fallback xmlns="">
      <p:transition spd="slow">
        <p:split dir="in"/>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3"/>
        <p:cNvGrpSpPr/>
        <p:nvPr/>
      </p:nvGrpSpPr>
      <p:grpSpPr>
        <a:xfrm>
          <a:off x="0" y="0"/>
          <a:ext cx="0" cy="0"/>
          <a:chOff x="0" y="0"/>
          <a:chExt cx="0" cy="0"/>
        </a:xfrm>
      </p:grpSpPr>
      <p:sp>
        <p:nvSpPr>
          <p:cNvPr id="14" name="Google Shape;14;g134b4b66696_0_20"/>
          <p:cNvSpPr txBox="1">
            <a:spLocks noGrp="1"/>
          </p:cNvSpPr>
          <p:nvPr>
            <p:ph type="body" idx="1"/>
          </p:nvPr>
        </p:nvSpPr>
        <p:spPr>
          <a:xfrm>
            <a:off x="4387453" y="2801937"/>
            <a:ext cx="15609000" cy="10144200"/>
          </a:xfrm>
          <a:prstGeom prst="rect">
            <a:avLst/>
          </a:prstGeom>
          <a:noFill/>
          <a:ln>
            <a:noFill/>
          </a:ln>
        </p:spPr>
        <p:txBody>
          <a:bodyPr spcFirstLastPara="1" wrap="square" lIns="71425" tIns="71425" rIns="71425" bIns="71425" anchor="ctr" anchorCtr="0">
            <a:normAutofit/>
          </a:bodyPr>
          <a:lstStyle>
            <a:lvl1pPr marL="457200" marR="0" lvl="0"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L="914400" marR="0" lvl="1"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L="1371600" marR="0" lvl="2"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L="1828800" marR="0" lvl="3"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L="2286000" marR="0" lvl="4"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L="2743200" marR="0" lvl="5"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L="3200400" marR="0" lvl="6"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L="3657600" marR="0" lvl="7"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L="4114800" marR="0" lvl="8"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15" name="Google Shape;15;g134b4b66696_0_20"/>
          <p:cNvSpPr txBox="1">
            <a:spLocks noGrp="1"/>
          </p:cNvSpPr>
          <p:nvPr>
            <p:ph type="title"/>
          </p:nvPr>
        </p:nvSpPr>
        <p:spPr>
          <a:xfrm>
            <a:off x="4387453" y="1373187"/>
            <a:ext cx="15609000" cy="3036000"/>
          </a:xfrm>
          <a:prstGeom prst="rect">
            <a:avLst/>
          </a:prstGeom>
          <a:noFill/>
          <a:ln>
            <a:noFill/>
          </a:ln>
        </p:spPr>
        <p:txBody>
          <a:bodyPr spcFirstLastPara="1" wrap="square" lIns="71425" tIns="71425" rIns="71425" bIns="71425" anchor="ctr" anchorCtr="0">
            <a:normAutofit/>
          </a:bodyPr>
          <a:lstStyle>
            <a:lvl1pPr marR="0" lvl="0"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9pPr>
          </a:lstStyle>
          <a:p>
            <a:endParaRPr/>
          </a:p>
        </p:txBody>
      </p:sp>
      <p:sp>
        <p:nvSpPr>
          <p:cNvPr id="16" name="Google Shape;16;g134b4b66696_0_20"/>
          <p:cNvSpPr txBox="1">
            <a:spLocks noGrp="1"/>
          </p:cNvSpPr>
          <p:nvPr>
            <p:ph type="sldNum" idx="12"/>
          </p:nvPr>
        </p:nvSpPr>
        <p:spPr>
          <a:xfrm>
            <a:off x="11939981" y="14089062"/>
            <a:ext cx="494400" cy="513600"/>
          </a:xfrm>
          <a:prstGeom prst="rect">
            <a:avLst/>
          </a:prstGeom>
          <a:noFill/>
          <a:ln>
            <a:noFill/>
          </a:ln>
        </p:spPr>
        <p:txBody>
          <a:bodyPr spcFirstLastPara="1" wrap="square" lIns="71425" tIns="71425" rIns="71425" bIns="71425" anchor="t" anchorCtr="0">
            <a:spAutoFit/>
          </a:bodyPr>
          <a:lstStyle>
            <a:lvl1pPr marL="0" marR="0" lvl="0"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s-CO"/>
              <a:t>‹#›</a:t>
            </a:fld>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www.google.com/maps/place/Fundaci%C3%B3n+Arc%C3%A1ngeles/@4.6919044,-74.0500507,206m/data=!3m2!1e3!4b1!4m5!3m4!1s0x8e3f9ab94f8efb21:0x6eb6f4d3a026bd51!8m2!3d4.6919044!4d-74.0495035"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
        <p:cNvGrpSpPr/>
        <p:nvPr/>
      </p:nvGrpSpPr>
      <p:grpSpPr>
        <a:xfrm>
          <a:off x="0" y="0"/>
          <a:ext cx="0" cy="0"/>
          <a:chOff x="0" y="0"/>
          <a:chExt cx="0" cy="0"/>
        </a:xfrm>
      </p:grpSpPr>
      <p:sp>
        <p:nvSpPr>
          <p:cNvPr id="25" name="Google Shape;25;p1"/>
          <p:cNvSpPr txBox="1"/>
          <p:nvPr/>
        </p:nvSpPr>
        <p:spPr>
          <a:xfrm>
            <a:off x="9523950" y="6299300"/>
            <a:ext cx="5336100" cy="2222400"/>
          </a:xfrm>
          <a:prstGeom prst="rect">
            <a:avLst/>
          </a:prstGeom>
          <a:noFill/>
          <a:ln>
            <a:noFill/>
          </a:ln>
        </p:spPr>
        <p:txBody>
          <a:bodyPr spcFirstLastPara="1" wrap="square" lIns="71425" tIns="71425" rIns="71425" bIns="71425" anchor="ctr" anchorCtr="0">
            <a:spAutoFit/>
          </a:bodyPr>
          <a:lstStyle/>
          <a:p>
            <a:pPr marL="0" marR="0" lvl="0" indent="0" algn="ctr" rtl="0">
              <a:lnSpc>
                <a:spcPct val="100000"/>
              </a:lnSpc>
              <a:spcBef>
                <a:spcPts val="0"/>
              </a:spcBef>
              <a:spcAft>
                <a:spcPts val="0"/>
              </a:spcAft>
              <a:buClr>
                <a:srgbClr val="FB4C0F"/>
              </a:buClr>
              <a:buSzPts val="13800"/>
              <a:buFont typeface="Arial"/>
              <a:buNone/>
            </a:pPr>
            <a:r>
              <a:rPr lang="es-CO" sz="13500" b="0" i="0" u="none" strike="noStrike" cap="none">
                <a:solidFill>
                  <a:srgbClr val="FB4C0F"/>
                </a:solidFill>
                <a:latin typeface="Coda"/>
                <a:ea typeface="Coda"/>
                <a:cs typeface="Coda"/>
                <a:sym typeface="Coda"/>
              </a:rPr>
              <a:t>Arca</a:t>
            </a:r>
            <a:endParaRPr sz="13500" b="0" i="0" u="none" strike="noStrike" cap="none">
              <a:solidFill>
                <a:srgbClr val="000000"/>
              </a:solidFill>
              <a:latin typeface="Coda"/>
              <a:ea typeface="Coda"/>
              <a:cs typeface="Coda"/>
              <a:sym typeface="Coda"/>
            </a:endParaRPr>
          </a:p>
        </p:txBody>
      </p:sp>
      <p:sp>
        <p:nvSpPr>
          <p:cNvPr id="26" name="Google Shape;26;p1"/>
          <p:cNvSpPr txBox="1"/>
          <p:nvPr/>
        </p:nvSpPr>
        <p:spPr>
          <a:xfrm>
            <a:off x="9661650" y="8521700"/>
            <a:ext cx="5060700" cy="698400"/>
          </a:xfrm>
          <a:prstGeom prst="rect">
            <a:avLst/>
          </a:prstGeom>
          <a:noFill/>
          <a:ln>
            <a:noFill/>
          </a:ln>
        </p:spPr>
        <p:txBody>
          <a:bodyPr spcFirstLastPara="1" wrap="square" lIns="71425" tIns="71425" rIns="71425" bIns="71425" anchor="ctr" anchorCtr="0">
            <a:spAutoFit/>
          </a:bodyPr>
          <a:lstStyle/>
          <a:p>
            <a:pPr marL="0" marR="0" lvl="0" indent="0" algn="ctr" rtl="0">
              <a:lnSpc>
                <a:spcPct val="100000"/>
              </a:lnSpc>
              <a:spcBef>
                <a:spcPts val="0"/>
              </a:spcBef>
              <a:spcAft>
                <a:spcPts val="0"/>
              </a:spcAft>
              <a:buClr>
                <a:srgbClr val="FB4C0F"/>
              </a:buClr>
              <a:buSzPts val="3600"/>
              <a:buFont typeface="Arial"/>
              <a:buNone/>
            </a:pPr>
            <a:r>
              <a:rPr lang="es-CO" sz="3600" b="0" i="1" u="none" strike="noStrike" cap="none">
                <a:solidFill>
                  <a:schemeClr val="dk1"/>
                </a:solidFill>
                <a:latin typeface="Nanum Gothic Coding"/>
                <a:ea typeface="Nanum Gothic Coding"/>
                <a:cs typeface="Nanum Gothic Coding"/>
                <a:sym typeface="Nanum Gothic Coding"/>
              </a:rPr>
              <a:t>Proyecto Formativo</a:t>
            </a:r>
            <a:endParaRPr sz="4400" b="0" i="1" u="none" strike="noStrike" cap="none">
              <a:solidFill>
                <a:schemeClr val="dk1"/>
              </a:solidFill>
              <a:latin typeface="Nanum Gothic Coding"/>
              <a:ea typeface="Nanum Gothic Coding"/>
              <a:cs typeface="Nanum Gothic Coding"/>
              <a:sym typeface="Nanum Gothic Coding"/>
            </a:endParaRPr>
          </a:p>
        </p:txBody>
      </p:sp>
      <p:sp>
        <p:nvSpPr>
          <p:cNvPr id="27" name="Google Shape;27;p1"/>
          <p:cNvSpPr txBox="1"/>
          <p:nvPr/>
        </p:nvSpPr>
        <p:spPr>
          <a:xfrm>
            <a:off x="9523950" y="9448700"/>
            <a:ext cx="5336100" cy="698400"/>
          </a:xfrm>
          <a:prstGeom prst="rect">
            <a:avLst/>
          </a:prstGeom>
          <a:noFill/>
          <a:ln>
            <a:noFill/>
          </a:ln>
        </p:spPr>
        <p:txBody>
          <a:bodyPr spcFirstLastPara="1" wrap="square" lIns="71425" tIns="71425" rIns="71425" bIns="71425" anchor="ctr" anchorCtr="0">
            <a:spAutoFit/>
          </a:bodyPr>
          <a:lstStyle/>
          <a:p>
            <a:pPr marL="0" marR="0" lvl="0" indent="0" algn="ctr" rtl="0">
              <a:lnSpc>
                <a:spcPct val="100000"/>
              </a:lnSpc>
              <a:spcBef>
                <a:spcPts val="0"/>
              </a:spcBef>
              <a:spcAft>
                <a:spcPts val="0"/>
              </a:spcAft>
              <a:buClr>
                <a:schemeClr val="dk1"/>
              </a:buClr>
              <a:buSzPts val="4400"/>
              <a:buFont typeface="Arial"/>
              <a:buNone/>
            </a:pPr>
            <a:r>
              <a:rPr lang="es-CO" sz="3600" b="0" i="1" u="none" strike="noStrike" cap="none">
                <a:solidFill>
                  <a:schemeClr val="dk1"/>
                </a:solidFill>
                <a:latin typeface="Nanum Gothic Coding"/>
                <a:ea typeface="Nanum Gothic Coding"/>
                <a:cs typeface="Nanum Gothic Coding"/>
                <a:sym typeface="Nanum Gothic Coding"/>
              </a:rPr>
              <a:t>CEET</a:t>
            </a:r>
            <a:endParaRPr sz="3600" b="0" i="1" u="none" strike="noStrike" cap="none">
              <a:solidFill>
                <a:srgbClr val="FFFFFF"/>
              </a:solidFill>
              <a:latin typeface="Nanum Gothic Coding"/>
              <a:ea typeface="Nanum Gothic Coding"/>
              <a:cs typeface="Nanum Gothic Coding"/>
              <a:sym typeface="Nanum Gothic Coding"/>
            </a:endParaRPr>
          </a:p>
        </p:txBody>
      </p:sp>
      <p:sp>
        <p:nvSpPr>
          <p:cNvPr id="28" name="Google Shape;28;p1"/>
          <p:cNvSpPr txBox="1"/>
          <p:nvPr/>
        </p:nvSpPr>
        <p:spPr>
          <a:xfrm>
            <a:off x="9661650" y="5600900"/>
            <a:ext cx="5060700" cy="698400"/>
          </a:xfrm>
          <a:prstGeom prst="rect">
            <a:avLst/>
          </a:prstGeom>
          <a:noFill/>
          <a:ln>
            <a:noFill/>
          </a:ln>
        </p:spPr>
        <p:txBody>
          <a:bodyPr spcFirstLastPara="1" wrap="square" lIns="71425" tIns="71425" rIns="71425" bIns="71425" anchor="ctr" anchorCtr="0">
            <a:spAutoFit/>
          </a:bodyPr>
          <a:lstStyle/>
          <a:p>
            <a:pPr marL="0" marR="0" lvl="0" indent="0" algn="ctr" rtl="0">
              <a:lnSpc>
                <a:spcPct val="100000"/>
              </a:lnSpc>
              <a:spcBef>
                <a:spcPts val="0"/>
              </a:spcBef>
              <a:spcAft>
                <a:spcPts val="0"/>
              </a:spcAft>
              <a:buClr>
                <a:srgbClr val="FB4C0F"/>
              </a:buClr>
              <a:buSzPts val="3600"/>
              <a:buFont typeface="Arial"/>
              <a:buNone/>
            </a:pPr>
            <a:r>
              <a:rPr lang="es-CO" sz="3600" b="0" i="1" u="none" strike="noStrike" cap="none">
                <a:solidFill>
                  <a:schemeClr val="dk1"/>
                </a:solidFill>
                <a:latin typeface="Nanum Gothic Coding"/>
                <a:ea typeface="Nanum Gothic Coding"/>
                <a:cs typeface="Nanum Gothic Coding"/>
                <a:sym typeface="Nanum Gothic Coding"/>
              </a:rPr>
              <a:t>2468764 - ADSI</a:t>
            </a:r>
            <a:endParaRPr sz="3600" b="0" i="1" u="none" strike="noStrike" cap="none">
              <a:solidFill>
                <a:schemeClr val="dk1"/>
              </a:solidFill>
              <a:latin typeface="Nanum Gothic Coding"/>
              <a:ea typeface="Nanum Gothic Coding"/>
              <a:cs typeface="Nanum Gothic Coding"/>
              <a:sym typeface="Nanum Gothic Coding"/>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
        <p:cNvGrpSpPr/>
        <p:nvPr/>
      </p:nvGrpSpPr>
      <p:grpSpPr>
        <a:xfrm>
          <a:off x="0" y="0"/>
          <a:ext cx="0" cy="0"/>
          <a:chOff x="0" y="0"/>
          <a:chExt cx="0" cy="0"/>
        </a:xfrm>
      </p:grpSpPr>
      <p:grpSp>
        <p:nvGrpSpPr>
          <p:cNvPr id="33" name="Google Shape;33;gd1ff7a92bc_1_2"/>
          <p:cNvGrpSpPr/>
          <p:nvPr/>
        </p:nvGrpSpPr>
        <p:grpSpPr>
          <a:xfrm>
            <a:off x="3647196" y="5386490"/>
            <a:ext cx="8787569" cy="4975027"/>
            <a:chOff x="12683955" y="5532171"/>
            <a:chExt cx="10600205" cy="4975027"/>
          </a:xfrm>
        </p:grpSpPr>
        <p:sp>
          <p:nvSpPr>
            <p:cNvPr id="34" name="Google Shape;34;gd1ff7a92bc_1_2"/>
            <p:cNvSpPr txBox="1"/>
            <p:nvPr/>
          </p:nvSpPr>
          <p:spPr>
            <a:xfrm>
              <a:off x="12683960" y="5532171"/>
              <a:ext cx="4182600" cy="759900"/>
            </a:xfrm>
            <a:prstGeom prst="rect">
              <a:avLst/>
            </a:prstGeom>
            <a:noFill/>
            <a:ln>
              <a:noFill/>
            </a:ln>
          </p:spPr>
          <p:txBody>
            <a:bodyPr spcFirstLastPara="1" wrap="square" lIns="71425" tIns="71425" rIns="71425" bIns="71425" anchor="ctr" anchorCtr="0">
              <a:spAutoFit/>
            </a:bodyPr>
            <a:lstStyle/>
            <a:p>
              <a:pPr marL="0" marR="0" lvl="0" indent="0" algn="l" rtl="0">
                <a:lnSpc>
                  <a:spcPct val="100000"/>
                </a:lnSpc>
                <a:spcBef>
                  <a:spcPts val="0"/>
                </a:spcBef>
                <a:spcAft>
                  <a:spcPts val="0"/>
                </a:spcAft>
                <a:buClr>
                  <a:srgbClr val="FB4C0F"/>
                </a:buClr>
                <a:buSzPts val="4000"/>
                <a:buFont typeface="Arial"/>
                <a:buNone/>
              </a:pPr>
              <a:r>
                <a:rPr lang="es-CO" sz="4000" b="0" i="0" u="none" strike="noStrike" cap="none">
                  <a:solidFill>
                    <a:srgbClr val="FB4C0F"/>
                  </a:solidFill>
                  <a:latin typeface="Coda"/>
                  <a:ea typeface="Coda"/>
                  <a:cs typeface="Coda"/>
                  <a:sym typeface="Coda"/>
                </a:rPr>
                <a:t>Aprendices:</a:t>
              </a:r>
              <a:endParaRPr sz="4000" b="0" i="0" u="none" strike="noStrike" cap="none">
                <a:solidFill>
                  <a:srgbClr val="FB4C0F"/>
                </a:solidFill>
                <a:latin typeface="Coda"/>
                <a:ea typeface="Coda"/>
                <a:cs typeface="Coda"/>
                <a:sym typeface="Coda"/>
              </a:endParaRPr>
            </a:p>
          </p:txBody>
        </p:sp>
        <p:sp>
          <p:nvSpPr>
            <p:cNvPr id="35" name="Google Shape;35;gd1ff7a92bc_1_2"/>
            <p:cNvSpPr txBox="1"/>
            <p:nvPr/>
          </p:nvSpPr>
          <p:spPr>
            <a:xfrm>
              <a:off x="12683960" y="6453428"/>
              <a:ext cx="9398100" cy="698400"/>
            </a:xfrm>
            <a:prstGeom prst="rect">
              <a:avLst/>
            </a:prstGeom>
            <a:noFill/>
            <a:ln>
              <a:noFill/>
            </a:ln>
          </p:spPr>
          <p:txBody>
            <a:bodyPr spcFirstLastPara="1" wrap="square" lIns="71425" tIns="71425" rIns="71425" bIns="71425" anchor="ctr" anchorCtr="0">
              <a:spAutoFit/>
            </a:bodyPr>
            <a:lstStyle/>
            <a:p>
              <a:pPr marL="0" marR="0" lvl="0" indent="0" algn="l" rtl="0">
                <a:lnSpc>
                  <a:spcPct val="100000"/>
                </a:lnSpc>
                <a:spcBef>
                  <a:spcPts val="0"/>
                </a:spcBef>
                <a:spcAft>
                  <a:spcPts val="0"/>
                </a:spcAft>
                <a:buClr>
                  <a:schemeClr val="dk1"/>
                </a:buClr>
                <a:buSzPts val="3600"/>
                <a:buFont typeface="Arial"/>
                <a:buNone/>
              </a:pPr>
              <a:r>
                <a:rPr lang="es-CO" sz="3600">
                  <a:solidFill>
                    <a:schemeClr val="dk1"/>
                  </a:solidFill>
                  <a:latin typeface="Quicksand"/>
                  <a:ea typeface="Quicksand"/>
                  <a:cs typeface="Quicksand"/>
                  <a:sym typeface="Quicksand"/>
                </a:rPr>
                <a:t>Santiago Ocampo Sandoval</a:t>
              </a:r>
              <a:endParaRPr sz="3600" b="0" i="0" u="none" strike="noStrike" cap="none">
                <a:solidFill>
                  <a:schemeClr val="dk1"/>
                </a:solidFill>
                <a:latin typeface="Quicksand"/>
                <a:ea typeface="Quicksand"/>
                <a:cs typeface="Quicksand"/>
                <a:sym typeface="Quicksand"/>
              </a:endParaRPr>
            </a:p>
          </p:txBody>
        </p:sp>
        <p:sp>
          <p:nvSpPr>
            <p:cNvPr id="36" name="Google Shape;36;gd1ff7a92bc_1_2"/>
            <p:cNvSpPr txBox="1"/>
            <p:nvPr/>
          </p:nvSpPr>
          <p:spPr>
            <a:xfrm>
              <a:off x="12683960" y="7292267"/>
              <a:ext cx="10600200" cy="698400"/>
            </a:xfrm>
            <a:prstGeom prst="rect">
              <a:avLst/>
            </a:prstGeom>
            <a:noFill/>
            <a:ln>
              <a:noFill/>
            </a:ln>
          </p:spPr>
          <p:txBody>
            <a:bodyPr spcFirstLastPara="1" wrap="square" lIns="71425" tIns="71425" rIns="71425" bIns="71425" anchor="ctr" anchorCtr="0">
              <a:spAutoFit/>
            </a:bodyPr>
            <a:lstStyle/>
            <a:p>
              <a:pPr marL="0" marR="0" lvl="0" indent="0" algn="l" rtl="0">
                <a:lnSpc>
                  <a:spcPct val="100000"/>
                </a:lnSpc>
                <a:spcBef>
                  <a:spcPts val="0"/>
                </a:spcBef>
                <a:spcAft>
                  <a:spcPts val="0"/>
                </a:spcAft>
                <a:buClr>
                  <a:schemeClr val="dk1"/>
                </a:buClr>
                <a:buSzPts val="3600"/>
                <a:buFont typeface="Arial"/>
                <a:buNone/>
              </a:pPr>
              <a:r>
                <a:rPr lang="es-CO" sz="3600" b="0" i="0" u="none" strike="noStrike" cap="none">
                  <a:solidFill>
                    <a:schemeClr val="dk1"/>
                  </a:solidFill>
                  <a:latin typeface="Quicksand"/>
                  <a:ea typeface="Quicksand"/>
                  <a:cs typeface="Quicksand"/>
                  <a:sym typeface="Quicksand"/>
                </a:rPr>
                <a:t>Hernán Torres Rodríguez</a:t>
              </a:r>
              <a:endParaRPr sz="3600" b="0" i="0" u="none" strike="noStrike" cap="none">
                <a:solidFill>
                  <a:schemeClr val="dk1"/>
                </a:solidFill>
                <a:latin typeface="Quicksand"/>
                <a:ea typeface="Quicksand"/>
                <a:cs typeface="Quicksand"/>
                <a:sym typeface="Quicksand"/>
              </a:endParaRPr>
            </a:p>
          </p:txBody>
        </p:sp>
        <p:sp>
          <p:nvSpPr>
            <p:cNvPr id="37" name="Google Shape;37;gd1ff7a92bc_1_2"/>
            <p:cNvSpPr txBox="1"/>
            <p:nvPr/>
          </p:nvSpPr>
          <p:spPr>
            <a:xfrm>
              <a:off x="12683956" y="8131106"/>
              <a:ext cx="10600200" cy="698400"/>
            </a:xfrm>
            <a:prstGeom prst="rect">
              <a:avLst/>
            </a:prstGeom>
            <a:noFill/>
            <a:ln>
              <a:noFill/>
            </a:ln>
          </p:spPr>
          <p:txBody>
            <a:bodyPr spcFirstLastPara="1" wrap="square" lIns="71425" tIns="71425" rIns="71425" bIns="71425" anchor="ctr" anchorCtr="0">
              <a:spAutoFit/>
            </a:bodyPr>
            <a:lstStyle/>
            <a:p>
              <a:pPr marL="0" marR="0" lvl="0" indent="0" algn="l" rtl="0">
                <a:lnSpc>
                  <a:spcPct val="100000"/>
                </a:lnSpc>
                <a:spcBef>
                  <a:spcPts val="0"/>
                </a:spcBef>
                <a:spcAft>
                  <a:spcPts val="0"/>
                </a:spcAft>
                <a:buClr>
                  <a:schemeClr val="dk1"/>
                </a:buClr>
                <a:buSzPts val="3600"/>
                <a:buFont typeface="Arial"/>
                <a:buNone/>
              </a:pPr>
              <a:r>
                <a:rPr lang="es-CO" sz="3600" b="0" i="0" u="none" strike="noStrike" cap="none">
                  <a:solidFill>
                    <a:schemeClr val="dk1"/>
                  </a:solidFill>
                  <a:latin typeface="Quicksand"/>
                  <a:ea typeface="Quicksand"/>
                  <a:cs typeface="Quicksand"/>
                  <a:sym typeface="Quicksand"/>
                </a:rPr>
                <a:t>María Fernanda Tovar Moreno</a:t>
              </a:r>
              <a:endParaRPr sz="3600" b="0" i="0" u="none" strike="noStrike" cap="none">
                <a:solidFill>
                  <a:schemeClr val="dk1"/>
                </a:solidFill>
                <a:latin typeface="Quicksand"/>
                <a:ea typeface="Quicksand"/>
                <a:cs typeface="Quicksand"/>
                <a:sym typeface="Quicksand"/>
              </a:endParaRPr>
            </a:p>
          </p:txBody>
        </p:sp>
        <p:sp>
          <p:nvSpPr>
            <p:cNvPr id="38" name="Google Shape;38;gd1ff7a92bc_1_2"/>
            <p:cNvSpPr txBox="1"/>
            <p:nvPr/>
          </p:nvSpPr>
          <p:spPr>
            <a:xfrm>
              <a:off x="12683955" y="8969945"/>
              <a:ext cx="10600200" cy="698400"/>
            </a:xfrm>
            <a:prstGeom prst="rect">
              <a:avLst/>
            </a:prstGeom>
            <a:noFill/>
            <a:ln>
              <a:noFill/>
            </a:ln>
          </p:spPr>
          <p:txBody>
            <a:bodyPr spcFirstLastPara="1" wrap="square" lIns="71425" tIns="71425" rIns="71425" bIns="71425" anchor="ctr" anchorCtr="0">
              <a:spAutoFit/>
            </a:bodyPr>
            <a:lstStyle/>
            <a:p>
              <a:pPr marL="0" marR="0" lvl="0" indent="0" algn="l" rtl="0">
                <a:lnSpc>
                  <a:spcPct val="100000"/>
                </a:lnSpc>
                <a:spcBef>
                  <a:spcPts val="0"/>
                </a:spcBef>
                <a:spcAft>
                  <a:spcPts val="0"/>
                </a:spcAft>
                <a:buClr>
                  <a:schemeClr val="dk1"/>
                </a:buClr>
                <a:buSzPts val="3600"/>
                <a:buFont typeface="Arial"/>
                <a:buNone/>
              </a:pPr>
              <a:endParaRPr sz="3600" b="0" i="0" u="none" strike="noStrike" cap="none">
                <a:solidFill>
                  <a:schemeClr val="dk1"/>
                </a:solidFill>
                <a:latin typeface="Quicksand"/>
                <a:ea typeface="Quicksand"/>
                <a:cs typeface="Quicksand"/>
                <a:sym typeface="Quicksand"/>
              </a:endParaRPr>
            </a:p>
          </p:txBody>
        </p:sp>
        <p:sp>
          <p:nvSpPr>
            <p:cNvPr id="39" name="Google Shape;39;gd1ff7a92bc_1_2"/>
            <p:cNvSpPr txBox="1"/>
            <p:nvPr/>
          </p:nvSpPr>
          <p:spPr>
            <a:xfrm>
              <a:off x="12683958" y="8969922"/>
              <a:ext cx="10600200" cy="698400"/>
            </a:xfrm>
            <a:prstGeom prst="rect">
              <a:avLst/>
            </a:prstGeom>
            <a:noFill/>
            <a:ln>
              <a:noFill/>
            </a:ln>
          </p:spPr>
          <p:txBody>
            <a:bodyPr spcFirstLastPara="1" wrap="square" lIns="71425" tIns="71425" rIns="71425" bIns="71425" anchor="ctr" anchorCtr="0">
              <a:spAutoFit/>
            </a:bodyPr>
            <a:lstStyle/>
            <a:p>
              <a:pPr marL="0" marR="0" lvl="0" indent="0" algn="l" rtl="0">
                <a:lnSpc>
                  <a:spcPct val="100000"/>
                </a:lnSpc>
                <a:spcBef>
                  <a:spcPts val="0"/>
                </a:spcBef>
                <a:spcAft>
                  <a:spcPts val="0"/>
                </a:spcAft>
                <a:buClr>
                  <a:schemeClr val="dk1"/>
                </a:buClr>
                <a:buSzPts val="3600"/>
                <a:buFont typeface="Arial"/>
                <a:buNone/>
              </a:pPr>
              <a:r>
                <a:rPr lang="es-CO" sz="3600" b="0" i="0" u="none" strike="noStrike" cap="none">
                  <a:solidFill>
                    <a:schemeClr val="dk1"/>
                  </a:solidFill>
                  <a:latin typeface="Quicksand"/>
                  <a:ea typeface="Quicksand"/>
                  <a:cs typeface="Quicksand"/>
                  <a:sym typeface="Quicksand"/>
                </a:rPr>
                <a:t>Saraluz Castillo Méndez</a:t>
              </a:r>
              <a:endParaRPr sz="3600" b="0" i="0" u="none" strike="noStrike" cap="none">
                <a:solidFill>
                  <a:schemeClr val="dk1"/>
                </a:solidFill>
                <a:latin typeface="Quicksand"/>
                <a:ea typeface="Quicksand"/>
                <a:cs typeface="Quicksand"/>
                <a:sym typeface="Quicksand"/>
              </a:endParaRPr>
            </a:p>
          </p:txBody>
        </p:sp>
        <p:sp>
          <p:nvSpPr>
            <p:cNvPr id="40" name="Google Shape;40;gd1ff7a92bc_1_2"/>
            <p:cNvSpPr txBox="1"/>
            <p:nvPr/>
          </p:nvSpPr>
          <p:spPr>
            <a:xfrm>
              <a:off x="12683957" y="9808798"/>
              <a:ext cx="10600200" cy="698400"/>
            </a:xfrm>
            <a:prstGeom prst="rect">
              <a:avLst/>
            </a:prstGeom>
            <a:noFill/>
            <a:ln>
              <a:noFill/>
            </a:ln>
          </p:spPr>
          <p:txBody>
            <a:bodyPr spcFirstLastPara="1" wrap="square" lIns="71425" tIns="71425" rIns="71425" bIns="71425" anchor="ctr" anchorCtr="0">
              <a:spAutoFit/>
            </a:bodyPr>
            <a:lstStyle/>
            <a:p>
              <a:pPr marL="0" marR="0" lvl="0" indent="0" algn="l" rtl="0">
                <a:lnSpc>
                  <a:spcPct val="100000"/>
                </a:lnSpc>
                <a:spcBef>
                  <a:spcPts val="0"/>
                </a:spcBef>
                <a:spcAft>
                  <a:spcPts val="0"/>
                </a:spcAft>
                <a:buClr>
                  <a:schemeClr val="dk1"/>
                </a:buClr>
                <a:buSzPts val="3600"/>
                <a:buFont typeface="Arial"/>
                <a:buNone/>
              </a:pPr>
              <a:r>
                <a:rPr lang="es-CO" sz="3600" dirty="0">
                  <a:solidFill>
                    <a:schemeClr val="dk1"/>
                  </a:solidFill>
                  <a:latin typeface="Quicksand"/>
                  <a:ea typeface="Quicksand"/>
                  <a:cs typeface="Quicksand"/>
                  <a:sym typeface="Quicksand"/>
                </a:rPr>
                <a:t>Sofia</a:t>
              </a:r>
              <a:r>
                <a:rPr lang="es-CO" sz="3600" b="0" i="0" u="none" strike="noStrike" cap="none" dirty="0">
                  <a:solidFill>
                    <a:schemeClr val="dk1"/>
                  </a:solidFill>
                  <a:latin typeface="Quicksand"/>
                  <a:ea typeface="Quicksand"/>
                  <a:cs typeface="Quicksand"/>
                  <a:sym typeface="Quicksand"/>
                </a:rPr>
                <a:t> Carolina </a:t>
              </a:r>
              <a:r>
                <a:rPr lang="es-CO" sz="3600" b="0" i="0" u="none" strike="noStrike" cap="none" dirty="0" err="1">
                  <a:solidFill>
                    <a:schemeClr val="dk1"/>
                  </a:solidFill>
                  <a:latin typeface="Quicksand"/>
                  <a:ea typeface="Quicksand"/>
                  <a:cs typeface="Quicksand"/>
                  <a:sym typeface="Quicksand"/>
                </a:rPr>
                <a:t>Alandete</a:t>
              </a:r>
              <a:r>
                <a:rPr lang="es-CO" sz="3600" b="0" i="0" u="none" strike="noStrike" cap="none" dirty="0">
                  <a:solidFill>
                    <a:schemeClr val="dk1"/>
                  </a:solidFill>
                  <a:latin typeface="Quicksand"/>
                  <a:ea typeface="Quicksand"/>
                  <a:cs typeface="Quicksand"/>
                  <a:sym typeface="Quicksand"/>
                </a:rPr>
                <a:t> Flórez</a:t>
              </a:r>
              <a:endParaRPr sz="3600" b="0" i="0" u="none" strike="noStrike" cap="none" dirty="0">
                <a:solidFill>
                  <a:schemeClr val="dk1"/>
                </a:solidFill>
                <a:latin typeface="Quicksand"/>
                <a:ea typeface="Quicksand"/>
                <a:cs typeface="Quicksand"/>
                <a:sym typeface="Quicksand"/>
              </a:endParaRPr>
            </a:p>
          </p:txBody>
        </p:sp>
      </p:grpSp>
      <p:pic>
        <p:nvPicPr>
          <p:cNvPr id="41" name="Google Shape;41;gd1ff7a92bc_1_2"/>
          <p:cNvPicPr preferRelativeResize="0"/>
          <p:nvPr/>
        </p:nvPicPr>
        <p:blipFill>
          <a:blip r:embed="rId4">
            <a:alphaModFix/>
          </a:blip>
          <a:stretch>
            <a:fillRect/>
          </a:stretch>
        </p:blipFill>
        <p:spPr>
          <a:xfrm>
            <a:off x="11966075" y="6451950"/>
            <a:ext cx="8787573" cy="284412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5"/>
        <p:cNvGrpSpPr/>
        <p:nvPr/>
      </p:nvGrpSpPr>
      <p:grpSpPr>
        <a:xfrm>
          <a:off x="0" y="0"/>
          <a:ext cx="0" cy="0"/>
          <a:chOff x="0" y="0"/>
          <a:chExt cx="0" cy="0"/>
        </a:xfrm>
      </p:grpSpPr>
      <p:sp>
        <p:nvSpPr>
          <p:cNvPr id="46" name="Google Shape;46;g134b4b66696_0_14"/>
          <p:cNvSpPr txBox="1"/>
          <p:nvPr/>
        </p:nvSpPr>
        <p:spPr>
          <a:xfrm>
            <a:off x="-398134" y="2714213"/>
            <a:ext cx="15452400" cy="1200288"/>
          </a:xfrm>
          <a:prstGeom prst="rect">
            <a:avLst/>
          </a:prstGeom>
          <a:noFill/>
          <a:ln>
            <a:noFill/>
          </a:ln>
        </p:spPr>
        <p:txBody>
          <a:bodyPr spcFirstLastPara="1" wrap="square" lIns="91425" tIns="45700" rIns="91425" bIns="45700" anchor="t" anchorCtr="0">
            <a:spAutoFit/>
          </a:bodyPr>
          <a:lstStyle/>
          <a:p>
            <a:pPr algn="ctr">
              <a:buClr>
                <a:srgbClr val="FF6D00"/>
              </a:buClr>
              <a:buSzPts val="7200"/>
            </a:pPr>
            <a:r>
              <a:rPr lang="es-CO" sz="7200" dirty="0">
                <a:solidFill>
                  <a:srgbClr val="FF6D00"/>
                </a:solidFill>
                <a:latin typeface="Coda"/>
                <a:ea typeface="Coda"/>
                <a:cs typeface="Coda"/>
                <a:sym typeface="Coda"/>
              </a:rPr>
              <a:t>CONTENIDOS</a:t>
            </a:r>
            <a:endParaRPr lang="es-CO" sz="7200" b="0" i="0" u="none" strike="noStrike" cap="none" dirty="0">
              <a:latin typeface="Coda"/>
              <a:ea typeface="Coda"/>
              <a:cs typeface="Coda"/>
            </a:endParaRPr>
          </a:p>
        </p:txBody>
      </p:sp>
      <p:sp>
        <p:nvSpPr>
          <p:cNvPr id="47" name="Google Shape;47;g134b4b66696_0_14"/>
          <p:cNvSpPr txBox="1"/>
          <p:nvPr/>
        </p:nvSpPr>
        <p:spPr>
          <a:xfrm>
            <a:off x="2451900" y="5623067"/>
            <a:ext cx="10246200" cy="68479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000"/>
              <a:buFont typeface="Arial"/>
              <a:buNone/>
            </a:pPr>
            <a:r>
              <a:rPr lang="es-CO" sz="4500" b="0" i="0" u="none" strike="noStrike" cap="none" dirty="0">
                <a:solidFill>
                  <a:schemeClr val="dk1"/>
                </a:solidFill>
                <a:latin typeface="Coda"/>
                <a:ea typeface="Coda"/>
                <a:cs typeface="Coda"/>
                <a:sym typeface="Coda"/>
              </a:rPr>
              <a:t>1. Contextualización</a:t>
            </a:r>
            <a:r>
              <a:rPr lang="es-CO" sz="4500" dirty="0">
                <a:solidFill>
                  <a:schemeClr val="dk1"/>
                </a:solidFill>
                <a:latin typeface="Coda"/>
                <a:ea typeface="Coda"/>
                <a:cs typeface="Coda"/>
                <a:sym typeface="Coda"/>
              </a:rPr>
              <a:t>.</a:t>
            </a:r>
            <a:endParaRPr sz="1900" b="0" i="0" u="none" strike="noStrike" cap="none" dirty="0">
              <a:solidFill>
                <a:schemeClr val="dk1"/>
              </a:solidFill>
              <a:latin typeface="Coda"/>
              <a:ea typeface="Coda"/>
              <a:cs typeface="Coda"/>
              <a:sym typeface="Coda"/>
            </a:endParaRPr>
          </a:p>
          <a:p>
            <a:pPr indent="457200">
              <a:buClr>
                <a:schemeClr val="dk1"/>
              </a:buClr>
              <a:buSzPts val="4000"/>
            </a:pPr>
            <a:r>
              <a:rPr lang="es-CO" sz="4000" b="0" i="0" u="none" strike="noStrike" cap="none" dirty="0">
                <a:solidFill>
                  <a:schemeClr val="dk1"/>
                </a:solidFill>
                <a:latin typeface="Quicksand"/>
                <a:ea typeface="Quicksand"/>
                <a:cs typeface="Quicksand"/>
                <a:sym typeface="Quicksand"/>
              </a:rPr>
              <a:t>1.1 Planteamiento y Problemática</a:t>
            </a:r>
            <a:r>
              <a:rPr lang="es-CO" sz="4000" dirty="0">
                <a:solidFill>
                  <a:schemeClr val="dk1"/>
                </a:solidFill>
                <a:latin typeface="Quicksand"/>
                <a:ea typeface="Quicksand"/>
                <a:cs typeface="Quicksand"/>
                <a:sym typeface="Quicksand"/>
              </a:rPr>
              <a:t>.</a:t>
            </a:r>
            <a:endParaRPr lang="es-CO" dirty="0">
              <a:solidFill>
                <a:schemeClr val="dk1"/>
              </a:solidFill>
              <a:latin typeface="Quicksand"/>
              <a:ea typeface="Quicksand"/>
              <a:cs typeface="Quicksand"/>
              <a:sym typeface="Quicksand"/>
            </a:endParaRPr>
          </a:p>
          <a:p>
            <a:pPr marL="0" marR="0" lvl="0" indent="457200" algn="l" rtl="0">
              <a:lnSpc>
                <a:spcPct val="100000"/>
              </a:lnSpc>
              <a:spcBef>
                <a:spcPts val="0"/>
              </a:spcBef>
              <a:spcAft>
                <a:spcPts val="0"/>
              </a:spcAft>
              <a:buClr>
                <a:schemeClr val="dk1"/>
              </a:buClr>
              <a:buSzPts val="4000"/>
              <a:buFont typeface="Arial"/>
              <a:buNone/>
            </a:pPr>
            <a:r>
              <a:rPr lang="es-CO" sz="4000" b="0" i="0" u="none" strike="noStrike" cap="none" dirty="0">
                <a:solidFill>
                  <a:schemeClr val="dk1"/>
                </a:solidFill>
                <a:latin typeface="Quicksand"/>
                <a:ea typeface="Quicksand"/>
                <a:cs typeface="Quicksand"/>
                <a:sym typeface="Quicksand"/>
              </a:rPr>
              <a:t>1.</a:t>
            </a:r>
            <a:r>
              <a:rPr lang="es-CO" sz="4000" dirty="0">
                <a:solidFill>
                  <a:schemeClr val="dk1"/>
                </a:solidFill>
                <a:latin typeface="Quicksand"/>
                <a:ea typeface="Quicksand"/>
                <a:cs typeface="Quicksand"/>
                <a:sym typeface="Quicksand"/>
              </a:rPr>
              <a:t>2</a:t>
            </a:r>
            <a:r>
              <a:rPr lang="es-CO" sz="4000" b="0" i="0" u="none" strike="noStrike" cap="none" dirty="0">
                <a:solidFill>
                  <a:schemeClr val="dk1"/>
                </a:solidFill>
                <a:latin typeface="Quicksand"/>
                <a:ea typeface="Quicksand"/>
                <a:cs typeface="Quicksand"/>
                <a:sym typeface="Quicksand"/>
              </a:rPr>
              <a:t> Objetivo general</a:t>
            </a:r>
            <a:r>
              <a:rPr lang="es-CO" sz="4000" dirty="0">
                <a:solidFill>
                  <a:schemeClr val="dk1"/>
                </a:solidFill>
                <a:latin typeface="Quicksand"/>
                <a:ea typeface="Quicksand"/>
                <a:cs typeface="Quicksand"/>
                <a:sym typeface="Quicksand"/>
              </a:rPr>
              <a:t>.</a:t>
            </a:r>
            <a:br>
              <a:rPr lang="es-CO" sz="4500" b="0" i="0" u="none" strike="noStrike" cap="none" dirty="0">
                <a:latin typeface="Coda"/>
                <a:ea typeface="Times New Roman"/>
                <a:cs typeface="Times New Roman"/>
              </a:rPr>
            </a:br>
            <a:br>
              <a:rPr lang="es-CO" sz="4500" dirty="0">
                <a:latin typeface="Coda"/>
                <a:ea typeface="Coda"/>
                <a:cs typeface="Coda"/>
              </a:rPr>
            </a:br>
            <a:r>
              <a:rPr lang="es-CO" sz="4500" dirty="0">
                <a:solidFill>
                  <a:schemeClr val="dk1"/>
                </a:solidFill>
                <a:latin typeface="Coda"/>
                <a:ea typeface="Coda"/>
                <a:cs typeface="Coda"/>
                <a:sym typeface="Coda"/>
              </a:rPr>
              <a:t>2. Bases de datos.</a:t>
            </a:r>
            <a:endParaRPr lang="en-US" dirty="0">
              <a:solidFill>
                <a:schemeClr val="dk1"/>
              </a:solidFill>
              <a:latin typeface="Quicksand"/>
              <a:ea typeface="Coda"/>
              <a:cs typeface="Coda"/>
            </a:endParaRPr>
          </a:p>
          <a:p>
            <a:pPr marL="742950" indent="-742950">
              <a:buSzPts val="4000"/>
              <a:buAutoNum type="arabicPeriod"/>
            </a:pPr>
            <a:endParaRPr lang="es-CO" sz="4500">
              <a:solidFill>
                <a:schemeClr val="dk1"/>
              </a:solidFill>
            </a:endParaRPr>
          </a:p>
          <a:p>
            <a:pPr>
              <a:buSzPts val="4000"/>
            </a:pPr>
            <a:r>
              <a:rPr lang="es-CO" sz="4500" dirty="0">
                <a:solidFill>
                  <a:schemeClr val="dk1"/>
                </a:solidFill>
                <a:latin typeface="Coda"/>
              </a:rPr>
              <a:t>3. Sistema de Información.</a:t>
            </a:r>
          </a:p>
          <a:p>
            <a:pPr>
              <a:buSzPts val="4000"/>
            </a:pPr>
            <a:r>
              <a:rPr lang="es-CO" sz="4000" dirty="0">
                <a:solidFill>
                  <a:schemeClr val="dk1"/>
                </a:solidFill>
                <a:latin typeface="Quicksand"/>
              </a:rPr>
              <a:t>3.1. HTML.</a:t>
            </a:r>
            <a:endParaRPr lang="es-CO" sz="4500" dirty="0">
              <a:solidFill>
                <a:schemeClr val="dk1"/>
              </a:solidFill>
              <a:latin typeface="Coda"/>
            </a:endParaRPr>
          </a:p>
          <a:p>
            <a:pPr>
              <a:buSzPts val="4000"/>
            </a:pPr>
            <a:r>
              <a:rPr lang="es-CO" sz="4000" dirty="0">
                <a:solidFill>
                  <a:schemeClr val="dk1"/>
                </a:solidFill>
                <a:latin typeface="Quicksand"/>
              </a:rPr>
              <a:t>3.2. CSS.</a:t>
            </a:r>
          </a:p>
          <a:p>
            <a:pPr marL="0" marR="0" lvl="0" indent="457200" algn="l">
              <a:lnSpc>
                <a:spcPct val="100000"/>
              </a:lnSpc>
              <a:spcBef>
                <a:spcPts val="0"/>
              </a:spcBef>
              <a:spcAft>
                <a:spcPts val="0"/>
              </a:spcAft>
              <a:buSzPts val="4000"/>
              <a:buFont typeface="Arial"/>
              <a:buNone/>
            </a:pPr>
            <a:br>
              <a:rPr lang="es-CO" sz="4000" b="0" i="0" u="none" strike="noStrike" cap="none" dirty="0">
                <a:latin typeface="Arial"/>
                <a:ea typeface="Arial"/>
                <a:cs typeface="Arial"/>
              </a:rPr>
            </a:br>
            <a:endParaRPr lang="en-US" sz="1400" b="0" i="0" u="none" strike="noStrike" cap="none">
              <a:solidFill>
                <a:schemeClr val="dk1"/>
              </a:solidFill>
              <a:latin typeface="Quicksand"/>
              <a:ea typeface="Quicksand"/>
              <a:cs typeface="Quicksand"/>
            </a:endParaRPr>
          </a:p>
        </p:txBody>
      </p:sp>
      <p:sp>
        <p:nvSpPr>
          <p:cNvPr id="48" name="Google Shape;48;g134b4b66696_0_14"/>
          <p:cNvSpPr txBox="1"/>
          <p:nvPr/>
        </p:nvSpPr>
        <p:spPr>
          <a:xfrm>
            <a:off x="12830057" y="6639343"/>
            <a:ext cx="9966900" cy="2837290"/>
          </a:xfrm>
          <a:prstGeom prst="rect">
            <a:avLst/>
          </a:prstGeom>
          <a:noFill/>
          <a:ln>
            <a:noFill/>
          </a:ln>
        </p:spPr>
        <p:txBody>
          <a:bodyPr spcFirstLastPara="1" wrap="square" lIns="71425" tIns="71425" rIns="71425" bIns="71425" anchor="ctr" anchorCtr="0">
            <a:spAutoFit/>
          </a:bodyPr>
          <a:lstStyle/>
          <a:p>
            <a:pPr>
              <a:buClr>
                <a:schemeClr val="dk1"/>
              </a:buClr>
              <a:buSzPts val="4000"/>
            </a:pPr>
            <a:br>
              <a:rPr lang="es-CO" sz="4000" dirty="0">
                <a:latin typeface="Quicksand"/>
                <a:ea typeface="Quicksand"/>
                <a:cs typeface="Quicksand"/>
              </a:rPr>
            </a:br>
            <a:br>
              <a:rPr lang="es-CO" sz="4500" b="0" i="0" u="none" strike="noStrike" cap="none" dirty="0">
                <a:latin typeface="Coda"/>
                <a:ea typeface="Coda"/>
                <a:cs typeface="Coda"/>
              </a:rPr>
            </a:br>
            <a:r>
              <a:rPr lang="es-CO" sz="4500" dirty="0">
                <a:solidFill>
                  <a:schemeClr val="dk1"/>
                </a:solidFill>
                <a:latin typeface="Coda"/>
                <a:ea typeface="Coda"/>
                <a:cs typeface="Coda"/>
                <a:sym typeface="Coda"/>
              </a:rPr>
              <a:t>4</a:t>
            </a:r>
            <a:r>
              <a:rPr lang="es-CO" sz="4500" b="0" i="0" u="none" strike="noStrike" cap="none" dirty="0">
                <a:solidFill>
                  <a:schemeClr val="dk1"/>
                </a:solidFill>
                <a:latin typeface="Coda"/>
                <a:ea typeface="Coda"/>
                <a:cs typeface="Coda"/>
                <a:sym typeface="Coda"/>
              </a:rPr>
              <a:t>. CRUD</a:t>
            </a:r>
            <a:r>
              <a:rPr lang="es-CO" sz="4500" dirty="0">
                <a:solidFill>
                  <a:schemeClr val="dk1"/>
                </a:solidFill>
                <a:latin typeface="Coda"/>
                <a:ea typeface="Coda"/>
                <a:cs typeface="Coda"/>
                <a:sym typeface="Coda"/>
              </a:rPr>
              <a:t>.</a:t>
            </a:r>
            <a:endParaRPr lang="en-US" sz="4500" b="0" i="0" u="none" strike="noStrike" cap="none" dirty="0">
              <a:solidFill>
                <a:schemeClr val="dk1"/>
              </a:solidFill>
              <a:latin typeface="Coda"/>
              <a:ea typeface="Coda"/>
              <a:cs typeface="Coda"/>
            </a:endParaRPr>
          </a:p>
          <a:p>
            <a:pPr marL="0" marR="0" lvl="0" indent="0" algn="l" rtl="0">
              <a:lnSpc>
                <a:spcPct val="100000"/>
              </a:lnSpc>
              <a:spcBef>
                <a:spcPts val="0"/>
              </a:spcBef>
              <a:spcAft>
                <a:spcPts val="0"/>
              </a:spcAft>
              <a:buClr>
                <a:schemeClr val="dk1"/>
              </a:buClr>
              <a:buSzPts val="4000"/>
              <a:buFont typeface="Arial"/>
              <a:buNone/>
            </a:pPr>
            <a:endParaRPr lang="es-CO" sz="4500">
              <a:solidFill>
                <a:schemeClr val="dk1"/>
              </a:solidFill>
              <a:latin typeface="Coda"/>
              <a:ea typeface="Coda"/>
              <a:cs typeface="Cod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2"/>
        <p:cNvGrpSpPr/>
        <p:nvPr/>
      </p:nvGrpSpPr>
      <p:grpSpPr>
        <a:xfrm>
          <a:off x="0" y="0"/>
          <a:ext cx="0" cy="0"/>
          <a:chOff x="0" y="0"/>
          <a:chExt cx="0" cy="0"/>
        </a:xfrm>
      </p:grpSpPr>
      <p:sp>
        <p:nvSpPr>
          <p:cNvPr id="53" name="Google Shape;53;p3"/>
          <p:cNvSpPr txBox="1"/>
          <p:nvPr/>
        </p:nvSpPr>
        <p:spPr>
          <a:xfrm>
            <a:off x="1821438" y="6766004"/>
            <a:ext cx="20741100" cy="1785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6D00"/>
              </a:buClr>
              <a:buSzPts val="11000"/>
              <a:buFont typeface="Arial"/>
              <a:buNone/>
            </a:pPr>
            <a:r>
              <a:rPr lang="es-CO" sz="11000" b="0" i="0" u="none" strike="noStrike" cap="none">
                <a:solidFill>
                  <a:srgbClr val="FF6D00"/>
                </a:solidFill>
                <a:latin typeface="Coda"/>
                <a:ea typeface="Coda"/>
                <a:cs typeface="Coda"/>
                <a:sym typeface="Coda"/>
              </a:rPr>
              <a:t>1. Contextualización</a:t>
            </a:r>
            <a:endParaRPr sz="1400" b="0" i="0" u="none" strike="noStrike" cap="none">
              <a:solidFill>
                <a:srgbClr val="000000"/>
              </a:solidFill>
              <a:latin typeface="Coda"/>
              <a:ea typeface="Coda"/>
              <a:cs typeface="Coda"/>
              <a:sym typeface="Cod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7"/>
        <p:cNvGrpSpPr/>
        <p:nvPr/>
      </p:nvGrpSpPr>
      <p:grpSpPr>
        <a:xfrm>
          <a:off x="0" y="0"/>
          <a:ext cx="0" cy="0"/>
          <a:chOff x="0" y="0"/>
          <a:chExt cx="0" cy="0"/>
        </a:xfrm>
      </p:grpSpPr>
      <p:sp>
        <p:nvSpPr>
          <p:cNvPr id="58" name="Google Shape;58;p5"/>
          <p:cNvSpPr txBox="1"/>
          <p:nvPr/>
        </p:nvSpPr>
        <p:spPr>
          <a:xfrm>
            <a:off x="3642876" y="827503"/>
            <a:ext cx="191256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es-CO" sz="3200" b="0" i="0" u="none" strike="noStrike" cap="none">
                <a:solidFill>
                  <a:schemeClr val="dk1"/>
                </a:solidFill>
                <a:latin typeface="Coda"/>
                <a:ea typeface="Coda"/>
                <a:cs typeface="Coda"/>
                <a:sym typeface="Coda"/>
              </a:rPr>
              <a:t>1. Contextualización</a:t>
            </a:r>
            <a:endParaRPr sz="1400" b="0" i="0" u="none" strike="noStrike" cap="none">
              <a:solidFill>
                <a:srgbClr val="000000"/>
              </a:solidFill>
              <a:latin typeface="Coda"/>
              <a:ea typeface="Coda"/>
              <a:cs typeface="Coda"/>
              <a:sym typeface="Coda"/>
            </a:endParaRPr>
          </a:p>
        </p:txBody>
      </p:sp>
      <p:sp>
        <p:nvSpPr>
          <p:cNvPr id="59" name="Google Shape;59;p5"/>
          <p:cNvSpPr txBox="1"/>
          <p:nvPr/>
        </p:nvSpPr>
        <p:spPr>
          <a:xfrm>
            <a:off x="2736332" y="2999400"/>
            <a:ext cx="18911400" cy="1200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6D00"/>
              </a:buClr>
              <a:buSzPts val="7200"/>
              <a:buFont typeface="Arial"/>
              <a:buNone/>
            </a:pPr>
            <a:r>
              <a:rPr lang="es-CO" sz="7200" b="0" i="0" u="none" strike="noStrike" cap="none">
                <a:solidFill>
                  <a:srgbClr val="FF6D00"/>
                </a:solidFill>
                <a:latin typeface="Coda"/>
                <a:ea typeface="Coda"/>
                <a:cs typeface="Coda"/>
                <a:sym typeface="Coda"/>
              </a:rPr>
              <a:t>Planteamiento</a:t>
            </a:r>
            <a:endParaRPr sz="7200" b="0" i="0" u="none" strike="noStrike" cap="none">
              <a:solidFill>
                <a:srgbClr val="FF6D00"/>
              </a:solidFill>
              <a:latin typeface="Coda"/>
              <a:ea typeface="Coda"/>
              <a:cs typeface="Coda"/>
              <a:sym typeface="Coda"/>
            </a:endParaRPr>
          </a:p>
        </p:txBody>
      </p:sp>
      <p:sp>
        <p:nvSpPr>
          <p:cNvPr id="60" name="Google Shape;60;p5"/>
          <p:cNvSpPr txBox="1"/>
          <p:nvPr/>
        </p:nvSpPr>
        <p:spPr>
          <a:xfrm>
            <a:off x="2331242" y="5251429"/>
            <a:ext cx="9526500" cy="6916800"/>
          </a:xfrm>
          <a:prstGeom prst="rect">
            <a:avLst/>
          </a:prstGeom>
          <a:noFill/>
          <a:ln>
            <a:noFill/>
          </a:ln>
        </p:spPr>
        <p:txBody>
          <a:bodyPr spcFirstLastPara="1" wrap="square" lIns="71425" tIns="71425" rIns="71425" bIns="71425" anchor="ctr" anchorCtr="0">
            <a:spAutoFit/>
          </a:bodyPr>
          <a:lstStyle/>
          <a:p>
            <a:pPr marL="0" marR="0" lvl="0" indent="0" algn="just" rtl="0">
              <a:lnSpc>
                <a:spcPct val="100000"/>
              </a:lnSpc>
              <a:spcBef>
                <a:spcPts val="0"/>
              </a:spcBef>
              <a:spcAft>
                <a:spcPts val="0"/>
              </a:spcAft>
              <a:buClr>
                <a:schemeClr val="dk1"/>
              </a:buClr>
              <a:buSzPts val="4000"/>
              <a:buFont typeface="Arial"/>
              <a:buNone/>
            </a:pPr>
            <a:r>
              <a:rPr lang="es-CO" sz="4000" b="0" i="0" u="none" strike="noStrike" cap="none">
                <a:solidFill>
                  <a:schemeClr val="dk1"/>
                </a:solidFill>
                <a:latin typeface="Quicksand"/>
                <a:ea typeface="Quicksand"/>
                <a:cs typeface="Quicksand"/>
                <a:sym typeface="Quicksand"/>
              </a:rPr>
              <a:t>La fundación Arcángeles está ubicada en, Cl. 106 #17A-43 Bogotá, Cundinamarca. Cuenta con más de 500 trabajadores. Nació hace más de 13 años como una fundación que solo trabajaba en la rehabilitación integral de personas con discapacidad, pero cuando descubrió su misión en el mundo, decidió dirigir sus esfuerzos hacia la rehabilitación de la sociedad y trabajar por la inclusión social.</a:t>
            </a:r>
            <a:endParaRPr sz="4000" b="0" i="0" u="none" strike="noStrike" cap="none">
              <a:solidFill>
                <a:schemeClr val="dk1"/>
              </a:solidFill>
              <a:latin typeface="Quicksand"/>
              <a:ea typeface="Quicksand"/>
              <a:cs typeface="Quicksand"/>
              <a:sym typeface="Quicksand"/>
            </a:endParaRPr>
          </a:p>
        </p:txBody>
      </p:sp>
      <p:sp>
        <p:nvSpPr>
          <p:cNvPr id="61" name="Google Shape;61;p5">
            <a:hlinkClick r:id="rId4"/>
          </p:cNvPr>
          <p:cNvSpPr/>
          <p:nvPr/>
        </p:nvSpPr>
        <p:spPr>
          <a:xfrm>
            <a:off x="12890090" y="5786851"/>
            <a:ext cx="8947355" cy="5750868"/>
          </a:xfrm>
          <a:prstGeom prst="roundRect">
            <a:avLst>
              <a:gd name="adj" fmla="val 4203"/>
            </a:avLst>
          </a:prstGeom>
          <a:blipFill rotWithShape="1">
            <a:blip r:embed="rId5">
              <a:alphaModFix/>
            </a:blip>
            <a:stretch>
              <a:fillRect/>
            </a:stretch>
          </a:blipFill>
          <a:ln>
            <a:noFill/>
          </a:ln>
        </p:spPr>
        <p:txBody>
          <a:bodyPr spcFirstLastPara="1" wrap="square" lIns="71425" tIns="71425" rIns="71425" bIns="71425" anchor="ctr" anchorCtr="0">
            <a:spAutoFit/>
          </a:bodyPr>
          <a:lstStyle/>
          <a:p>
            <a:pPr marL="0" marR="0" lvl="0" indent="0" algn="ctr" rtl="0">
              <a:lnSpc>
                <a:spcPct val="100000"/>
              </a:lnSpc>
              <a:spcBef>
                <a:spcPts val="0"/>
              </a:spcBef>
              <a:spcAft>
                <a:spcPts val="0"/>
              </a:spcAft>
              <a:buClr>
                <a:srgbClr val="FFFFFF"/>
              </a:buClr>
              <a:buSzPts val="3400"/>
              <a:buFont typeface="Helvetica Neue"/>
              <a:buNone/>
            </a:pPr>
            <a:endParaRPr sz="34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Google Shape;66;p6"/>
          <p:cNvSpPr txBox="1"/>
          <p:nvPr/>
        </p:nvSpPr>
        <p:spPr>
          <a:xfrm>
            <a:off x="3642876" y="827503"/>
            <a:ext cx="191256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es-CO" sz="3200" b="0" i="0" u="none" strike="noStrike" cap="none">
                <a:solidFill>
                  <a:schemeClr val="dk1"/>
                </a:solidFill>
                <a:latin typeface="Coda"/>
                <a:ea typeface="Coda"/>
                <a:cs typeface="Coda"/>
                <a:sym typeface="Coda"/>
              </a:rPr>
              <a:t>1. Contextualización</a:t>
            </a:r>
            <a:endParaRPr sz="1400" b="0" i="0" u="none" strike="noStrike" cap="none">
              <a:solidFill>
                <a:srgbClr val="000000"/>
              </a:solidFill>
              <a:latin typeface="Coda"/>
              <a:ea typeface="Coda"/>
              <a:cs typeface="Coda"/>
              <a:sym typeface="Coda"/>
            </a:endParaRPr>
          </a:p>
        </p:txBody>
      </p:sp>
      <p:grpSp>
        <p:nvGrpSpPr>
          <p:cNvPr id="67" name="Google Shape;67;p6"/>
          <p:cNvGrpSpPr/>
          <p:nvPr/>
        </p:nvGrpSpPr>
        <p:grpSpPr>
          <a:xfrm>
            <a:off x="2736332" y="4880131"/>
            <a:ext cx="18911400" cy="5988649"/>
            <a:chOff x="2736332" y="4583187"/>
            <a:chExt cx="18911400" cy="5988649"/>
          </a:xfrm>
        </p:grpSpPr>
        <p:sp>
          <p:nvSpPr>
            <p:cNvPr id="68" name="Google Shape;68;p6"/>
            <p:cNvSpPr txBox="1"/>
            <p:nvPr/>
          </p:nvSpPr>
          <p:spPr>
            <a:xfrm>
              <a:off x="2736332" y="4583187"/>
              <a:ext cx="18911400" cy="1200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6D00"/>
                </a:buClr>
                <a:buSzPts val="7200"/>
                <a:buFont typeface="Arial"/>
                <a:buNone/>
              </a:pPr>
              <a:r>
                <a:rPr lang="es-CO" sz="7200" b="0" i="0" u="none" strike="noStrike" cap="none">
                  <a:solidFill>
                    <a:srgbClr val="FF6D00"/>
                  </a:solidFill>
                  <a:latin typeface="Coda"/>
                  <a:ea typeface="Coda"/>
                  <a:cs typeface="Coda"/>
                  <a:sym typeface="Coda"/>
                </a:rPr>
                <a:t>1.1 Problemática</a:t>
              </a:r>
              <a:endParaRPr sz="7200" b="0" i="0" u="none" strike="noStrike" cap="none">
                <a:solidFill>
                  <a:srgbClr val="FF6D00"/>
                </a:solidFill>
                <a:latin typeface="Coda"/>
                <a:ea typeface="Coda"/>
                <a:cs typeface="Coda"/>
                <a:sym typeface="Coda"/>
              </a:endParaRPr>
            </a:p>
          </p:txBody>
        </p:sp>
        <p:sp>
          <p:nvSpPr>
            <p:cNvPr id="69" name="Google Shape;69;p6"/>
            <p:cNvSpPr txBox="1"/>
            <p:nvPr/>
          </p:nvSpPr>
          <p:spPr>
            <a:xfrm>
              <a:off x="7880803" y="6733336"/>
              <a:ext cx="8622300" cy="3838500"/>
            </a:xfrm>
            <a:prstGeom prst="rect">
              <a:avLst/>
            </a:prstGeom>
            <a:noFill/>
            <a:ln>
              <a:noFill/>
            </a:ln>
          </p:spPr>
          <p:txBody>
            <a:bodyPr spcFirstLastPara="1" wrap="square" lIns="71425" tIns="71425" rIns="71425" bIns="71425" anchor="ctr" anchorCtr="0">
              <a:spAutoFit/>
            </a:bodyPr>
            <a:lstStyle/>
            <a:p>
              <a:pPr marL="0" marR="0" lvl="0" indent="0" algn="ctr" rtl="0">
                <a:lnSpc>
                  <a:spcPct val="100000"/>
                </a:lnSpc>
                <a:spcBef>
                  <a:spcPts val="0"/>
                </a:spcBef>
                <a:spcAft>
                  <a:spcPts val="0"/>
                </a:spcAft>
                <a:buClr>
                  <a:schemeClr val="dk1"/>
                </a:buClr>
                <a:buSzPts val="4000"/>
                <a:buFont typeface="Arial"/>
                <a:buNone/>
              </a:pPr>
              <a:r>
                <a:rPr lang="es-CO" sz="4000" b="0" i="0" u="none" strike="noStrike" cap="none">
                  <a:solidFill>
                    <a:schemeClr val="dk1"/>
                  </a:solidFill>
                  <a:latin typeface="Quicksand"/>
                  <a:ea typeface="Quicksand"/>
                  <a:cs typeface="Quicksand"/>
                  <a:sym typeface="Quicksand"/>
                </a:rPr>
                <a:t>Los servicios que presenta la fundación Arcángeles a sus pacientes llega a ser incómodo y poco funcional debido a la alta saturación de peticiones en sus oficinas.</a:t>
              </a:r>
              <a:endParaRPr sz="4000" b="0" i="0" u="none" strike="noStrike" cap="none">
                <a:solidFill>
                  <a:schemeClr val="dk1"/>
                </a:solidFill>
                <a:latin typeface="Quicksand"/>
                <a:ea typeface="Quicksand"/>
                <a:cs typeface="Quicksand"/>
                <a:sym typeface="Quicksand"/>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3"/>
        <p:cNvGrpSpPr/>
        <p:nvPr/>
      </p:nvGrpSpPr>
      <p:grpSpPr>
        <a:xfrm>
          <a:off x="0" y="0"/>
          <a:ext cx="0" cy="0"/>
          <a:chOff x="0" y="0"/>
          <a:chExt cx="0" cy="0"/>
        </a:xfrm>
      </p:grpSpPr>
      <p:sp>
        <p:nvSpPr>
          <p:cNvPr id="74" name="Google Shape;74;p8"/>
          <p:cNvSpPr txBox="1"/>
          <p:nvPr/>
        </p:nvSpPr>
        <p:spPr>
          <a:xfrm>
            <a:off x="3642876" y="827503"/>
            <a:ext cx="191256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es-CO" sz="3200" b="0" i="0" u="none" strike="noStrike" cap="none">
                <a:solidFill>
                  <a:schemeClr val="dk1"/>
                </a:solidFill>
                <a:latin typeface="Coda"/>
                <a:ea typeface="Coda"/>
                <a:cs typeface="Coda"/>
                <a:sym typeface="Coda"/>
              </a:rPr>
              <a:t>1. Contextualización</a:t>
            </a:r>
            <a:endParaRPr sz="1400" b="0" i="0" u="none" strike="noStrike" cap="none">
              <a:solidFill>
                <a:srgbClr val="000000"/>
              </a:solidFill>
              <a:latin typeface="Coda"/>
              <a:ea typeface="Coda"/>
              <a:cs typeface="Coda"/>
              <a:sym typeface="Coda"/>
            </a:endParaRPr>
          </a:p>
        </p:txBody>
      </p:sp>
      <p:grpSp>
        <p:nvGrpSpPr>
          <p:cNvPr id="75" name="Google Shape;75;p8"/>
          <p:cNvGrpSpPr/>
          <p:nvPr/>
        </p:nvGrpSpPr>
        <p:grpSpPr>
          <a:xfrm>
            <a:off x="2628032" y="5405416"/>
            <a:ext cx="18911400" cy="4721039"/>
            <a:chOff x="2628032" y="4366587"/>
            <a:chExt cx="18911400" cy="4721039"/>
          </a:xfrm>
        </p:grpSpPr>
        <p:sp>
          <p:nvSpPr>
            <p:cNvPr id="76" name="Google Shape;76;p8"/>
            <p:cNvSpPr txBox="1"/>
            <p:nvPr/>
          </p:nvSpPr>
          <p:spPr>
            <a:xfrm>
              <a:off x="2628032" y="4366587"/>
              <a:ext cx="18911400" cy="1200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6D00"/>
                </a:buClr>
                <a:buSzPts val="7200"/>
                <a:buFont typeface="Arial"/>
                <a:buNone/>
              </a:pPr>
              <a:r>
                <a:rPr lang="es-CO" sz="7200" b="0" i="0" u="none" strike="noStrike" cap="none">
                  <a:solidFill>
                    <a:srgbClr val="FF6D00"/>
                  </a:solidFill>
                  <a:latin typeface="Coda"/>
                  <a:ea typeface="Coda"/>
                  <a:cs typeface="Coda"/>
                  <a:sym typeface="Coda"/>
                </a:rPr>
                <a:t>1.</a:t>
              </a:r>
              <a:r>
                <a:rPr lang="es-CO" sz="7200">
                  <a:solidFill>
                    <a:srgbClr val="FF6D00"/>
                  </a:solidFill>
                  <a:latin typeface="Coda"/>
                  <a:ea typeface="Coda"/>
                  <a:cs typeface="Coda"/>
                  <a:sym typeface="Coda"/>
                </a:rPr>
                <a:t>2</a:t>
              </a:r>
              <a:r>
                <a:rPr lang="es-CO" sz="7200" b="0" i="0" u="none" strike="noStrike" cap="none">
                  <a:solidFill>
                    <a:srgbClr val="FF6D00"/>
                  </a:solidFill>
                  <a:latin typeface="Coda"/>
                  <a:ea typeface="Coda"/>
                  <a:cs typeface="Coda"/>
                  <a:sym typeface="Coda"/>
                </a:rPr>
                <a:t> Objetivo general</a:t>
              </a:r>
              <a:endParaRPr sz="7200" b="0" i="0" u="none" strike="noStrike" cap="none">
                <a:solidFill>
                  <a:srgbClr val="FF6D00"/>
                </a:solidFill>
                <a:latin typeface="Coda"/>
                <a:ea typeface="Coda"/>
                <a:cs typeface="Coda"/>
                <a:sym typeface="Coda"/>
              </a:endParaRPr>
            </a:p>
          </p:txBody>
        </p:sp>
        <p:sp>
          <p:nvSpPr>
            <p:cNvPr id="77" name="Google Shape;77;p8"/>
            <p:cNvSpPr txBox="1"/>
            <p:nvPr/>
          </p:nvSpPr>
          <p:spPr>
            <a:xfrm>
              <a:off x="7880803" y="7096226"/>
              <a:ext cx="8622300" cy="1991400"/>
            </a:xfrm>
            <a:prstGeom prst="rect">
              <a:avLst/>
            </a:prstGeom>
            <a:noFill/>
            <a:ln>
              <a:noFill/>
            </a:ln>
          </p:spPr>
          <p:txBody>
            <a:bodyPr spcFirstLastPara="1" wrap="square" lIns="71425" tIns="71425" rIns="71425" bIns="71425" anchor="ctr" anchorCtr="0">
              <a:spAutoFit/>
            </a:bodyPr>
            <a:lstStyle/>
            <a:p>
              <a:pPr marL="0" marR="0" lvl="0" indent="0" algn="ctr" rtl="0">
                <a:lnSpc>
                  <a:spcPct val="100000"/>
                </a:lnSpc>
                <a:spcBef>
                  <a:spcPts val="0"/>
                </a:spcBef>
                <a:spcAft>
                  <a:spcPts val="0"/>
                </a:spcAft>
                <a:buClr>
                  <a:schemeClr val="dk1"/>
                </a:buClr>
                <a:buSzPts val="4000"/>
                <a:buFont typeface="Arial"/>
                <a:buNone/>
              </a:pPr>
              <a:r>
                <a:rPr lang="es-CO" sz="4000" b="0" i="0" u="none" strike="noStrike" cap="none">
                  <a:solidFill>
                    <a:schemeClr val="dk1"/>
                  </a:solidFill>
                  <a:latin typeface="Quicksand"/>
                  <a:ea typeface="Quicksand"/>
                  <a:cs typeface="Quicksand"/>
                  <a:sym typeface="Quicksand"/>
                </a:rPr>
                <a:t>Desarrollar un aplicativo web que apoye la gestión de citas médicas de la fundación Arcángeles</a:t>
              </a:r>
              <a:r>
                <a:rPr lang="es-CO" sz="4000" b="1" i="0" u="none" strike="noStrike" cap="none">
                  <a:solidFill>
                    <a:schemeClr val="dk1"/>
                  </a:solidFill>
                  <a:latin typeface="Quicksand"/>
                  <a:ea typeface="Quicksand"/>
                  <a:cs typeface="Quicksand"/>
                  <a:sym typeface="Quicksand"/>
                </a:rPr>
                <a:t>.</a:t>
              </a:r>
              <a:endParaRPr sz="1400" b="0" i="0" u="none" strike="noStrike" cap="none">
                <a:solidFill>
                  <a:srgbClr val="000000"/>
                </a:solidFill>
                <a:latin typeface="Quicksand"/>
                <a:ea typeface="Quicksand"/>
                <a:cs typeface="Quicksand"/>
                <a:sym typeface="Quicksand"/>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6"/>
        <p:cNvGrpSpPr/>
        <p:nvPr/>
      </p:nvGrpSpPr>
      <p:grpSpPr>
        <a:xfrm>
          <a:off x="0" y="0"/>
          <a:ext cx="0" cy="0"/>
          <a:chOff x="0" y="0"/>
          <a:chExt cx="0" cy="0"/>
        </a:xfrm>
      </p:grpSpPr>
      <p:grpSp>
        <p:nvGrpSpPr>
          <p:cNvPr id="207" name="Google Shape;207;p22"/>
          <p:cNvGrpSpPr/>
          <p:nvPr/>
        </p:nvGrpSpPr>
        <p:grpSpPr>
          <a:xfrm>
            <a:off x="1821438" y="6273561"/>
            <a:ext cx="20741100" cy="3201081"/>
            <a:chOff x="1821438" y="6827559"/>
            <a:chExt cx="20741100" cy="3201081"/>
          </a:xfrm>
        </p:grpSpPr>
        <p:sp>
          <p:nvSpPr>
            <p:cNvPr id="208" name="Google Shape;208;p22"/>
            <p:cNvSpPr txBox="1"/>
            <p:nvPr/>
          </p:nvSpPr>
          <p:spPr>
            <a:xfrm>
              <a:off x="1821438" y="6827559"/>
              <a:ext cx="20741100" cy="2093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6D00"/>
                </a:buClr>
                <a:buSzPts val="13000"/>
                <a:buFont typeface="Arial"/>
                <a:buNone/>
              </a:pPr>
              <a:r>
                <a:rPr lang="es-CO" sz="13000" i="0" u="none" strike="noStrike" cap="none">
                  <a:solidFill>
                    <a:srgbClr val="FF6D00"/>
                  </a:solidFill>
                  <a:latin typeface="Quicksand Medium"/>
                  <a:ea typeface="Quicksand Medium"/>
                  <a:cs typeface="Quicksand Medium"/>
                  <a:sym typeface="Quicksand Medium"/>
                </a:rPr>
                <a:t>Gracias</a:t>
              </a:r>
              <a:endParaRPr sz="13000" i="0" u="none" strike="noStrike" cap="none">
                <a:solidFill>
                  <a:srgbClr val="FF6D00"/>
                </a:solidFill>
                <a:latin typeface="Quicksand Medium"/>
                <a:ea typeface="Quicksand Medium"/>
                <a:cs typeface="Quicksand Medium"/>
                <a:sym typeface="Quicksand Medium"/>
              </a:endParaRPr>
            </a:p>
          </p:txBody>
        </p:sp>
        <p:sp>
          <p:nvSpPr>
            <p:cNvPr id="209" name="Google Shape;209;p22"/>
            <p:cNvSpPr txBox="1"/>
            <p:nvPr/>
          </p:nvSpPr>
          <p:spPr>
            <a:xfrm>
              <a:off x="2629158" y="8920440"/>
              <a:ext cx="19125600" cy="1108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6600"/>
                <a:buFont typeface="Arial"/>
                <a:buNone/>
              </a:pPr>
              <a:r>
                <a:rPr lang="es-CO" sz="6600" b="0" i="0" u="none" strike="noStrike" cap="none">
                  <a:solidFill>
                    <a:schemeClr val="dk1"/>
                  </a:solidFill>
                  <a:latin typeface="Quicksand Light"/>
                  <a:ea typeface="Quicksand Light"/>
                  <a:cs typeface="Quicksand Light"/>
                  <a:sym typeface="Quicksand Light"/>
                </a:rPr>
                <a:t>Arca</a:t>
              </a:r>
              <a:endParaRPr sz="6600" b="0" i="0" u="none" strike="noStrike" cap="none">
                <a:solidFill>
                  <a:schemeClr val="dk1"/>
                </a:solidFill>
                <a:latin typeface="Quicksand Light"/>
                <a:ea typeface="Quicksand Light"/>
                <a:cs typeface="Quicksand Light"/>
                <a:sym typeface="Quicksand Light"/>
              </a:endParaRPr>
            </a:p>
          </p:txBody>
        </p:sp>
      </p:grpSp>
    </p:spTree>
  </p:cSld>
  <p:clrMapOvr>
    <a:masterClrMapping/>
  </p:clrMapOvr>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8</Slides>
  <Notes>8</Notes>
  <HiddenSlides>0</HiddenSlide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Black</vt:lpstr>
      <vt:lpstr>Black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Hernán Torres</dc:creator>
  <cp:revision>197</cp:revision>
  <dcterms:created xsi:type="dcterms:W3CDTF">2021-08-06T02:28:42Z</dcterms:created>
  <dcterms:modified xsi:type="dcterms:W3CDTF">2022-09-22T15:25:46Z</dcterms:modified>
</cp:coreProperties>
</file>