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14B76C-DFA6-41B0-8F4D-87C84FCEF0A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F06269-7B0C-406A-836F-BD77CFC9478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546F-4DB3-4EEA-99F0-E73B56C0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KPI Ganancia neta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1A5A2-EFEA-4237-890B-055A87E6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s-CO" sz="2400" dirty="0"/>
              <a:t>Suponga que el objetivo de un modelo era predecir si a partir de una promoción deciden o no comprar el producto ofrecido. La base de datos contiene 100.000 clientes, a los cuales se les ofreció la promoción, de los cuales 90.000 declinaron la oferta y no compraron el producto.</a:t>
            </a:r>
          </a:p>
          <a:p>
            <a:pPr marL="514350" indent="-514350">
              <a:buAutoNum type="arabicPeriod"/>
            </a:pPr>
            <a:r>
              <a:rPr lang="es-CO" sz="2400" dirty="0"/>
              <a:t>Suponga que el ingreso por alguien que obtiene la promoción es de $5.000 y el costo de hacer un contacto es de $3.000.</a:t>
            </a:r>
          </a:p>
          <a:p>
            <a:pPr marL="514350" indent="-514350">
              <a:buAutoNum type="arabicPeriod"/>
            </a:pPr>
            <a:r>
              <a:rPr lang="es-CO" sz="2400" dirty="0"/>
              <a:t>Suponga que la precisión es del 70% y la exhaustividad del 30%.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24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124163"/>
      </a:accent2>
      <a:accent3>
        <a:srgbClr val="0D304A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DCB4C12FB70644A79CA231250C1485" ma:contentTypeVersion="7" ma:contentTypeDescription="Crear nuevo documento." ma:contentTypeScope="" ma:versionID="6ce07c5778b1d2cfcfab13397c7edfb4">
  <xsd:schema xmlns:xsd="http://www.w3.org/2001/XMLSchema" xmlns:xs="http://www.w3.org/2001/XMLSchema" xmlns:p="http://schemas.microsoft.com/office/2006/metadata/properties" xmlns:ns2="26ed6178-855e-4f34-b1c0-bac02330acf2" targetNamespace="http://schemas.microsoft.com/office/2006/metadata/properties" ma:root="true" ma:fieldsID="643f1ad73eb1cae91d4142ea14e98cdc" ns2:_="">
    <xsd:import namespace="26ed6178-855e-4f34-b1c0-bac02330a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d6178-855e-4f34-b1c0-bac02330a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26ed6178-855e-4f34-b1c0-bac02330acf2" xsi:nil="true"/>
  </documentManagement>
</p:properties>
</file>

<file path=customXml/itemProps1.xml><?xml version="1.0" encoding="utf-8"?>
<ds:datastoreItem xmlns:ds="http://schemas.openxmlformats.org/officeDocument/2006/customXml" ds:itemID="{159D2BE0-81A4-4F09-8BC0-DD25C388D2AF}"/>
</file>

<file path=customXml/itemProps2.xml><?xml version="1.0" encoding="utf-8"?>
<ds:datastoreItem xmlns:ds="http://schemas.openxmlformats.org/officeDocument/2006/customXml" ds:itemID="{723F5141-1E88-45F4-93FE-0D6007E4838C}"/>
</file>

<file path=customXml/itemProps3.xml><?xml version="1.0" encoding="utf-8"?>
<ds:datastoreItem xmlns:ds="http://schemas.openxmlformats.org/officeDocument/2006/customXml" ds:itemID="{7BC3FAFF-F1CC-4880-8DFD-C8B949B8C10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98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Ejemplo: KPI Ganancia neta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Caso: Predicting Customer Churn at QWE INC.</dc:title>
  <dc:creator>Luisa Fernanda Garcia</dc:creator>
  <cp:lastModifiedBy>Luisa Fernanda Garcia</cp:lastModifiedBy>
  <cp:revision>6</cp:revision>
  <dcterms:created xsi:type="dcterms:W3CDTF">2021-03-11T08:04:30Z</dcterms:created>
  <dcterms:modified xsi:type="dcterms:W3CDTF">2023-04-11T15:04:28Z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0x010100D6DCB4C12FB70644A79CA231250C1485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