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28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2900-F03F-4428-BE16-F2ED6CD92BF9}" type="datetimeFigureOut">
              <a:rPr lang="es-MX" smtClean="0"/>
              <a:t>07/03/2025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133E-EE83-4AB6-948D-7BCA1C3AF1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5317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2900-F03F-4428-BE16-F2ED6CD92BF9}" type="datetimeFigureOut">
              <a:rPr lang="es-MX" smtClean="0"/>
              <a:t>07/03/2025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133E-EE83-4AB6-948D-7BCA1C3AF1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6413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2900-F03F-4428-BE16-F2ED6CD92BF9}" type="datetimeFigureOut">
              <a:rPr lang="es-MX" smtClean="0"/>
              <a:t>07/03/2025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133E-EE83-4AB6-948D-7BCA1C3AF1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935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2900-F03F-4428-BE16-F2ED6CD92BF9}" type="datetimeFigureOut">
              <a:rPr lang="es-MX" smtClean="0"/>
              <a:t>07/03/2025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133E-EE83-4AB6-948D-7BCA1C3AF1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4180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2900-F03F-4428-BE16-F2ED6CD92BF9}" type="datetimeFigureOut">
              <a:rPr lang="es-MX" smtClean="0"/>
              <a:t>07/03/2025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133E-EE83-4AB6-948D-7BCA1C3AF1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4969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2900-F03F-4428-BE16-F2ED6CD92BF9}" type="datetimeFigureOut">
              <a:rPr lang="es-MX" smtClean="0"/>
              <a:t>07/03/2025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133E-EE83-4AB6-948D-7BCA1C3AF1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3910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2900-F03F-4428-BE16-F2ED6CD92BF9}" type="datetimeFigureOut">
              <a:rPr lang="es-MX" smtClean="0"/>
              <a:t>07/03/2025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133E-EE83-4AB6-948D-7BCA1C3AF1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377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2900-F03F-4428-BE16-F2ED6CD92BF9}" type="datetimeFigureOut">
              <a:rPr lang="es-MX" smtClean="0"/>
              <a:t>07/03/2025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133E-EE83-4AB6-948D-7BCA1C3AF1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943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2900-F03F-4428-BE16-F2ED6CD92BF9}" type="datetimeFigureOut">
              <a:rPr lang="es-MX" smtClean="0"/>
              <a:t>07/03/2025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133E-EE83-4AB6-948D-7BCA1C3AF1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135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2900-F03F-4428-BE16-F2ED6CD92BF9}" type="datetimeFigureOut">
              <a:rPr lang="es-MX" smtClean="0"/>
              <a:t>07/03/2025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133E-EE83-4AB6-948D-7BCA1C3AF1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1399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2900-F03F-4428-BE16-F2ED6CD92BF9}" type="datetimeFigureOut">
              <a:rPr lang="es-MX" smtClean="0"/>
              <a:t>07/03/2025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133E-EE83-4AB6-948D-7BCA1C3AF1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4728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2900-F03F-4428-BE16-F2ED6CD92BF9}" type="datetimeFigureOut">
              <a:rPr lang="es-MX" smtClean="0"/>
              <a:t>07/03/2025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9133E-EE83-4AB6-948D-7BCA1C3AF1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9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067" y="413656"/>
            <a:ext cx="1945903" cy="2594537"/>
          </a:xfrm>
          <a:prstGeom prst="pentagon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542" y="3111790"/>
            <a:ext cx="2029543" cy="2706057"/>
          </a:xfrm>
          <a:prstGeom prst="pentagon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969" y="323048"/>
            <a:ext cx="2013859" cy="2685146"/>
          </a:xfrm>
          <a:prstGeom prst="pentagon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7" b="5754"/>
          <a:stretch/>
        </p:blipFill>
        <p:spPr>
          <a:xfrm>
            <a:off x="495942" y="3008193"/>
            <a:ext cx="2214600" cy="2913253"/>
          </a:xfrm>
          <a:prstGeom prst="pentagon">
            <a:avLst/>
          </a:prstGeom>
        </p:spPr>
      </p:pic>
      <p:sp>
        <p:nvSpPr>
          <p:cNvPr id="8" name="Triángulo isósceles 7"/>
          <p:cNvSpPr/>
          <p:nvPr/>
        </p:nvSpPr>
        <p:spPr>
          <a:xfrm>
            <a:off x="2218620" y="4367477"/>
            <a:ext cx="2177145" cy="2911659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2107702" y="6955971"/>
            <a:ext cx="2398982" cy="646331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s-MX" sz="4400" dirty="0" smtClean="0">
                <a:solidFill>
                  <a:srgbClr val="FF00FF"/>
                </a:solidFill>
                <a:latin typeface="Algerian" panose="04020705040A02060702" pitchFamily="82" charset="0"/>
              </a:rPr>
              <a:t>FUCHI</a:t>
            </a:r>
            <a:endParaRPr lang="es-MX" sz="4400" dirty="0">
              <a:solidFill>
                <a:srgbClr val="FF00FF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9889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1</Words>
  <Application>Microsoft Office PowerPoint</Application>
  <PresentationFormat>Carta (216 x 279 mm)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Algerian</vt:lpstr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Alumno3</dc:creator>
  <cp:lastModifiedBy>Alumno3</cp:lastModifiedBy>
  <cp:revision>2</cp:revision>
  <dcterms:created xsi:type="dcterms:W3CDTF">2025-03-07T14:11:08Z</dcterms:created>
  <dcterms:modified xsi:type="dcterms:W3CDTF">2025-03-07T14:29:31Z</dcterms:modified>
</cp:coreProperties>
</file>