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256" r:id="rId2"/>
    <p:sldId id="261" r:id="rId3"/>
    <p:sldId id="274" r:id="rId4"/>
    <p:sldId id="275" r:id="rId5"/>
    <p:sldId id="267" r:id="rId6"/>
    <p:sldId id="280" r:id="rId7"/>
    <p:sldId id="265" r:id="rId8"/>
    <p:sldId id="262" r:id="rId9"/>
    <p:sldId id="270" r:id="rId10"/>
    <p:sldId id="273" r:id="rId11"/>
    <p:sldId id="258" r:id="rId12"/>
    <p:sldId id="260" r:id="rId13"/>
    <p:sldId id="263" r:id="rId14"/>
    <p:sldId id="272" r:id="rId15"/>
    <p:sldId id="278" r:id="rId16"/>
    <p:sldId id="264"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p:restoredTop sz="95921"/>
  </p:normalViewPr>
  <p:slideViewPr>
    <p:cSldViewPr snapToGrid="0">
      <p:cViewPr varScale="1">
        <p:scale>
          <a:sx n="110" d="100"/>
          <a:sy n="110" d="100"/>
        </p:scale>
        <p:origin x="8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918497-7822-4C32-B700-A911792C2C1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7B01313-E9C8-440C-BC78-63547C69E7CA}">
      <dgm:prSet/>
      <dgm:spPr/>
      <dgm:t>
        <a:bodyPr/>
        <a:lstStyle/>
        <a:p>
          <a:r>
            <a:rPr lang="es-ES" dirty="0"/>
            <a:t>Autocorrelación</a:t>
          </a:r>
          <a:endParaRPr lang="en-US" dirty="0"/>
        </a:p>
      </dgm:t>
    </dgm:pt>
    <dgm:pt modelId="{BA65C4DD-CD94-4F47-BE06-EF6E60B4AACD}" type="parTrans" cxnId="{D590C53D-159D-4BFF-BA65-958A2E3B542E}">
      <dgm:prSet/>
      <dgm:spPr/>
      <dgm:t>
        <a:bodyPr/>
        <a:lstStyle/>
        <a:p>
          <a:endParaRPr lang="en-US"/>
        </a:p>
      </dgm:t>
    </dgm:pt>
    <dgm:pt modelId="{79F2901F-2AD1-4667-8269-DB4906807932}" type="sibTrans" cxnId="{D590C53D-159D-4BFF-BA65-958A2E3B542E}">
      <dgm:prSet/>
      <dgm:spPr/>
      <dgm:t>
        <a:bodyPr/>
        <a:lstStyle/>
        <a:p>
          <a:endParaRPr lang="en-US"/>
        </a:p>
      </dgm:t>
    </dgm:pt>
    <dgm:pt modelId="{5BF77C64-897A-4D76-8F38-F9124AD90556}">
      <dgm:prSet/>
      <dgm:spPr/>
      <dgm:t>
        <a:bodyPr/>
        <a:lstStyle/>
        <a:p>
          <a:r>
            <a:rPr lang="es-ES" dirty="0"/>
            <a:t>Heterocedasticidad</a:t>
          </a:r>
          <a:endParaRPr lang="en-US" dirty="0"/>
        </a:p>
      </dgm:t>
    </dgm:pt>
    <dgm:pt modelId="{E51CED39-03BE-4967-93F3-2348E819CE80}" type="parTrans" cxnId="{B85369E5-0BCB-4921-B716-A7FE5074CA65}">
      <dgm:prSet/>
      <dgm:spPr/>
      <dgm:t>
        <a:bodyPr/>
        <a:lstStyle/>
        <a:p>
          <a:endParaRPr lang="en-US"/>
        </a:p>
      </dgm:t>
    </dgm:pt>
    <dgm:pt modelId="{2212EF79-6452-4745-84C9-4AD01E75720A}" type="sibTrans" cxnId="{B85369E5-0BCB-4921-B716-A7FE5074CA65}">
      <dgm:prSet/>
      <dgm:spPr/>
      <dgm:t>
        <a:bodyPr/>
        <a:lstStyle/>
        <a:p>
          <a:endParaRPr lang="en-US"/>
        </a:p>
      </dgm:t>
    </dgm:pt>
    <dgm:pt modelId="{D8579223-B140-4CF8-A363-4A47D05C3E0B}">
      <dgm:prSet/>
      <dgm:spPr/>
      <dgm:t>
        <a:bodyPr/>
        <a:lstStyle/>
        <a:p>
          <a:r>
            <a:rPr lang="es-ES" dirty="0"/>
            <a:t>Estacionariedad</a:t>
          </a:r>
          <a:endParaRPr lang="en-US" dirty="0"/>
        </a:p>
      </dgm:t>
    </dgm:pt>
    <dgm:pt modelId="{F3010A04-4EBF-4671-B97E-DCC04141A4BD}" type="parTrans" cxnId="{935BEDED-3570-4388-AA9B-64BCEEBD6B73}">
      <dgm:prSet/>
      <dgm:spPr/>
      <dgm:t>
        <a:bodyPr/>
        <a:lstStyle/>
        <a:p>
          <a:endParaRPr lang="en-US"/>
        </a:p>
      </dgm:t>
    </dgm:pt>
    <dgm:pt modelId="{E1E1934C-782B-4118-B4BF-7FECF8C99576}" type="sibTrans" cxnId="{935BEDED-3570-4388-AA9B-64BCEEBD6B73}">
      <dgm:prSet/>
      <dgm:spPr/>
      <dgm:t>
        <a:bodyPr/>
        <a:lstStyle/>
        <a:p>
          <a:endParaRPr lang="en-US"/>
        </a:p>
      </dgm:t>
    </dgm:pt>
    <dgm:pt modelId="{C8FB69BC-F470-4698-83F1-942C6A640FEE}">
      <dgm:prSet/>
      <dgm:spPr/>
      <dgm:t>
        <a:bodyPr/>
        <a:lstStyle/>
        <a:p>
          <a:r>
            <a:rPr lang="es-ES" dirty="0"/>
            <a:t>Normalidad</a:t>
          </a:r>
          <a:endParaRPr lang="en-US" dirty="0"/>
        </a:p>
      </dgm:t>
    </dgm:pt>
    <dgm:pt modelId="{06A62174-B238-4E94-96D2-817B90219A35}" type="parTrans" cxnId="{9BB8B036-E93B-4BF3-AA80-3A6CD1B03CDD}">
      <dgm:prSet/>
      <dgm:spPr/>
      <dgm:t>
        <a:bodyPr/>
        <a:lstStyle/>
        <a:p>
          <a:endParaRPr lang="en-US"/>
        </a:p>
      </dgm:t>
    </dgm:pt>
    <dgm:pt modelId="{80DC78EE-B9C9-4EDF-BAF8-75C0CC11D858}" type="sibTrans" cxnId="{9BB8B036-E93B-4BF3-AA80-3A6CD1B03CDD}">
      <dgm:prSet/>
      <dgm:spPr/>
      <dgm:t>
        <a:bodyPr/>
        <a:lstStyle/>
        <a:p>
          <a:endParaRPr lang="en-US"/>
        </a:p>
      </dgm:t>
    </dgm:pt>
    <dgm:pt modelId="{F3E0B85E-A707-B749-8E83-D572579F3AFE}">
      <dgm:prSet/>
      <dgm:spPr/>
      <dgm:t>
        <a:bodyPr/>
        <a:lstStyle/>
        <a:p>
          <a:r>
            <a:rPr lang="en-US" dirty="0"/>
            <a:t>Durbin Watson</a:t>
          </a:r>
        </a:p>
      </dgm:t>
    </dgm:pt>
    <dgm:pt modelId="{7BBA20BA-B752-6845-9275-6BE3E86E7C66}" type="parTrans" cxnId="{3BD8B2DA-A7D5-124F-9625-71905A6B6FA7}">
      <dgm:prSet/>
      <dgm:spPr/>
      <dgm:t>
        <a:bodyPr/>
        <a:lstStyle/>
        <a:p>
          <a:endParaRPr lang="es-ES"/>
        </a:p>
      </dgm:t>
    </dgm:pt>
    <dgm:pt modelId="{8FD8C496-E6BD-C044-8F2A-BFB422396A46}" type="sibTrans" cxnId="{3BD8B2DA-A7D5-124F-9625-71905A6B6FA7}">
      <dgm:prSet/>
      <dgm:spPr/>
      <dgm:t>
        <a:bodyPr/>
        <a:lstStyle/>
        <a:p>
          <a:endParaRPr lang="es-ES"/>
        </a:p>
      </dgm:t>
    </dgm:pt>
    <dgm:pt modelId="{DD54E971-062F-9E43-8A32-028DDEC8DC44}">
      <dgm:prSet/>
      <dgm:spPr/>
      <dgm:t>
        <a:bodyPr/>
        <a:lstStyle/>
        <a:p>
          <a:r>
            <a:rPr lang="en-US" dirty="0" err="1"/>
            <a:t>Breush</a:t>
          </a:r>
          <a:r>
            <a:rPr lang="en-US" dirty="0"/>
            <a:t>-Pagan</a:t>
          </a:r>
        </a:p>
      </dgm:t>
    </dgm:pt>
    <dgm:pt modelId="{400EF7EA-EF3B-464E-A617-1A33DD9209AF}" type="parTrans" cxnId="{5CDCA242-2862-B64F-8A72-0A06AF125906}">
      <dgm:prSet/>
      <dgm:spPr/>
      <dgm:t>
        <a:bodyPr/>
        <a:lstStyle/>
        <a:p>
          <a:endParaRPr lang="es-ES"/>
        </a:p>
      </dgm:t>
    </dgm:pt>
    <dgm:pt modelId="{0B936683-F199-C041-9BA5-A6A7D3517A21}" type="sibTrans" cxnId="{5CDCA242-2862-B64F-8A72-0A06AF125906}">
      <dgm:prSet/>
      <dgm:spPr/>
      <dgm:t>
        <a:bodyPr/>
        <a:lstStyle/>
        <a:p>
          <a:endParaRPr lang="es-ES"/>
        </a:p>
      </dgm:t>
    </dgm:pt>
    <dgm:pt modelId="{D8A54AD4-72EE-AD43-83E1-44708C200992}">
      <dgm:prSet/>
      <dgm:spPr/>
      <dgm:t>
        <a:bodyPr/>
        <a:lstStyle/>
        <a:p>
          <a:r>
            <a:rPr lang="en-US" dirty="0"/>
            <a:t>Dickey-Fuller</a:t>
          </a:r>
        </a:p>
      </dgm:t>
    </dgm:pt>
    <dgm:pt modelId="{2D3067AD-E606-7441-9B4A-F4D8A51EABDE}" type="parTrans" cxnId="{83D4FD4F-9362-5742-B94C-02C9885E083B}">
      <dgm:prSet/>
      <dgm:spPr/>
      <dgm:t>
        <a:bodyPr/>
        <a:lstStyle/>
        <a:p>
          <a:endParaRPr lang="es-ES"/>
        </a:p>
      </dgm:t>
    </dgm:pt>
    <dgm:pt modelId="{0956B988-48FC-954D-8D60-443455022C9C}" type="sibTrans" cxnId="{83D4FD4F-9362-5742-B94C-02C9885E083B}">
      <dgm:prSet/>
      <dgm:spPr/>
      <dgm:t>
        <a:bodyPr/>
        <a:lstStyle/>
        <a:p>
          <a:endParaRPr lang="es-ES"/>
        </a:p>
      </dgm:t>
    </dgm:pt>
    <dgm:pt modelId="{E8812CB7-0CE2-8640-B305-558798119DC4}">
      <dgm:prSet/>
      <dgm:spPr/>
      <dgm:t>
        <a:bodyPr/>
        <a:lstStyle/>
        <a:p>
          <a:r>
            <a:rPr lang="en-US" dirty="0"/>
            <a:t>Shapiro-Wilk</a:t>
          </a:r>
        </a:p>
      </dgm:t>
    </dgm:pt>
    <dgm:pt modelId="{3A8CF0EF-2B1D-4844-84CA-02AFA8B85BE2}" type="parTrans" cxnId="{B501BA5B-731E-6048-8274-DD10EA5BE345}">
      <dgm:prSet/>
      <dgm:spPr/>
      <dgm:t>
        <a:bodyPr/>
        <a:lstStyle/>
        <a:p>
          <a:endParaRPr lang="es-ES"/>
        </a:p>
      </dgm:t>
    </dgm:pt>
    <dgm:pt modelId="{A055AF11-F663-C04C-A037-AA8851EEE568}" type="sibTrans" cxnId="{B501BA5B-731E-6048-8274-DD10EA5BE345}">
      <dgm:prSet/>
      <dgm:spPr/>
      <dgm:t>
        <a:bodyPr/>
        <a:lstStyle/>
        <a:p>
          <a:endParaRPr lang="es-ES"/>
        </a:p>
      </dgm:t>
    </dgm:pt>
    <dgm:pt modelId="{5A7D374A-B84F-2A45-AEF8-26B945E7260D}">
      <dgm:prSet/>
      <dgm:spPr/>
      <dgm:t>
        <a:bodyPr/>
        <a:lstStyle/>
        <a:p>
          <a:r>
            <a:rPr lang="en-US" dirty="0"/>
            <a:t>Kolmogorov-Smirnov</a:t>
          </a:r>
        </a:p>
      </dgm:t>
    </dgm:pt>
    <dgm:pt modelId="{08C82E78-5B12-4943-83F7-346D444C5875}" type="parTrans" cxnId="{07A3AE65-F06A-A14D-B4AB-EA67CE07BF24}">
      <dgm:prSet/>
      <dgm:spPr/>
      <dgm:t>
        <a:bodyPr/>
        <a:lstStyle/>
        <a:p>
          <a:endParaRPr lang="es-ES"/>
        </a:p>
      </dgm:t>
    </dgm:pt>
    <dgm:pt modelId="{BB63EF47-0C2E-9644-9740-1AD523CC8D5D}" type="sibTrans" cxnId="{07A3AE65-F06A-A14D-B4AB-EA67CE07BF24}">
      <dgm:prSet/>
      <dgm:spPr/>
      <dgm:t>
        <a:bodyPr/>
        <a:lstStyle/>
        <a:p>
          <a:endParaRPr lang="es-ES"/>
        </a:p>
      </dgm:t>
    </dgm:pt>
    <dgm:pt modelId="{DE25A5D8-8744-1346-9018-7A2E7C4EB65C}" type="pres">
      <dgm:prSet presAssocID="{CD918497-7822-4C32-B700-A911792C2C1F}" presName="linear" presStyleCnt="0">
        <dgm:presLayoutVars>
          <dgm:animLvl val="lvl"/>
          <dgm:resizeHandles val="exact"/>
        </dgm:presLayoutVars>
      </dgm:prSet>
      <dgm:spPr/>
    </dgm:pt>
    <dgm:pt modelId="{6FEEB589-D13A-1642-B18D-F9233B2961C0}" type="pres">
      <dgm:prSet presAssocID="{C7B01313-E9C8-440C-BC78-63547C69E7CA}" presName="parentText" presStyleLbl="node1" presStyleIdx="0" presStyleCnt="4">
        <dgm:presLayoutVars>
          <dgm:chMax val="0"/>
          <dgm:bulletEnabled val="1"/>
        </dgm:presLayoutVars>
      </dgm:prSet>
      <dgm:spPr/>
    </dgm:pt>
    <dgm:pt modelId="{DD895396-F1CA-3C43-81BD-71A36936C0FF}" type="pres">
      <dgm:prSet presAssocID="{C7B01313-E9C8-440C-BC78-63547C69E7CA}" presName="childText" presStyleLbl="revTx" presStyleIdx="0" presStyleCnt="4">
        <dgm:presLayoutVars>
          <dgm:bulletEnabled val="1"/>
        </dgm:presLayoutVars>
      </dgm:prSet>
      <dgm:spPr/>
    </dgm:pt>
    <dgm:pt modelId="{87EDFB7A-5F71-3742-921A-3ADD692ACADE}" type="pres">
      <dgm:prSet presAssocID="{5BF77C64-897A-4D76-8F38-F9124AD90556}" presName="parentText" presStyleLbl="node1" presStyleIdx="1" presStyleCnt="4">
        <dgm:presLayoutVars>
          <dgm:chMax val="0"/>
          <dgm:bulletEnabled val="1"/>
        </dgm:presLayoutVars>
      </dgm:prSet>
      <dgm:spPr/>
    </dgm:pt>
    <dgm:pt modelId="{28E372B2-6ED0-B04F-9C96-741873464D97}" type="pres">
      <dgm:prSet presAssocID="{5BF77C64-897A-4D76-8F38-F9124AD90556}" presName="childText" presStyleLbl="revTx" presStyleIdx="1" presStyleCnt="4">
        <dgm:presLayoutVars>
          <dgm:bulletEnabled val="1"/>
        </dgm:presLayoutVars>
      </dgm:prSet>
      <dgm:spPr/>
    </dgm:pt>
    <dgm:pt modelId="{C60F44A2-B608-6241-BA2D-D18395E92266}" type="pres">
      <dgm:prSet presAssocID="{D8579223-B140-4CF8-A363-4A47D05C3E0B}" presName="parentText" presStyleLbl="node1" presStyleIdx="2" presStyleCnt="4">
        <dgm:presLayoutVars>
          <dgm:chMax val="0"/>
          <dgm:bulletEnabled val="1"/>
        </dgm:presLayoutVars>
      </dgm:prSet>
      <dgm:spPr/>
    </dgm:pt>
    <dgm:pt modelId="{6651DF6D-3EAA-554A-BEE7-EEA655BB4D01}" type="pres">
      <dgm:prSet presAssocID="{D8579223-B140-4CF8-A363-4A47D05C3E0B}" presName="childText" presStyleLbl="revTx" presStyleIdx="2" presStyleCnt="4">
        <dgm:presLayoutVars>
          <dgm:bulletEnabled val="1"/>
        </dgm:presLayoutVars>
      </dgm:prSet>
      <dgm:spPr/>
    </dgm:pt>
    <dgm:pt modelId="{6EB79A58-FD91-7148-B168-85BE93A0CF07}" type="pres">
      <dgm:prSet presAssocID="{C8FB69BC-F470-4698-83F1-942C6A640FEE}" presName="parentText" presStyleLbl="node1" presStyleIdx="3" presStyleCnt="4">
        <dgm:presLayoutVars>
          <dgm:chMax val="0"/>
          <dgm:bulletEnabled val="1"/>
        </dgm:presLayoutVars>
      </dgm:prSet>
      <dgm:spPr/>
    </dgm:pt>
    <dgm:pt modelId="{6FBAB917-6D87-FA40-837E-20AAAF021DD7}" type="pres">
      <dgm:prSet presAssocID="{C8FB69BC-F470-4698-83F1-942C6A640FEE}" presName="childText" presStyleLbl="revTx" presStyleIdx="3" presStyleCnt="4">
        <dgm:presLayoutVars>
          <dgm:bulletEnabled val="1"/>
        </dgm:presLayoutVars>
      </dgm:prSet>
      <dgm:spPr/>
    </dgm:pt>
  </dgm:ptLst>
  <dgm:cxnLst>
    <dgm:cxn modelId="{30D60518-DC9A-404E-9B1B-79A3F8FBDE1F}" type="presOf" srcId="{5BF77C64-897A-4D76-8F38-F9124AD90556}" destId="{87EDFB7A-5F71-3742-921A-3ADD692ACADE}" srcOrd="0" destOrd="0" presId="urn:microsoft.com/office/officeart/2005/8/layout/vList2"/>
    <dgm:cxn modelId="{E222C11E-25C2-2948-869B-BD4377965BC2}" type="presOf" srcId="{5A7D374A-B84F-2A45-AEF8-26B945E7260D}" destId="{6FBAB917-6D87-FA40-837E-20AAAF021DD7}" srcOrd="0" destOrd="1" presId="urn:microsoft.com/office/officeart/2005/8/layout/vList2"/>
    <dgm:cxn modelId="{12116935-9B6A-3249-BAE8-69A636E92D2F}" type="presOf" srcId="{E8812CB7-0CE2-8640-B305-558798119DC4}" destId="{6FBAB917-6D87-FA40-837E-20AAAF021DD7}" srcOrd="0" destOrd="0" presId="urn:microsoft.com/office/officeart/2005/8/layout/vList2"/>
    <dgm:cxn modelId="{9BB8B036-E93B-4BF3-AA80-3A6CD1B03CDD}" srcId="{CD918497-7822-4C32-B700-A911792C2C1F}" destId="{C8FB69BC-F470-4698-83F1-942C6A640FEE}" srcOrd="3" destOrd="0" parTransId="{06A62174-B238-4E94-96D2-817B90219A35}" sibTransId="{80DC78EE-B9C9-4EDF-BAF8-75C0CC11D858}"/>
    <dgm:cxn modelId="{D590C53D-159D-4BFF-BA65-958A2E3B542E}" srcId="{CD918497-7822-4C32-B700-A911792C2C1F}" destId="{C7B01313-E9C8-440C-BC78-63547C69E7CA}" srcOrd="0" destOrd="0" parTransId="{BA65C4DD-CD94-4F47-BE06-EF6E60B4AACD}" sibTransId="{79F2901F-2AD1-4667-8269-DB4906807932}"/>
    <dgm:cxn modelId="{3BD9483E-8A7F-EC45-A2DB-0E9EACA1EAE5}" type="presOf" srcId="{F3E0B85E-A707-B749-8E83-D572579F3AFE}" destId="{DD895396-F1CA-3C43-81BD-71A36936C0FF}" srcOrd="0" destOrd="0" presId="urn:microsoft.com/office/officeart/2005/8/layout/vList2"/>
    <dgm:cxn modelId="{5CDCA242-2862-B64F-8A72-0A06AF125906}" srcId="{5BF77C64-897A-4D76-8F38-F9124AD90556}" destId="{DD54E971-062F-9E43-8A32-028DDEC8DC44}" srcOrd="0" destOrd="0" parTransId="{400EF7EA-EF3B-464E-A617-1A33DD9209AF}" sibTransId="{0B936683-F199-C041-9BA5-A6A7D3517A21}"/>
    <dgm:cxn modelId="{80CC8A4D-92A9-944D-9DDF-08C04A20AE5E}" type="presOf" srcId="{C8FB69BC-F470-4698-83F1-942C6A640FEE}" destId="{6EB79A58-FD91-7148-B168-85BE93A0CF07}" srcOrd="0" destOrd="0" presId="urn:microsoft.com/office/officeart/2005/8/layout/vList2"/>
    <dgm:cxn modelId="{83D4FD4F-9362-5742-B94C-02C9885E083B}" srcId="{D8579223-B140-4CF8-A363-4A47D05C3E0B}" destId="{D8A54AD4-72EE-AD43-83E1-44708C200992}" srcOrd="0" destOrd="0" parTransId="{2D3067AD-E606-7441-9B4A-F4D8A51EABDE}" sibTransId="{0956B988-48FC-954D-8D60-443455022C9C}"/>
    <dgm:cxn modelId="{B501BA5B-731E-6048-8274-DD10EA5BE345}" srcId="{C8FB69BC-F470-4698-83F1-942C6A640FEE}" destId="{E8812CB7-0CE2-8640-B305-558798119DC4}" srcOrd="0" destOrd="0" parTransId="{3A8CF0EF-2B1D-4844-84CA-02AFA8B85BE2}" sibTransId="{A055AF11-F663-C04C-A037-AA8851EEE568}"/>
    <dgm:cxn modelId="{07A3AE65-F06A-A14D-B4AB-EA67CE07BF24}" srcId="{C8FB69BC-F470-4698-83F1-942C6A640FEE}" destId="{5A7D374A-B84F-2A45-AEF8-26B945E7260D}" srcOrd="1" destOrd="0" parTransId="{08C82E78-5B12-4943-83F7-346D444C5875}" sibTransId="{BB63EF47-0C2E-9644-9740-1AD523CC8D5D}"/>
    <dgm:cxn modelId="{2DA4D692-1B0C-3E40-A8AD-052021F7DE29}" type="presOf" srcId="{D8579223-B140-4CF8-A363-4A47D05C3E0B}" destId="{C60F44A2-B608-6241-BA2D-D18395E92266}" srcOrd="0" destOrd="0" presId="urn:microsoft.com/office/officeart/2005/8/layout/vList2"/>
    <dgm:cxn modelId="{A819BBA5-ABC5-854B-92FB-3DC3858C64C9}" type="presOf" srcId="{C7B01313-E9C8-440C-BC78-63547C69E7CA}" destId="{6FEEB589-D13A-1642-B18D-F9233B2961C0}" srcOrd="0" destOrd="0" presId="urn:microsoft.com/office/officeart/2005/8/layout/vList2"/>
    <dgm:cxn modelId="{FE898EB3-E460-504F-BF53-330DE296E204}" type="presOf" srcId="{D8A54AD4-72EE-AD43-83E1-44708C200992}" destId="{6651DF6D-3EAA-554A-BEE7-EEA655BB4D01}" srcOrd="0" destOrd="0" presId="urn:microsoft.com/office/officeart/2005/8/layout/vList2"/>
    <dgm:cxn modelId="{F812F4B9-5B38-2E4B-97BB-2513C6B7905B}" type="presOf" srcId="{CD918497-7822-4C32-B700-A911792C2C1F}" destId="{DE25A5D8-8744-1346-9018-7A2E7C4EB65C}" srcOrd="0" destOrd="0" presId="urn:microsoft.com/office/officeart/2005/8/layout/vList2"/>
    <dgm:cxn modelId="{3BD8B2DA-A7D5-124F-9625-71905A6B6FA7}" srcId="{C7B01313-E9C8-440C-BC78-63547C69E7CA}" destId="{F3E0B85E-A707-B749-8E83-D572579F3AFE}" srcOrd="0" destOrd="0" parTransId="{7BBA20BA-B752-6845-9275-6BE3E86E7C66}" sibTransId="{8FD8C496-E6BD-C044-8F2A-BFB422396A46}"/>
    <dgm:cxn modelId="{B85369E5-0BCB-4921-B716-A7FE5074CA65}" srcId="{CD918497-7822-4C32-B700-A911792C2C1F}" destId="{5BF77C64-897A-4D76-8F38-F9124AD90556}" srcOrd="1" destOrd="0" parTransId="{E51CED39-03BE-4967-93F3-2348E819CE80}" sibTransId="{2212EF79-6452-4745-84C9-4AD01E75720A}"/>
    <dgm:cxn modelId="{8E58D9E7-5BAE-644E-B4BA-5ABF13D10561}" type="presOf" srcId="{DD54E971-062F-9E43-8A32-028DDEC8DC44}" destId="{28E372B2-6ED0-B04F-9C96-741873464D97}" srcOrd="0" destOrd="0" presId="urn:microsoft.com/office/officeart/2005/8/layout/vList2"/>
    <dgm:cxn modelId="{935BEDED-3570-4388-AA9B-64BCEEBD6B73}" srcId="{CD918497-7822-4C32-B700-A911792C2C1F}" destId="{D8579223-B140-4CF8-A363-4A47D05C3E0B}" srcOrd="2" destOrd="0" parTransId="{F3010A04-4EBF-4671-B97E-DCC04141A4BD}" sibTransId="{E1E1934C-782B-4118-B4BF-7FECF8C99576}"/>
    <dgm:cxn modelId="{A8075DDA-E46E-274E-88EE-F3FE1CA0A6D7}" type="presParOf" srcId="{DE25A5D8-8744-1346-9018-7A2E7C4EB65C}" destId="{6FEEB589-D13A-1642-B18D-F9233B2961C0}" srcOrd="0" destOrd="0" presId="urn:microsoft.com/office/officeart/2005/8/layout/vList2"/>
    <dgm:cxn modelId="{93DAEEC0-5CDD-2140-B3B4-0A4375A20857}" type="presParOf" srcId="{DE25A5D8-8744-1346-9018-7A2E7C4EB65C}" destId="{DD895396-F1CA-3C43-81BD-71A36936C0FF}" srcOrd="1" destOrd="0" presId="urn:microsoft.com/office/officeart/2005/8/layout/vList2"/>
    <dgm:cxn modelId="{D0292321-C5EE-2A4F-A4F6-5595F5D5D611}" type="presParOf" srcId="{DE25A5D8-8744-1346-9018-7A2E7C4EB65C}" destId="{87EDFB7A-5F71-3742-921A-3ADD692ACADE}" srcOrd="2" destOrd="0" presId="urn:microsoft.com/office/officeart/2005/8/layout/vList2"/>
    <dgm:cxn modelId="{8C36EE5E-20AC-3A4D-957A-25347AB1E4CF}" type="presParOf" srcId="{DE25A5D8-8744-1346-9018-7A2E7C4EB65C}" destId="{28E372B2-6ED0-B04F-9C96-741873464D97}" srcOrd="3" destOrd="0" presId="urn:microsoft.com/office/officeart/2005/8/layout/vList2"/>
    <dgm:cxn modelId="{D5C530BE-12DA-084A-8384-A75A76583E14}" type="presParOf" srcId="{DE25A5D8-8744-1346-9018-7A2E7C4EB65C}" destId="{C60F44A2-B608-6241-BA2D-D18395E92266}" srcOrd="4" destOrd="0" presId="urn:microsoft.com/office/officeart/2005/8/layout/vList2"/>
    <dgm:cxn modelId="{B6866EFF-5601-C74A-9A61-0C0948203BB9}" type="presParOf" srcId="{DE25A5D8-8744-1346-9018-7A2E7C4EB65C}" destId="{6651DF6D-3EAA-554A-BEE7-EEA655BB4D01}" srcOrd="5" destOrd="0" presId="urn:microsoft.com/office/officeart/2005/8/layout/vList2"/>
    <dgm:cxn modelId="{FFBE27FE-2A8A-464C-ACBD-3B30351805F6}" type="presParOf" srcId="{DE25A5D8-8744-1346-9018-7A2E7C4EB65C}" destId="{6EB79A58-FD91-7148-B168-85BE93A0CF07}" srcOrd="6" destOrd="0" presId="urn:microsoft.com/office/officeart/2005/8/layout/vList2"/>
    <dgm:cxn modelId="{A45A3C81-BD1F-1346-BDE1-176DF46C3550}" type="presParOf" srcId="{DE25A5D8-8744-1346-9018-7A2E7C4EB65C}" destId="{6FBAB917-6D87-FA40-837E-20AAAF021DD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EB589-D13A-1642-B18D-F9233B2961C0}">
      <dsp:nvSpPr>
        <dsp:cNvPr id="0" name=""/>
        <dsp:cNvSpPr/>
      </dsp:nvSpPr>
      <dsp:spPr>
        <a:xfrm>
          <a:off x="0" y="35129"/>
          <a:ext cx="5306083" cy="7195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ES" sz="3000" kern="1200" dirty="0"/>
            <a:t>Autocorrelación</a:t>
          </a:r>
          <a:endParaRPr lang="en-US" sz="3000" kern="1200" dirty="0"/>
        </a:p>
      </dsp:txBody>
      <dsp:txXfrm>
        <a:off x="35125" y="70254"/>
        <a:ext cx="5235833" cy="649299"/>
      </dsp:txXfrm>
    </dsp:sp>
    <dsp:sp modelId="{DD895396-F1CA-3C43-81BD-71A36936C0FF}">
      <dsp:nvSpPr>
        <dsp:cNvPr id="0" name=""/>
        <dsp:cNvSpPr/>
      </dsp:nvSpPr>
      <dsp:spPr>
        <a:xfrm>
          <a:off x="0" y="754679"/>
          <a:ext cx="5306083"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6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Durbin Watson</a:t>
          </a:r>
        </a:p>
      </dsp:txBody>
      <dsp:txXfrm>
        <a:off x="0" y="754679"/>
        <a:ext cx="5306083" cy="496800"/>
      </dsp:txXfrm>
    </dsp:sp>
    <dsp:sp modelId="{87EDFB7A-5F71-3742-921A-3ADD692ACADE}">
      <dsp:nvSpPr>
        <dsp:cNvPr id="0" name=""/>
        <dsp:cNvSpPr/>
      </dsp:nvSpPr>
      <dsp:spPr>
        <a:xfrm>
          <a:off x="0" y="1251479"/>
          <a:ext cx="5306083" cy="719549"/>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ES" sz="3000" kern="1200" dirty="0"/>
            <a:t>Heterocedasticidad</a:t>
          </a:r>
          <a:endParaRPr lang="en-US" sz="3000" kern="1200" dirty="0"/>
        </a:p>
      </dsp:txBody>
      <dsp:txXfrm>
        <a:off x="35125" y="1286604"/>
        <a:ext cx="5235833" cy="649299"/>
      </dsp:txXfrm>
    </dsp:sp>
    <dsp:sp modelId="{28E372B2-6ED0-B04F-9C96-741873464D97}">
      <dsp:nvSpPr>
        <dsp:cNvPr id="0" name=""/>
        <dsp:cNvSpPr/>
      </dsp:nvSpPr>
      <dsp:spPr>
        <a:xfrm>
          <a:off x="0" y="1971029"/>
          <a:ext cx="5306083"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6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err="1"/>
            <a:t>Breush</a:t>
          </a:r>
          <a:r>
            <a:rPr lang="en-US" sz="2300" kern="1200" dirty="0"/>
            <a:t>-Pagan</a:t>
          </a:r>
        </a:p>
      </dsp:txBody>
      <dsp:txXfrm>
        <a:off x="0" y="1971029"/>
        <a:ext cx="5306083" cy="496800"/>
      </dsp:txXfrm>
    </dsp:sp>
    <dsp:sp modelId="{C60F44A2-B608-6241-BA2D-D18395E92266}">
      <dsp:nvSpPr>
        <dsp:cNvPr id="0" name=""/>
        <dsp:cNvSpPr/>
      </dsp:nvSpPr>
      <dsp:spPr>
        <a:xfrm>
          <a:off x="0" y="2467829"/>
          <a:ext cx="5306083" cy="719549"/>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ES" sz="3000" kern="1200" dirty="0"/>
            <a:t>Estacionariedad</a:t>
          </a:r>
          <a:endParaRPr lang="en-US" sz="3000" kern="1200" dirty="0"/>
        </a:p>
      </dsp:txBody>
      <dsp:txXfrm>
        <a:off x="35125" y="2502954"/>
        <a:ext cx="5235833" cy="649299"/>
      </dsp:txXfrm>
    </dsp:sp>
    <dsp:sp modelId="{6651DF6D-3EAA-554A-BEE7-EEA655BB4D01}">
      <dsp:nvSpPr>
        <dsp:cNvPr id="0" name=""/>
        <dsp:cNvSpPr/>
      </dsp:nvSpPr>
      <dsp:spPr>
        <a:xfrm>
          <a:off x="0" y="3187379"/>
          <a:ext cx="5306083"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6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Dickey-Fuller</a:t>
          </a:r>
        </a:p>
      </dsp:txBody>
      <dsp:txXfrm>
        <a:off x="0" y="3187379"/>
        <a:ext cx="5306083" cy="496800"/>
      </dsp:txXfrm>
    </dsp:sp>
    <dsp:sp modelId="{6EB79A58-FD91-7148-B168-85BE93A0CF07}">
      <dsp:nvSpPr>
        <dsp:cNvPr id="0" name=""/>
        <dsp:cNvSpPr/>
      </dsp:nvSpPr>
      <dsp:spPr>
        <a:xfrm>
          <a:off x="0" y="3684179"/>
          <a:ext cx="5306083" cy="71954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ES" sz="3000" kern="1200" dirty="0"/>
            <a:t>Normalidad</a:t>
          </a:r>
          <a:endParaRPr lang="en-US" sz="3000" kern="1200" dirty="0"/>
        </a:p>
      </dsp:txBody>
      <dsp:txXfrm>
        <a:off x="35125" y="3719304"/>
        <a:ext cx="5235833" cy="649299"/>
      </dsp:txXfrm>
    </dsp:sp>
    <dsp:sp modelId="{6FBAB917-6D87-FA40-837E-20AAAF021DD7}">
      <dsp:nvSpPr>
        <dsp:cNvPr id="0" name=""/>
        <dsp:cNvSpPr/>
      </dsp:nvSpPr>
      <dsp:spPr>
        <a:xfrm>
          <a:off x="0" y="4403729"/>
          <a:ext cx="5306083" cy="791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6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Shapiro-Wilk</a:t>
          </a:r>
        </a:p>
        <a:p>
          <a:pPr marL="228600" lvl="1" indent="-228600" algn="l" defTabSz="1022350">
            <a:lnSpc>
              <a:spcPct val="90000"/>
            </a:lnSpc>
            <a:spcBef>
              <a:spcPct val="0"/>
            </a:spcBef>
            <a:spcAft>
              <a:spcPct val="20000"/>
            </a:spcAft>
            <a:buChar char="•"/>
          </a:pPr>
          <a:r>
            <a:rPr lang="en-US" sz="2300" kern="1200" dirty="0"/>
            <a:t>Kolmogorov-Smirnov</a:t>
          </a:r>
        </a:p>
      </dsp:txBody>
      <dsp:txXfrm>
        <a:off x="0" y="4403729"/>
        <a:ext cx="5306083" cy="7917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157CA-9C63-CB46-BF7A-C392290381DF}" type="datetimeFigureOut">
              <a:rPr lang="es-ES" smtClean="0"/>
              <a:t>15/5/23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C52D57-C8F5-694D-BC8A-AE8DAF719967}" type="slidenum">
              <a:rPr lang="es-ES" smtClean="0"/>
              <a:t>‹Nº›</a:t>
            </a:fld>
            <a:endParaRPr lang="es-ES"/>
          </a:p>
        </p:txBody>
      </p:sp>
    </p:spTree>
    <p:extLst>
      <p:ext uri="{BB962C8B-B14F-4D97-AF65-F5344CB8AC3E}">
        <p14:creationId xmlns:p14="http://schemas.microsoft.com/office/powerpoint/2010/main" val="256562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DC36DA-0C9D-3A4F-7F93-6AFE881C951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5007BEB6-C4B6-A390-709F-023059DA1B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F994574-C46D-67BD-0160-26FEE49EDDCF}"/>
              </a:ext>
            </a:extLst>
          </p:cNvPr>
          <p:cNvSpPr>
            <a:spLocks noGrp="1"/>
          </p:cNvSpPr>
          <p:nvPr>
            <p:ph type="dt" sz="half" idx="10"/>
          </p:nvPr>
        </p:nvSpPr>
        <p:spPr/>
        <p:txBody>
          <a:bodyPr/>
          <a:lstStyle/>
          <a:p>
            <a:fld id="{F5833EDC-636C-C641-B875-275B622F341A}" type="datetime1">
              <a:rPr lang="es-ES" smtClean="0"/>
              <a:t>15/5/23</a:t>
            </a:fld>
            <a:endParaRPr lang="es-ES"/>
          </a:p>
        </p:txBody>
      </p:sp>
      <p:sp>
        <p:nvSpPr>
          <p:cNvPr id="5" name="Marcador de pie de página 4">
            <a:extLst>
              <a:ext uri="{FF2B5EF4-FFF2-40B4-BE49-F238E27FC236}">
                <a16:creationId xmlns:a16="http://schemas.microsoft.com/office/drawing/2014/main" id="{91B7F432-2578-F070-1152-FE7FC520219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B9417B1-30C5-9975-499F-1E7E798B0C8F}"/>
              </a:ext>
            </a:extLst>
          </p:cNvPr>
          <p:cNvSpPr>
            <a:spLocks noGrp="1"/>
          </p:cNvSpPr>
          <p:nvPr>
            <p:ph type="sldNum" sz="quarter" idx="12"/>
          </p:nvPr>
        </p:nvSpPr>
        <p:spPr/>
        <p:txBody>
          <a:bodyPr/>
          <a:lstStyle/>
          <a:p>
            <a:fld id="{754AE0B7-BC27-2743-917B-CDC35EF402B1}" type="slidenum">
              <a:rPr lang="es-ES" smtClean="0"/>
              <a:t>‹Nº›</a:t>
            </a:fld>
            <a:endParaRPr lang="es-ES"/>
          </a:p>
        </p:txBody>
      </p:sp>
    </p:spTree>
    <p:extLst>
      <p:ext uri="{BB962C8B-B14F-4D97-AF65-F5344CB8AC3E}">
        <p14:creationId xmlns:p14="http://schemas.microsoft.com/office/powerpoint/2010/main" val="3231407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BC75BD-2666-B5E8-7F9D-AB52EE950EA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1E1A2B1-36F3-F7A7-D3DE-155C764814D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5A8BBEF-8502-58BC-4FCB-2C90A73B41CF}"/>
              </a:ext>
            </a:extLst>
          </p:cNvPr>
          <p:cNvSpPr>
            <a:spLocks noGrp="1"/>
          </p:cNvSpPr>
          <p:nvPr>
            <p:ph type="dt" sz="half" idx="10"/>
          </p:nvPr>
        </p:nvSpPr>
        <p:spPr/>
        <p:txBody>
          <a:bodyPr/>
          <a:lstStyle/>
          <a:p>
            <a:fld id="{F8ED0733-6D78-E945-806D-9F5883D42582}" type="datetime1">
              <a:rPr lang="es-ES" smtClean="0"/>
              <a:t>15/5/23</a:t>
            </a:fld>
            <a:endParaRPr lang="es-ES"/>
          </a:p>
        </p:txBody>
      </p:sp>
      <p:sp>
        <p:nvSpPr>
          <p:cNvPr id="5" name="Marcador de pie de página 4">
            <a:extLst>
              <a:ext uri="{FF2B5EF4-FFF2-40B4-BE49-F238E27FC236}">
                <a16:creationId xmlns:a16="http://schemas.microsoft.com/office/drawing/2014/main" id="{A6551BF7-59EB-99C8-1FEA-ED29CE5307C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C0FCCBB-912B-BF09-2145-03FD608FE7BD}"/>
              </a:ext>
            </a:extLst>
          </p:cNvPr>
          <p:cNvSpPr>
            <a:spLocks noGrp="1"/>
          </p:cNvSpPr>
          <p:nvPr>
            <p:ph type="sldNum" sz="quarter" idx="12"/>
          </p:nvPr>
        </p:nvSpPr>
        <p:spPr/>
        <p:txBody>
          <a:bodyPr/>
          <a:lstStyle/>
          <a:p>
            <a:fld id="{754AE0B7-BC27-2743-917B-CDC35EF402B1}" type="slidenum">
              <a:rPr lang="es-ES" smtClean="0"/>
              <a:t>‹Nº›</a:t>
            </a:fld>
            <a:endParaRPr lang="es-ES"/>
          </a:p>
        </p:txBody>
      </p:sp>
    </p:spTree>
    <p:extLst>
      <p:ext uri="{BB962C8B-B14F-4D97-AF65-F5344CB8AC3E}">
        <p14:creationId xmlns:p14="http://schemas.microsoft.com/office/powerpoint/2010/main" val="266109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E8F0A51-8874-5F5E-19EC-FEB97179912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9F34188-9097-3730-3AAE-C0537F4034D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09E47E8-F306-B1C6-E861-F4AF3DF275EF}"/>
              </a:ext>
            </a:extLst>
          </p:cNvPr>
          <p:cNvSpPr>
            <a:spLocks noGrp="1"/>
          </p:cNvSpPr>
          <p:nvPr>
            <p:ph type="dt" sz="half" idx="10"/>
          </p:nvPr>
        </p:nvSpPr>
        <p:spPr/>
        <p:txBody>
          <a:bodyPr/>
          <a:lstStyle/>
          <a:p>
            <a:fld id="{E05412CF-4EC9-0B4A-ADA3-DFCFEB3F16C2}" type="datetime1">
              <a:rPr lang="es-ES" smtClean="0"/>
              <a:t>15/5/23</a:t>
            </a:fld>
            <a:endParaRPr lang="es-ES"/>
          </a:p>
        </p:txBody>
      </p:sp>
      <p:sp>
        <p:nvSpPr>
          <p:cNvPr id="5" name="Marcador de pie de página 4">
            <a:extLst>
              <a:ext uri="{FF2B5EF4-FFF2-40B4-BE49-F238E27FC236}">
                <a16:creationId xmlns:a16="http://schemas.microsoft.com/office/drawing/2014/main" id="{D5B94747-E9F7-F7D0-3972-FEDFA9BE984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B82A98B-71FA-1DA6-FF0C-FE2F4FB65E62}"/>
              </a:ext>
            </a:extLst>
          </p:cNvPr>
          <p:cNvSpPr>
            <a:spLocks noGrp="1"/>
          </p:cNvSpPr>
          <p:nvPr>
            <p:ph type="sldNum" sz="quarter" idx="12"/>
          </p:nvPr>
        </p:nvSpPr>
        <p:spPr/>
        <p:txBody>
          <a:bodyPr/>
          <a:lstStyle/>
          <a:p>
            <a:fld id="{754AE0B7-BC27-2743-917B-CDC35EF402B1}" type="slidenum">
              <a:rPr lang="es-ES" smtClean="0"/>
              <a:t>‹Nº›</a:t>
            </a:fld>
            <a:endParaRPr lang="es-ES"/>
          </a:p>
        </p:txBody>
      </p:sp>
    </p:spTree>
    <p:extLst>
      <p:ext uri="{BB962C8B-B14F-4D97-AF65-F5344CB8AC3E}">
        <p14:creationId xmlns:p14="http://schemas.microsoft.com/office/powerpoint/2010/main" val="1474964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83B8FD-CDD2-B6DE-AEDB-C9C1B72AA1B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9C0E0F2-7DAC-4EBF-A861-6E418851D43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A39E8B4-B4ED-6706-7BA1-6A93DC6A9BA8}"/>
              </a:ext>
            </a:extLst>
          </p:cNvPr>
          <p:cNvSpPr>
            <a:spLocks noGrp="1"/>
          </p:cNvSpPr>
          <p:nvPr>
            <p:ph type="dt" sz="half" idx="10"/>
          </p:nvPr>
        </p:nvSpPr>
        <p:spPr/>
        <p:txBody>
          <a:bodyPr/>
          <a:lstStyle/>
          <a:p>
            <a:fld id="{A1A99E9B-AC74-0344-A0A2-5327A2147E9A}" type="datetime1">
              <a:rPr lang="es-ES" smtClean="0"/>
              <a:t>15/5/23</a:t>
            </a:fld>
            <a:endParaRPr lang="es-ES"/>
          </a:p>
        </p:txBody>
      </p:sp>
      <p:sp>
        <p:nvSpPr>
          <p:cNvPr id="5" name="Marcador de pie de página 4">
            <a:extLst>
              <a:ext uri="{FF2B5EF4-FFF2-40B4-BE49-F238E27FC236}">
                <a16:creationId xmlns:a16="http://schemas.microsoft.com/office/drawing/2014/main" id="{3858C2F4-0EC5-C836-A985-D83214B46FE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B8173E5-56A4-2815-E985-145486CCF0A7}"/>
              </a:ext>
            </a:extLst>
          </p:cNvPr>
          <p:cNvSpPr>
            <a:spLocks noGrp="1"/>
          </p:cNvSpPr>
          <p:nvPr>
            <p:ph type="sldNum" sz="quarter" idx="12"/>
          </p:nvPr>
        </p:nvSpPr>
        <p:spPr/>
        <p:txBody>
          <a:bodyPr/>
          <a:lstStyle/>
          <a:p>
            <a:fld id="{754AE0B7-BC27-2743-917B-CDC35EF402B1}" type="slidenum">
              <a:rPr lang="es-ES" smtClean="0"/>
              <a:t>‹Nº›</a:t>
            </a:fld>
            <a:endParaRPr lang="es-ES"/>
          </a:p>
        </p:txBody>
      </p:sp>
    </p:spTree>
    <p:extLst>
      <p:ext uri="{BB962C8B-B14F-4D97-AF65-F5344CB8AC3E}">
        <p14:creationId xmlns:p14="http://schemas.microsoft.com/office/powerpoint/2010/main" val="3601863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6A3164-0AAA-154B-9D8C-49A5895D6FF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ACE214C6-3501-2FC5-D59E-5D459BE8EC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2239A77-D36E-C391-6A06-D060976B76CC}"/>
              </a:ext>
            </a:extLst>
          </p:cNvPr>
          <p:cNvSpPr>
            <a:spLocks noGrp="1"/>
          </p:cNvSpPr>
          <p:nvPr>
            <p:ph type="dt" sz="half" idx="10"/>
          </p:nvPr>
        </p:nvSpPr>
        <p:spPr/>
        <p:txBody>
          <a:bodyPr/>
          <a:lstStyle/>
          <a:p>
            <a:fld id="{D50BF056-2FBB-FD46-8FD9-990FB271629D}" type="datetime1">
              <a:rPr lang="es-ES" smtClean="0"/>
              <a:t>15/5/23</a:t>
            </a:fld>
            <a:endParaRPr lang="es-ES"/>
          </a:p>
        </p:txBody>
      </p:sp>
      <p:sp>
        <p:nvSpPr>
          <p:cNvPr id="5" name="Marcador de pie de página 4">
            <a:extLst>
              <a:ext uri="{FF2B5EF4-FFF2-40B4-BE49-F238E27FC236}">
                <a16:creationId xmlns:a16="http://schemas.microsoft.com/office/drawing/2014/main" id="{F2A2051D-07DC-5476-6DF5-B86A0D4AA11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62B4679-1978-D100-F960-0707E8049F84}"/>
              </a:ext>
            </a:extLst>
          </p:cNvPr>
          <p:cNvSpPr>
            <a:spLocks noGrp="1"/>
          </p:cNvSpPr>
          <p:nvPr>
            <p:ph type="sldNum" sz="quarter" idx="12"/>
          </p:nvPr>
        </p:nvSpPr>
        <p:spPr/>
        <p:txBody>
          <a:bodyPr/>
          <a:lstStyle/>
          <a:p>
            <a:fld id="{754AE0B7-BC27-2743-917B-CDC35EF402B1}" type="slidenum">
              <a:rPr lang="es-ES" smtClean="0"/>
              <a:t>‹Nº›</a:t>
            </a:fld>
            <a:endParaRPr lang="es-ES"/>
          </a:p>
        </p:txBody>
      </p:sp>
    </p:spTree>
    <p:extLst>
      <p:ext uri="{BB962C8B-B14F-4D97-AF65-F5344CB8AC3E}">
        <p14:creationId xmlns:p14="http://schemas.microsoft.com/office/powerpoint/2010/main" val="191947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C857A5-1C70-BA63-125D-0F5E7711EAB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89E7AA1-A7C2-F3BD-BDCF-C6221FAF29C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B3B2662-7DA9-981B-576F-945BE3B72AC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889607A-D4C4-42D0-13B5-FE4A04719D4D}"/>
              </a:ext>
            </a:extLst>
          </p:cNvPr>
          <p:cNvSpPr>
            <a:spLocks noGrp="1"/>
          </p:cNvSpPr>
          <p:nvPr>
            <p:ph type="dt" sz="half" idx="10"/>
          </p:nvPr>
        </p:nvSpPr>
        <p:spPr/>
        <p:txBody>
          <a:bodyPr/>
          <a:lstStyle/>
          <a:p>
            <a:fld id="{6C809D99-F84D-D344-BF09-C81EDC0163A6}" type="datetime1">
              <a:rPr lang="es-ES" smtClean="0"/>
              <a:t>15/5/23</a:t>
            </a:fld>
            <a:endParaRPr lang="es-ES"/>
          </a:p>
        </p:txBody>
      </p:sp>
      <p:sp>
        <p:nvSpPr>
          <p:cNvPr id="6" name="Marcador de pie de página 5">
            <a:extLst>
              <a:ext uri="{FF2B5EF4-FFF2-40B4-BE49-F238E27FC236}">
                <a16:creationId xmlns:a16="http://schemas.microsoft.com/office/drawing/2014/main" id="{890E5C14-F965-FCFC-9A33-9644708BEFD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8451C80-FE95-F179-1924-3F04E86B0F99}"/>
              </a:ext>
            </a:extLst>
          </p:cNvPr>
          <p:cNvSpPr>
            <a:spLocks noGrp="1"/>
          </p:cNvSpPr>
          <p:nvPr>
            <p:ph type="sldNum" sz="quarter" idx="12"/>
          </p:nvPr>
        </p:nvSpPr>
        <p:spPr/>
        <p:txBody>
          <a:bodyPr/>
          <a:lstStyle/>
          <a:p>
            <a:fld id="{754AE0B7-BC27-2743-917B-CDC35EF402B1}" type="slidenum">
              <a:rPr lang="es-ES" smtClean="0"/>
              <a:t>‹Nº›</a:t>
            </a:fld>
            <a:endParaRPr lang="es-ES"/>
          </a:p>
        </p:txBody>
      </p:sp>
    </p:spTree>
    <p:extLst>
      <p:ext uri="{BB962C8B-B14F-4D97-AF65-F5344CB8AC3E}">
        <p14:creationId xmlns:p14="http://schemas.microsoft.com/office/powerpoint/2010/main" val="365480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985CF5-5672-FFBA-EDCA-B79B89441AF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182F2FC-02A1-D417-BBB3-45254D08E0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557939F-D871-66D8-AD9F-346E908E5DE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069971B-CD83-6D6A-6B96-6404B1AD3D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1BFFE99-A8B2-5984-F50E-56FBA625089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7A65794-2DD7-1D03-D952-45F452EABCE9}"/>
              </a:ext>
            </a:extLst>
          </p:cNvPr>
          <p:cNvSpPr>
            <a:spLocks noGrp="1"/>
          </p:cNvSpPr>
          <p:nvPr>
            <p:ph type="dt" sz="half" idx="10"/>
          </p:nvPr>
        </p:nvSpPr>
        <p:spPr/>
        <p:txBody>
          <a:bodyPr/>
          <a:lstStyle/>
          <a:p>
            <a:fld id="{AFD9C97A-9D27-454F-AB91-CCC74B641F5A}" type="datetime1">
              <a:rPr lang="es-ES" smtClean="0"/>
              <a:t>15/5/23</a:t>
            </a:fld>
            <a:endParaRPr lang="es-ES"/>
          </a:p>
        </p:txBody>
      </p:sp>
      <p:sp>
        <p:nvSpPr>
          <p:cNvPr id="8" name="Marcador de pie de página 7">
            <a:extLst>
              <a:ext uri="{FF2B5EF4-FFF2-40B4-BE49-F238E27FC236}">
                <a16:creationId xmlns:a16="http://schemas.microsoft.com/office/drawing/2014/main" id="{FFE55006-D208-423D-2F24-CA5103D23B3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6B5DD3B-B42B-7EC9-9B8F-FE69A40A1622}"/>
              </a:ext>
            </a:extLst>
          </p:cNvPr>
          <p:cNvSpPr>
            <a:spLocks noGrp="1"/>
          </p:cNvSpPr>
          <p:nvPr>
            <p:ph type="sldNum" sz="quarter" idx="12"/>
          </p:nvPr>
        </p:nvSpPr>
        <p:spPr/>
        <p:txBody>
          <a:bodyPr/>
          <a:lstStyle/>
          <a:p>
            <a:fld id="{754AE0B7-BC27-2743-917B-CDC35EF402B1}" type="slidenum">
              <a:rPr lang="es-ES" smtClean="0"/>
              <a:t>‹Nº›</a:t>
            </a:fld>
            <a:endParaRPr lang="es-ES"/>
          </a:p>
        </p:txBody>
      </p:sp>
    </p:spTree>
    <p:extLst>
      <p:ext uri="{BB962C8B-B14F-4D97-AF65-F5344CB8AC3E}">
        <p14:creationId xmlns:p14="http://schemas.microsoft.com/office/powerpoint/2010/main" val="3473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147C07-BF8E-1EFD-EE13-885BBDDB0B7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6EFB8A9-FBD1-25AC-3676-4FE9A340A3F4}"/>
              </a:ext>
            </a:extLst>
          </p:cNvPr>
          <p:cNvSpPr>
            <a:spLocks noGrp="1"/>
          </p:cNvSpPr>
          <p:nvPr>
            <p:ph type="dt" sz="half" idx="10"/>
          </p:nvPr>
        </p:nvSpPr>
        <p:spPr/>
        <p:txBody>
          <a:bodyPr/>
          <a:lstStyle/>
          <a:p>
            <a:fld id="{A63D9C50-5145-E941-9A7D-CCF5630E9E6C}" type="datetime1">
              <a:rPr lang="es-ES" smtClean="0"/>
              <a:t>15/5/23</a:t>
            </a:fld>
            <a:endParaRPr lang="es-ES"/>
          </a:p>
        </p:txBody>
      </p:sp>
      <p:sp>
        <p:nvSpPr>
          <p:cNvPr id="4" name="Marcador de pie de página 3">
            <a:extLst>
              <a:ext uri="{FF2B5EF4-FFF2-40B4-BE49-F238E27FC236}">
                <a16:creationId xmlns:a16="http://schemas.microsoft.com/office/drawing/2014/main" id="{9227B267-A412-99B4-DFFE-EEC401FDF5A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1A838D2D-06C3-3548-2D39-A3AA34395BB0}"/>
              </a:ext>
            </a:extLst>
          </p:cNvPr>
          <p:cNvSpPr>
            <a:spLocks noGrp="1"/>
          </p:cNvSpPr>
          <p:nvPr>
            <p:ph type="sldNum" sz="quarter" idx="12"/>
          </p:nvPr>
        </p:nvSpPr>
        <p:spPr/>
        <p:txBody>
          <a:bodyPr/>
          <a:lstStyle/>
          <a:p>
            <a:fld id="{754AE0B7-BC27-2743-917B-CDC35EF402B1}" type="slidenum">
              <a:rPr lang="es-ES" smtClean="0"/>
              <a:t>‹Nº›</a:t>
            </a:fld>
            <a:endParaRPr lang="es-ES"/>
          </a:p>
        </p:txBody>
      </p:sp>
    </p:spTree>
    <p:extLst>
      <p:ext uri="{BB962C8B-B14F-4D97-AF65-F5344CB8AC3E}">
        <p14:creationId xmlns:p14="http://schemas.microsoft.com/office/powerpoint/2010/main" val="23383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E783C6-AA30-60F8-CDBB-97A69AAD8706}"/>
              </a:ext>
            </a:extLst>
          </p:cNvPr>
          <p:cNvSpPr>
            <a:spLocks noGrp="1"/>
          </p:cNvSpPr>
          <p:nvPr>
            <p:ph type="dt" sz="half" idx="10"/>
          </p:nvPr>
        </p:nvSpPr>
        <p:spPr/>
        <p:txBody>
          <a:bodyPr/>
          <a:lstStyle/>
          <a:p>
            <a:fld id="{D85795D1-9EC9-BF41-B21A-C702FD290E6D}" type="datetime1">
              <a:rPr lang="es-ES" smtClean="0"/>
              <a:t>15/5/23</a:t>
            </a:fld>
            <a:endParaRPr lang="es-ES"/>
          </a:p>
        </p:txBody>
      </p:sp>
      <p:sp>
        <p:nvSpPr>
          <p:cNvPr id="3" name="Marcador de pie de página 2">
            <a:extLst>
              <a:ext uri="{FF2B5EF4-FFF2-40B4-BE49-F238E27FC236}">
                <a16:creationId xmlns:a16="http://schemas.microsoft.com/office/drawing/2014/main" id="{60ABF9DD-9E10-D3B2-A1BF-6A01751CE9A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0500CD31-7243-744B-D210-8F2B683B9DF2}"/>
              </a:ext>
            </a:extLst>
          </p:cNvPr>
          <p:cNvSpPr>
            <a:spLocks noGrp="1"/>
          </p:cNvSpPr>
          <p:nvPr>
            <p:ph type="sldNum" sz="quarter" idx="12"/>
          </p:nvPr>
        </p:nvSpPr>
        <p:spPr/>
        <p:txBody>
          <a:bodyPr/>
          <a:lstStyle/>
          <a:p>
            <a:fld id="{754AE0B7-BC27-2743-917B-CDC35EF402B1}" type="slidenum">
              <a:rPr lang="es-ES" smtClean="0"/>
              <a:t>‹Nº›</a:t>
            </a:fld>
            <a:endParaRPr lang="es-ES"/>
          </a:p>
        </p:txBody>
      </p:sp>
    </p:spTree>
    <p:extLst>
      <p:ext uri="{BB962C8B-B14F-4D97-AF65-F5344CB8AC3E}">
        <p14:creationId xmlns:p14="http://schemas.microsoft.com/office/powerpoint/2010/main" val="15480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5DA7CB-A57E-70A1-7BDA-234872CCC95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C70197C-A0FD-C9C0-7424-6619B6936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E9BD006-E06C-139F-D7EC-4A50F6671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A4D3D1-426E-2AB1-B9A5-B44087C71197}"/>
              </a:ext>
            </a:extLst>
          </p:cNvPr>
          <p:cNvSpPr>
            <a:spLocks noGrp="1"/>
          </p:cNvSpPr>
          <p:nvPr>
            <p:ph type="dt" sz="half" idx="10"/>
          </p:nvPr>
        </p:nvSpPr>
        <p:spPr/>
        <p:txBody>
          <a:bodyPr/>
          <a:lstStyle/>
          <a:p>
            <a:fld id="{CA9852BD-141B-BF40-BE25-9F64E36795E3}" type="datetime1">
              <a:rPr lang="es-ES" smtClean="0"/>
              <a:t>15/5/23</a:t>
            </a:fld>
            <a:endParaRPr lang="es-ES"/>
          </a:p>
        </p:txBody>
      </p:sp>
      <p:sp>
        <p:nvSpPr>
          <p:cNvPr id="6" name="Marcador de pie de página 5">
            <a:extLst>
              <a:ext uri="{FF2B5EF4-FFF2-40B4-BE49-F238E27FC236}">
                <a16:creationId xmlns:a16="http://schemas.microsoft.com/office/drawing/2014/main" id="{7D2AEC9E-3742-5F72-3A1F-929D95E41C2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5ACACA7-14A8-BF65-C9B3-9733B997A9CF}"/>
              </a:ext>
            </a:extLst>
          </p:cNvPr>
          <p:cNvSpPr>
            <a:spLocks noGrp="1"/>
          </p:cNvSpPr>
          <p:nvPr>
            <p:ph type="sldNum" sz="quarter" idx="12"/>
          </p:nvPr>
        </p:nvSpPr>
        <p:spPr/>
        <p:txBody>
          <a:bodyPr/>
          <a:lstStyle/>
          <a:p>
            <a:fld id="{754AE0B7-BC27-2743-917B-CDC35EF402B1}" type="slidenum">
              <a:rPr lang="es-ES" smtClean="0"/>
              <a:t>‹Nº›</a:t>
            </a:fld>
            <a:endParaRPr lang="es-ES"/>
          </a:p>
        </p:txBody>
      </p:sp>
    </p:spTree>
    <p:extLst>
      <p:ext uri="{BB962C8B-B14F-4D97-AF65-F5344CB8AC3E}">
        <p14:creationId xmlns:p14="http://schemas.microsoft.com/office/powerpoint/2010/main" val="3727610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99426-6E26-8247-AB05-6C4DBC8C875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76217BA-C763-2EBA-958D-6A2521832E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0BA5CDDB-2FD9-2E2E-A870-8D1AFD814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5673116-FAD7-9D7A-EE59-D601B7D73C7D}"/>
              </a:ext>
            </a:extLst>
          </p:cNvPr>
          <p:cNvSpPr>
            <a:spLocks noGrp="1"/>
          </p:cNvSpPr>
          <p:nvPr>
            <p:ph type="dt" sz="half" idx="10"/>
          </p:nvPr>
        </p:nvSpPr>
        <p:spPr/>
        <p:txBody>
          <a:bodyPr/>
          <a:lstStyle/>
          <a:p>
            <a:fld id="{78E76254-993B-4C4B-BC52-4A03B33C05F5}" type="datetime1">
              <a:rPr lang="es-ES" smtClean="0"/>
              <a:t>15/5/23</a:t>
            </a:fld>
            <a:endParaRPr lang="es-ES"/>
          </a:p>
        </p:txBody>
      </p:sp>
      <p:sp>
        <p:nvSpPr>
          <p:cNvPr id="6" name="Marcador de pie de página 5">
            <a:extLst>
              <a:ext uri="{FF2B5EF4-FFF2-40B4-BE49-F238E27FC236}">
                <a16:creationId xmlns:a16="http://schemas.microsoft.com/office/drawing/2014/main" id="{7B1DB3FE-4B48-A2D8-A258-070DFAF2E71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9CDFF85-5D1E-B434-F0D3-2415E58CB9A1}"/>
              </a:ext>
            </a:extLst>
          </p:cNvPr>
          <p:cNvSpPr>
            <a:spLocks noGrp="1"/>
          </p:cNvSpPr>
          <p:nvPr>
            <p:ph type="sldNum" sz="quarter" idx="12"/>
          </p:nvPr>
        </p:nvSpPr>
        <p:spPr/>
        <p:txBody>
          <a:bodyPr/>
          <a:lstStyle/>
          <a:p>
            <a:fld id="{754AE0B7-BC27-2743-917B-CDC35EF402B1}" type="slidenum">
              <a:rPr lang="es-ES" smtClean="0"/>
              <a:t>‹Nº›</a:t>
            </a:fld>
            <a:endParaRPr lang="es-ES"/>
          </a:p>
        </p:txBody>
      </p:sp>
    </p:spTree>
    <p:extLst>
      <p:ext uri="{BB962C8B-B14F-4D97-AF65-F5344CB8AC3E}">
        <p14:creationId xmlns:p14="http://schemas.microsoft.com/office/powerpoint/2010/main" val="97798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63117CF-23F1-AAB3-0457-D20DA61D71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CE122E8-C84A-4198-928E-C7DEBC1AA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56EFC1D-42B3-D2DC-CD80-1501DC76EA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4D9AF-227A-6946-A682-A177CCF19D6E}" type="datetime1">
              <a:rPr lang="es-ES" smtClean="0"/>
              <a:t>15/5/23</a:t>
            </a:fld>
            <a:endParaRPr lang="es-ES"/>
          </a:p>
        </p:txBody>
      </p:sp>
      <p:sp>
        <p:nvSpPr>
          <p:cNvPr id="5" name="Marcador de pie de página 4">
            <a:extLst>
              <a:ext uri="{FF2B5EF4-FFF2-40B4-BE49-F238E27FC236}">
                <a16:creationId xmlns:a16="http://schemas.microsoft.com/office/drawing/2014/main" id="{880E3E9B-3381-884C-F8F1-8B67B33799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42CBCB6-D1F5-81CB-AD70-612D7E9C6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AE0B7-BC27-2743-917B-CDC35EF402B1}" type="slidenum">
              <a:rPr lang="es-ES" smtClean="0"/>
              <a:t>‹Nº›</a:t>
            </a:fld>
            <a:endParaRPr lang="es-ES"/>
          </a:p>
        </p:txBody>
      </p:sp>
    </p:spTree>
    <p:extLst>
      <p:ext uri="{BB962C8B-B14F-4D97-AF65-F5344CB8AC3E}">
        <p14:creationId xmlns:p14="http://schemas.microsoft.com/office/powerpoint/2010/main" val="255609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8">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619BD32-DBE2-22A3-ED4A-69F9D1F02BEA}"/>
              </a:ext>
            </a:extLst>
          </p:cNvPr>
          <p:cNvSpPr>
            <a:spLocks noGrp="1"/>
          </p:cNvSpPr>
          <p:nvPr>
            <p:ph type="ctrTitle"/>
          </p:nvPr>
        </p:nvSpPr>
        <p:spPr>
          <a:xfrm>
            <a:off x="6590662" y="493127"/>
            <a:ext cx="5396468" cy="2401408"/>
          </a:xfrm>
        </p:spPr>
        <p:txBody>
          <a:bodyPr anchor="t">
            <a:noAutofit/>
          </a:bodyPr>
          <a:lstStyle/>
          <a:p>
            <a:pPr algn="l"/>
            <a:r>
              <a:rPr lang="es-ES" sz="2800" u="sng" dirty="0">
                <a:solidFill>
                  <a:schemeClr val="tx2"/>
                </a:solidFill>
              </a:rPr>
              <a:t>Proyecto Machine </a:t>
            </a:r>
            <a:r>
              <a:rPr lang="es-ES" sz="2800" u="sng" dirty="0" err="1">
                <a:solidFill>
                  <a:schemeClr val="tx2"/>
                </a:solidFill>
              </a:rPr>
              <a:t>Learning</a:t>
            </a:r>
            <a:br>
              <a:rPr lang="es-ES" sz="3600" u="sng" dirty="0">
                <a:solidFill>
                  <a:schemeClr val="tx2"/>
                </a:solidFill>
              </a:rPr>
            </a:br>
            <a:br>
              <a:rPr lang="es-ES" sz="3600" dirty="0">
                <a:solidFill>
                  <a:schemeClr val="tx2"/>
                </a:solidFill>
              </a:rPr>
            </a:br>
            <a:r>
              <a:rPr lang="es-ES" sz="4400" b="1" dirty="0">
                <a:solidFill>
                  <a:schemeClr val="tx2"/>
                </a:solidFill>
              </a:rPr>
              <a:t>Esperanza de vida: predicción sin edades</a:t>
            </a:r>
            <a:endParaRPr lang="es-ES" sz="3600" b="1" dirty="0">
              <a:solidFill>
                <a:schemeClr val="tx2"/>
              </a:solidFill>
            </a:endParaRPr>
          </a:p>
        </p:txBody>
      </p:sp>
      <p:sp>
        <p:nvSpPr>
          <p:cNvPr id="3" name="Subtítulo 2">
            <a:extLst>
              <a:ext uri="{FF2B5EF4-FFF2-40B4-BE49-F238E27FC236}">
                <a16:creationId xmlns:a16="http://schemas.microsoft.com/office/drawing/2014/main" id="{D15CC9C2-1EDF-CCFF-AB61-8D2E809CC22D}"/>
              </a:ext>
            </a:extLst>
          </p:cNvPr>
          <p:cNvSpPr>
            <a:spLocks noGrp="1"/>
          </p:cNvSpPr>
          <p:nvPr>
            <p:ph type="subTitle" idx="1"/>
          </p:nvPr>
        </p:nvSpPr>
        <p:spPr>
          <a:xfrm>
            <a:off x="6736654" y="5524555"/>
            <a:ext cx="4805691" cy="838831"/>
          </a:xfrm>
        </p:spPr>
        <p:txBody>
          <a:bodyPr anchor="b">
            <a:normAutofit/>
          </a:bodyPr>
          <a:lstStyle/>
          <a:p>
            <a:pPr algn="l"/>
            <a:r>
              <a:rPr lang="es-ES" b="1" dirty="0">
                <a:solidFill>
                  <a:schemeClr val="tx2"/>
                </a:solidFill>
              </a:rPr>
              <a:t>ADRIÁN GARCÍA HERNÁNDEZ</a:t>
            </a:r>
          </a:p>
        </p:txBody>
      </p:sp>
      <p:pic>
        <p:nvPicPr>
          <p:cNvPr id="1026" name="Picture 2" descr="Imágenes de Arbol Creciendo - Descarga gratuita en Freepik">
            <a:extLst>
              <a:ext uri="{FF2B5EF4-FFF2-40B4-BE49-F238E27FC236}">
                <a16:creationId xmlns:a16="http://schemas.microsoft.com/office/drawing/2014/main" id="{4307EDCD-183E-2A9B-1D50-47AAD98BA6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381" t="1370" r="-1" b="-1"/>
          <a:stretch/>
        </p:blipFill>
        <p:spPr bwMode="auto">
          <a:xfrm>
            <a:off x="340470" y="2247845"/>
            <a:ext cx="4141760" cy="3276710"/>
          </a:xfrm>
          <a:custGeom>
            <a:avLst/>
            <a:gdLst/>
            <a:ahLst/>
            <a:cxnLst/>
            <a:rect l="l" t="t" r="r" b="b"/>
            <a:pathLst>
              <a:path w="4141760" h="4377846">
                <a:moveTo>
                  <a:pt x="0" y="0"/>
                </a:moveTo>
                <a:lnTo>
                  <a:pt x="4141760" y="0"/>
                </a:lnTo>
                <a:lnTo>
                  <a:pt x="4141760" y="4377846"/>
                </a:lnTo>
                <a:lnTo>
                  <a:pt x="0" y="4377846"/>
                </a:lnTo>
                <a:close/>
              </a:path>
            </a:pathLst>
          </a:custGeom>
          <a:noFill/>
          <a:extLst>
            <a:ext uri="{909E8E84-426E-40DD-AFC4-6F175D3DCCD1}">
              <a14:hiddenFill xmlns:a14="http://schemas.microsoft.com/office/drawing/2010/main">
                <a:solidFill>
                  <a:srgbClr val="FFFFFF"/>
                </a:solidFill>
              </a14:hiddenFill>
            </a:ext>
          </a:extLst>
        </p:spPr>
      </p:pic>
      <p:grpSp>
        <p:nvGrpSpPr>
          <p:cNvPr id="1051" name="Group 1050">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052" name="Freeform: Shape 1051">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3" name="Freeform: Shape 1052">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6" descr="Hopla! Software y The Bridge: Acelerando juntos el talento digital">
            <a:extLst>
              <a:ext uri="{FF2B5EF4-FFF2-40B4-BE49-F238E27FC236}">
                <a16:creationId xmlns:a16="http://schemas.microsoft.com/office/drawing/2014/main" id="{CF0C5F81-1DB1-78A2-06CE-20BE5CEC61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65" t="36183" r="9484" b="32235"/>
          <a:stretch/>
        </p:blipFill>
        <p:spPr bwMode="auto">
          <a:xfrm>
            <a:off x="1616989" y="6402718"/>
            <a:ext cx="2780660" cy="4281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EDEM - Resa">
            <a:extLst>
              <a:ext uri="{FF2B5EF4-FFF2-40B4-BE49-F238E27FC236}">
                <a16:creationId xmlns:a16="http://schemas.microsoft.com/office/drawing/2014/main" id="{5DCB9CDD-96F6-E820-689D-4E769C003B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9" y="6364873"/>
            <a:ext cx="1310174" cy="66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2000" fill="hold"/>
                                        <p:tgtEl>
                                          <p:spTgt spid="102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7" name="Imagen 6">
            <a:extLst>
              <a:ext uri="{FF2B5EF4-FFF2-40B4-BE49-F238E27FC236}">
                <a16:creationId xmlns:a16="http://schemas.microsoft.com/office/drawing/2014/main" id="{86875187-1CBF-CC2C-B681-934912533388}"/>
              </a:ext>
            </a:extLst>
          </p:cNvPr>
          <p:cNvPicPr>
            <a:picLocks noChangeAspect="1"/>
          </p:cNvPicPr>
          <p:nvPr/>
        </p:nvPicPr>
        <p:blipFill>
          <a:blip r:embed="rId2"/>
          <a:stretch>
            <a:fillRect/>
          </a:stretch>
        </p:blipFill>
        <p:spPr>
          <a:xfrm>
            <a:off x="2834420" y="886641"/>
            <a:ext cx="6523159" cy="5084718"/>
          </a:xfrm>
          <a:prstGeom prst="rect">
            <a:avLst/>
          </a:prstGeom>
        </p:spPr>
      </p:pic>
      <p:grpSp>
        <p:nvGrpSpPr>
          <p:cNvPr id="43" name="Group 42">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44" name="Freeform: Shape 43">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Shape 46">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49">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5" name="Marcador de número de diapositiva 4">
            <a:extLst>
              <a:ext uri="{FF2B5EF4-FFF2-40B4-BE49-F238E27FC236}">
                <a16:creationId xmlns:a16="http://schemas.microsoft.com/office/drawing/2014/main" id="{2C55CE74-44D3-5F47-E71E-FFEF6DEFF45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54AE0B7-BC27-2743-917B-CDC35EF402B1}" type="slidenum">
              <a:rPr lang="en-US" smtClean="0"/>
              <a:pPr>
                <a:spcAft>
                  <a:spcPts val="600"/>
                </a:spcAft>
              </a:pPr>
              <a:t>10</a:t>
            </a:fld>
            <a:endParaRPr lang="en-US" dirty="0"/>
          </a:p>
        </p:txBody>
      </p:sp>
    </p:spTree>
    <p:extLst>
      <p:ext uri="{BB962C8B-B14F-4D97-AF65-F5344CB8AC3E}">
        <p14:creationId xmlns:p14="http://schemas.microsoft.com/office/powerpoint/2010/main" val="447209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ítulo 1">
            <a:extLst>
              <a:ext uri="{FF2B5EF4-FFF2-40B4-BE49-F238E27FC236}">
                <a16:creationId xmlns:a16="http://schemas.microsoft.com/office/drawing/2014/main" id="{086A0FF0-71CF-768D-A757-2D3336BF299F}"/>
              </a:ext>
            </a:extLst>
          </p:cNvPr>
          <p:cNvSpPr>
            <a:spLocks noGrp="1"/>
          </p:cNvSpPr>
          <p:nvPr>
            <p:ph type="title"/>
          </p:nvPr>
        </p:nvSpPr>
        <p:spPr>
          <a:xfrm>
            <a:off x="1179073" y="1298135"/>
            <a:ext cx="9833548" cy="1325563"/>
          </a:xfrm>
        </p:spPr>
        <p:txBody>
          <a:bodyPr anchor="b">
            <a:normAutofit/>
          </a:bodyPr>
          <a:lstStyle/>
          <a:p>
            <a:pPr algn="ctr"/>
            <a:r>
              <a:rPr lang="es-ES" dirty="0">
                <a:solidFill>
                  <a:schemeClr val="tx2"/>
                </a:solidFill>
              </a:rPr>
              <a:t>Modelos propuestos</a:t>
            </a:r>
          </a:p>
        </p:txBody>
      </p:sp>
      <p:grpSp>
        <p:nvGrpSpPr>
          <p:cNvPr id="24" name="Group 23">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5" name="Freeform: Shape 24">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contenido 2">
            <a:extLst>
              <a:ext uri="{FF2B5EF4-FFF2-40B4-BE49-F238E27FC236}">
                <a16:creationId xmlns:a16="http://schemas.microsoft.com/office/drawing/2014/main" id="{579098BE-EC3E-16AE-DF77-7B0A001E5F68}"/>
              </a:ext>
            </a:extLst>
          </p:cNvPr>
          <p:cNvSpPr>
            <a:spLocks noGrp="1"/>
          </p:cNvSpPr>
          <p:nvPr>
            <p:ph idx="1"/>
          </p:nvPr>
        </p:nvSpPr>
        <p:spPr>
          <a:xfrm>
            <a:off x="534457" y="2947155"/>
            <a:ext cx="9529423" cy="3296361"/>
          </a:xfrm>
        </p:spPr>
        <p:txBody>
          <a:bodyPr>
            <a:normAutofit lnSpcReduction="10000"/>
          </a:bodyPr>
          <a:lstStyle/>
          <a:p>
            <a:r>
              <a:rPr lang="es-ES" sz="1600" b="1" dirty="0">
                <a:solidFill>
                  <a:schemeClr val="tx2"/>
                </a:solidFill>
                <a:effectLst/>
                <a:latin typeface="Menlo" panose="020B0609030804020204" pitchFamily="49" charset="0"/>
              </a:rPr>
              <a:t>Linear </a:t>
            </a:r>
            <a:r>
              <a:rPr lang="es-ES" sz="1600" b="1" dirty="0" err="1">
                <a:solidFill>
                  <a:schemeClr val="tx2"/>
                </a:solidFill>
                <a:effectLst/>
                <a:latin typeface="Menlo" panose="020B0609030804020204" pitchFamily="49" charset="0"/>
              </a:rPr>
              <a:t>Regression</a:t>
            </a:r>
            <a:endParaRPr lang="es-ES" sz="1600" b="1" dirty="0">
              <a:solidFill>
                <a:schemeClr val="tx2"/>
              </a:solidFill>
              <a:effectLst/>
              <a:latin typeface="Menlo" panose="020B0609030804020204" pitchFamily="49" charset="0"/>
            </a:endParaRPr>
          </a:p>
          <a:p>
            <a:r>
              <a:rPr lang="es-ES" sz="1600" b="1" dirty="0" err="1">
                <a:solidFill>
                  <a:schemeClr val="tx2"/>
                </a:solidFill>
                <a:effectLst/>
                <a:latin typeface="Menlo" panose="020B0609030804020204" pitchFamily="49" charset="0"/>
              </a:rPr>
              <a:t>Decision</a:t>
            </a:r>
            <a:r>
              <a:rPr lang="es-ES" sz="1600" b="1" dirty="0">
                <a:solidFill>
                  <a:schemeClr val="tx2"/>
                </a:solidFill>
                <a:effectLst/>
                <a:latin typeface="Menlo" panose="020B0609030804020204" pitchFamily="49" charset="0"/>
              </a:rPr>
              <a:t> </a:t>
            </a:r>
            <a:r>
              <a:rPr lang="es-ES" sz="1600" b="1" dirty="0" err="1">
                <a:solidFill>
                  <a:schemeClr val="tx2"/>
                </a:solidFill>
                <a:effectLst/>
                <a:latin typeface="Menlo" panose="020B0609030804020204" pitchFamily="49" charset="0"/>
              </a:rPr>
              <a:t>Tree</a:t>
            </a:r>
            <a:endParaRPr lang="es-ES" sz="1600" b="1" dirty="0">
              <a:solidFill>
                <a:schemeClr val="tx2"/>
              </a:solidFill>
              <a:effectLst/>
              <a:latin typeface="Menlo" panose="020B0609030804020204" pitchFamily="49" charset="0"/>
            </a:endParaRPr>
          </a:p>
          <a:p>
            <a:r>
              <a:rPr lang="es-ES" sz="1600" b="1" dirty="0" err="1">
                <a:solidFill>
                  <a:schemeClr val="tx2"/>
                </a:solidFill>
                <a:effectLst/>
                <a:latin typeface="Menlo" panose="020B0609030804020204" pitchFamily="49" charset="0"/>
              </a:rPr>
              <a:t>Random</a:t>
            </a:r>
            <a:r>
              <a:rPr lang="es-ES" sz="1600" b="1" dirty="0">
                <a:solidFill>
                  <a:schemeClr val="tx2"/>
                </a:solidFill>
                <a:effectLst/>
                <a:latin typeface="Menlo" panose="020B0609030804020204" pitchFamily="49" charset="0"/>
              </a:rPr>
              <a:t> Forest</a:t>
            </a:r>
          </a:p>
          <a:p>
            <a:r>
              <a:rPr lang="es-ES" sz="1600" b="1" dirty="0" err="1">
                <a:solidFill>
                  <a:schemeClr val="tx2"/>
                </a:solidFill>
                <a:effectLst/>
                <a:latin typeface="Menlo" panose="020B0609030804020204" pitchFamily="49" charset="0"/>
              </a:rPr>
              <a:t>Adaboost</a:t>
            </a:r>
            <a:endParaRPr lang="es-ES" sz="1600" b="1" dirty="0">
              <a:solidFill>
                <a:schemeClr val="tx2"/>
              </a:solidFill>
              <a:effectLst/>
              <a:latin typeface="Menlo" panose="020B0609030804020204" pitchFamily="49" charset="0"/>
            </a:endParaRPr>
          </a:p>
          <a:p>
            <a:r>
              <a:rPr lang="es-ES" sz="1600" b="1" dirty="0" err="1">
                <a:solidFill>
                  <a:schemeClr val="tx2"/>
                </a:solidFill>
                <a:effectLst/>
                <a:latin typeface="Menlo" panose="020B0609030804020204" pitchFamily="49" charset="0"/>
              </a:rPr>
              <a:t>Gradient</a:t>
            </a:r>
            <a:r>
              <a:rPr lang="es-ES" sz="1600" b="1" dirty="0">
                <a:solidFill>
                  <a:schemeClr val="tx2"/>
                </a:solidFill>
                <a:effectLst/>
                <a:latin typeface="Menlo" panose="020B0609030804020204" pitchFamily="49" charset="0"/>
              </a:rPr>
              <a:t> </a:t>
            </a:r>
            <a:r>
              <a:rPr lang="es-ES" sz="1600" b="1" dirty="0" err="1">
                <a:solidFill>
                  <a:schemeClr val="tx2"/>
                </a:solidFill>
                <a:effectLst/>
                <a:latin typeface="Menlo" panose="020B0609030804020204" pitchFamily="49" charset="0"/>
              </a:rPr>
              <a:t>Boosting</a:t>
            </a:r>
            <a:endParaRPr lang="es-ES" sz="1600" b="1" dirty="0">
              <a:solidFill>
                <a:schemeClr val="tx2"/>
              </a:solidFill>
              <a:effectLst/>
              <a:latin typeface="Menlo" panose="020B0609030804020204" pitchFamily="49" charset="0"/>
            </a:endParaRPr>
          </a:p>
          <a:p>
            <a:r>
              <a:rPr lang="es-ES" sz="1600" b="1" dirty="0" err="1">
                <a:solidFill>
                  <a:schemeClr val="tx2"/>
                </a:solidFill>
                <a:effectLst/>
                <a:latin typeface="Menlo" panose="020B0609030804020204" pitchFamily="49" charset="0"/>
              </a:rPr>
              <a:t>XGBoost</a:t>
            </a:r>
            <a:r>
              <a:rPr lang="es-ES" sz="1600" b="0" dirty="0">
                <a:solidFill>
                  <a:schemeClr val="tx2"/>
                </a:solidFill>
                <a:effectLst/>
                <a:latin typeface="Menlo" panose="020B0609030804020204" pitchFamily="49" charset="0"/>
              </a:rPr>
              <a:t> (con y sin convertir la variable dependiente a logarítmica)</a:t>
            </a:r>
          </a:p>
          <a:p>
            <a:r>
              <a:rPr lang="es-ES" sz="1600" dirty="0">
                <a:solidFill>
                  <a:schemeClr val="tx2"/>
                </a:solidFill>
                <a:latin typeface="Menlo" panose="020B0609030804020204" pitchFamily="49" charset="0"/>
              </a:rPr>
              <a:t>Regularización usando los métodos:</a:t>
            </a:r>
            <a:r>
              <a:rPr lang="es-ES" sz="1600" b="0" dirty="0">
                <a:solidFill>
                  <a:schemeClr val="tx2"/>
                </a:solidFill>
                <a:effectLst/>
                <a:latin typeface="Menlo" panose="020B0609030804020204" pitchFamily="49" charset="0"/>
              </a:rPr>
              <a:t> </a:t>
            </a:r>
            <a:r>
              <a:rPr lang="es-ES" sz="1600" b="0" dirty="0" err="1">
                <a:solidFill>
                  <a:schemeClr val="tx2"/>
                </a:solidFill>
                <a:effectLst/>
                <a:latin typeface="Menlo" panose="020B0609030804020204" pitchFamily="49" charset="0"/>
              </a:rPr>
              <a:t>ElasticNet</a:t>
            </a:r>
            <a:r>
              <a:rPr lang="es-ES" sz="1600" b="0" dirty="0">
                <a:solidFill>
                  <a:schemeClr val="tx2"/>
                </a:solidFill>
                <a:effectLst/>
                <a:latin typeface="Menlo" panose="020B0609030804020204" pitchFamily="49" charset="0"/>
              </a:rPr>
              <a:t>, Ridge, Lasso y </a:t>
            </a:r>
            <a:r>
              <a:rPr lang="es-ES" sz="1600" b="0" dirty="0" err="1">
                <a:solidFill>
                  <a:schemeClr val="tx2"/>
                </a:solidFill>
                <a:effectLst/>
                <a:latin typeface="Menlo" panose="020B0609030804020204" pitchFamily="49" charset="0"/>
              </a:rPr>
              <a:t>Bayesian</a:t>
            </a:r>
            <a:r>
              <a:rPr lang="es-ES" sz="1600" b="0" dirty="0">
                <a:solidFill>
                  <a:schemeClr val="tx2"/>
                </a:solidFill>
                <a:effectLst/>
                <a:latin typeface="Menlo" panose="020B0609030804020204" pitchFamily="49" charset="0"/>
              </a:rPr>
              <a:t> Ridge</a:t>
            </a:r>
            <a:endParaRPr lang="es-ES" sz="1600" dirty="0">
              <a:solidFill>
                <a:schemeClr val="tx2"/>
              </a:solidFill>
              <a:latin typeface="Menlo" panose="020B0609030804020204" pitchFamily="49" charset="0"/>
            </a:endParaRPr>
          </a:p>
          <a:p>
            <a:r>
              <a:rPr lang="es-ES" sz="1600" dirty="0">
                <a:solidFill>
                  <a:schemeClr val="tx2"/>
                </a:solidFill>
                <a:latin typeface="Menlo" panose="020B0609030804020204" pitchFamily="49" charset="0"/>
              </a:rPr>
              <a:t>Búsqueda de</a:t>
            </a:r>
            <a:r>
              <a:rPr lang="es-ES" sz="1600" b="0" dirty="0">
                <a:solidFill>
                  <a:schemeClr val="tx2"/>
                </a:solidFill>
                <a:effectLst/>
                <a:latin typeface="Menlo" panose="020B0609030804020204" pitchFamily="49" charset="0"/>
              </a:rPr>
              <a:t> los mejores </a:t>
            </a:r>
            <a:r>
              <a:rPr lang="es-ES" sz="1600" b="0" dirty="0" err="1">
                <a:solidFill>
                  <a:schemeClr val="tx2"/>
                </a:solidFill>
                <a:effectLst/>
                <a:latin typeface="Menlo" panose="020B0609030804020204" pitchFamily="49" charset="0"/>
              </a:rPr>
              <a:t>hiperparámetros</a:t>
            </a:r>
            <a:endParaRPr lang="es-ES" sz="1600" b="0" dirty="0">
              <a:solidFill>
                <a:schemeClr val="tx2"/>
              </a:solidFill>
              <a:effectLst/>
              <a:latin typeface="Menlo" panose="020B0609030804020204" pitchFamily="49" charset="0"/>
            </a:endParaRPr>
          </a:p>
          <a:p>
            <a:r>
              <a:rPr lang="es-ES" sz="1600" dirty="0">
                <a:solidFill>
                  <a:schemeClr val="tx2"/>
                </a:solidFill>
                <a:latin typeface="Menlo" panose="020B0609030804020204" pitchFamily="49" charset="0"/>
              </a:rPr>
              <a:t>P</a:t>
            </a:r>
            <a:r>
              <a:rPr lang="es-ES" sz="1600" b="0" dirty="0">
                <a:solidFill>
                  <a:schemeClr val="tx2"/>
                </a:solidFill>
                <a:effectLst/>
                <a:latin typeface="Menlo" panose="020B0609030804020204" pitchFamily="49" charset="0"/>
              </a:rPr>
              <a:t>ipeline para la normalización de los datos con </a:t>
            </a:r>
            <a:r>
              <a:rPr lang="es-ES" sz="1600" b="0" dirty="0" err="1">
                <a:solidFill>
                  <a:schemeClr val="tx2"/>
                </a:solidFill>
                <a:effectLst/>
                <a:latin typeface="Menlo" panose="020B0609030804020204" pitchFamily="49" charset="0"/>
              </a:rPr>
              <a:t>StandardScaler</a:t>
            </a:r>
            <a:r>
              <a:rPr lang="es-ES" sz="1600" b="0" dirty="0">
                <a:solidFill>
                  <a:schemeClr val="tx2"/>
                </a:solidFill>
                <a:effectLst/>
                <a:latin typeface="Menlo" panose="020B0609030804020204" pitchFamily="49" charset="0"/>
              </a:rPr>
              <a:t> y la búsqueda de </a:t>
            </a:r>
            <a:r>
              <a:rPr lang="es-ES" sz="1600" b="0" dirty="0" err="1">
                <a:solidFill>
                  <a:schemeClr val="tx2"/>
                </a:solidFill>
                <a:effectLst/>
                <a:latin typeface="Menlo" panose="020B0609030804020204" pitchFamily="49" charset="0"/>
              </a:rPr>
              <a:t>hiperparámetros</a:t>
            </a:r>
            <a:r>
              <a:rPr lang="es-ES" sz="1600" b="0" dirty="0">
                <a:solidFill>
                  <a:schemeClr val="tx2"/>
                </a:solidFill>
                <a:effectLst/>
                <a:latin typeface="Menlo" panose="020B0609030804020204" pitchFamily="49" charset="0"/>
              </a:rPr>
              <a:t> del modelo </a:t>
            </a:r>
            <a:r>
              <a:rPr lang="es-ES" sz="1600" b="1" dirty="0" err="1">
                <a:solidFill>
                  <a:schemeClr val="tx2"/>
                </a:solidFill>
                <a:effectLst/>
                <a:latin typeface="Menlo" panose="020B0609030804020204" pitchFamily="49" charset="0"/>
              </a:rPr>
              <a:t>KernelRidge</a:t>
            </a:r>
            <a:r>
              <a:rPr lang="es-ES" sz="1600" b="0" dirty="0">
                <a:solidFill>
                  <a:schemeClr val="tx2"/>
                </a:solidFill>
                <a:effectLst/>
                <a:latin typeface="Menlo" panose="020B0609030804020204" pitchFamily="49" charset="0"/>
              </a:rPr>
              <a:t> usando </a:t>
            </a:r>
            <a:r>
              <a:rPr lang="es-ES" sz="1600" b="0" dirty="0" err="1">
                <a:solidFill>
                  <a:schemeClr val="tx2"/>
                </a:solidFill>
                <a:effectLst/>
                <a:latin typeface="Menlo" panose="020B0609030804020204" pitchFamily="49" charset="0"/>
              </a:rPr>
              <a:t>GridSearchCV</a:t>
            </a:r>
            <a:r>
              <a:rPr lang="es-ES" sz="1600" b="0" dirty="0">
                <a:solidFill>
                  <a:schemeClr val="tx2"/>
                </a:solidFill>
                <a:effectLst/>
                <a:latin typeface="Menlo" panose="020B0609030804020204" pitchFamily="49" charset="0"/>
              </a:rPr>
              <a:t>.</a:t>
            </a:r>
          </a:p>
          <a:p>
            <a:endParaRPr lang="es-ES" sz="1400" dirty="0">
              <a:solidFill>
                <a:schemeClr val="tx2"/>
              </a:solidFill>
            </a:endParaRPr>
          </a:p>
        </p:txBody>
      </p:sp>
      <p:sp>
        <p:nvSpPr>
          <p:cNvPr id="5" name="Marcador de número de diapositiva 4">
            <a:extLst>
              <a:ext uri="{FF2B5EF4-FFF2-40B4-BE49-F238E27FC236}">
                <a16:creationId xmlns:a16="http://schemas.microsoft.com/office/drawing/2014/main" id="{2C55CE74-44D3-5F47-E71E-FFEF6DEFF456}"/>
              </a:ext>
            </a:extLst>
          </p:cNvPr>
          <p:cNvSpPr>
            <a:spLocks noGrp="1"/>
          </p:cNvSpPr>
          <p:nvPr>
            <p:ph type="sldNum" sz="quarter" idx="12"/>
          </p:nvPr>
        </p:nvSpPr>
        <p:spPr>
          <a:xfrm>
            <a:off x="8610600" y="6356350"/>
            <a:ext cx="2743200" cy="365125"/>
          </a:xfrm>
        </p:spPr>
        <p:txBody>
          <a:bodyPr>
            <a:normAutofit/>
          </a:bodyPr>
          <a:lstStyle/>
          <a:p>
            <a:pPr>
              <a:spcAft>
                <a:spcPts val="600"/>
              </a:spcAft>
            </a:pPr>
            <a:fld id="{754AE0B7-BC27-2743-917B-CDC35EF402B1}" type="slidenum">
              <a:rPr lang="es-ES" smtClean="0"/>
              <a:pPr>
                <a:spcAft>
                  <a:spcPts val="600"/>
                </a:spcAft>
              </a:pPr>
              <a:t>11</a:t>
            </a:fld>
            <a:endParaRPr lang="es-ES"/>
          </a:p>
        </p:txBody>
      </p:sp>
      <p:grpSp>
        <p:nvGrpSpPr>
          <p:cNvPr id="30" name="Group 29">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1" name="Freeform: Shape 30">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3518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Árboles verdes en el bosque">
            <a:extLst>
              <a:ext uri="{FF2B5EF4-FFF2-40B4-BE49-F238E27FC236}">
                <a16:creationId xmlns:a16="http://schemas.microsoft.com/office/drawing/2014/main" id="{35BB6A08-6FEA-BCA4-0120-C6B79E72999C}"/>
              </a:ext>
            </a:extLst>
          </p:cNvPr>
          <p:cNvPicPr>
            <a:picLocks noChangeAspect="1"/>
          </p:cNvPicPr>
          <p:nvPr/>
        </p:nvPicPr>
        <p:blipFill rotWithShape="1">
          <a:blip r:embed="rId2"/>
          <a:srcRect l="9683" r="26313" b="-1"/>
          <a:stretch/>
        </p:blipFill>
        <p:spPr>
          <a:xfrm>
            <a:off x="-9527" y="3725"/>
            <a:ext cx="5846165" cy="6850548"/>
          </a:xfrm>
          <a:prstGeom prst="rect">
            <a:avLst/>
          </a:prstGeom>
        </p:spPr>
      </p:pic>
      <p:grpSp>
        <p:nvGrpSpPr>
          <p:cNvPr id="16" name="Group 15">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17" name="Freeform: Shape 16">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20" name="Freeform: Shape 19">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sp>
        <p:nvSpPr>
          <p:cNvPr id="2" name="Título 1">
            <a:extLst>
              <a:ext uri="{FF2B5EF4-FFF2-40B4-BE49-F238E27FC236}">
                <a16:creationId xmlns:a16="http://schemas.microsoft.com/office/drawing/2014/main" id="{62A6B9DD-1B2E-FABA-1F02-0FB02FAA5C75}"/>
              </a:ext>
            </a:extLst>
          </p:cNvPr>
          <p:cNvSpPr>
            <a:spLocks noGrp="1"/>
          </p:cNvSpPr>
          <p:nvPr>
            <p:ph type="title"/>
          </p:nvPr>
        </p:nvSpPr>
        <p:spPr>
          <a:xfrm>
            <a:off x="6094105" y="802955"/>
            <a:ext cx="4977976" cy="1454051"/>
          </a:xfrm>
        </p:spPr>
        <p:txBody>
          <a:bodyPr anchor="b">
            <a:normAutofit/>
          </a:bodyPr>
          <a:lstStyle/>
          <a:p>
            <a:r>
              <a:rPr lang="es-ES" dirty="0" err="1">
                <a:solidFill>
                  <a:schemeClr val="tx2"/>
                </a:solidFill>
              </a:rPr>
              <a:t>Random</a:t>
            </a:r>
            <a:r>
              <a:rPr lang="es-ES" dirty="0">
                <a:solidFill>
                  <a:schemeClr val="tx2"/>
                </a:solidFill>
              </a:rPr>
              <a:t> Forest</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64E5227-9CCA-034C-2A4B-7662DA51D6BC}"/>
                  </a:ext>
                </a:extLst>
              </p:cNvPr>
              <p:cNvSpPr>
                <a:spLocks noGrp="1"/>
              </p:cNvSpPr>
              <p:nvPr>
                <p:ph idx="1"/>
              </p:nvPr>
            </p:nvSpPr>
            <p:spPr>
              <a:xfrm>
                <a:off x="6090574" y="2415756"/>
                <a:ext cx="5475350" cy="3639289"/>
              </a:xfrm>
            </p:spPr>
            <p:txBody>
              <a:bodyPr anchor="ctr">
                <a:normAutofit/>
              </a:bodyPr>
              <a:lstStyle/>
              <a:p>
                <a:r>
                  <a:rPr lang="es-ES" sz="2400" dirty="0">
                    <a:solidFill>
                      <a:schemeClr val="tx2"/>
                    </a:solidFill>
                  </a:rPr>
                  <a:t>Coeficiente de determinación (</a:t>
                </a:r>
                <a14:m>
                  <m:oMath xmlns:m="http://schemas.openxmlformats.org/officeDocument/2006/math">
                    <m:sSup>
                      <m:sSupPr>
                        <m:ctrlPr>
                          <a:rPr lang="es-ES" sz="2400" i="1" smtClean="0">
                            <a:solidFill>
                              <a:schemeClr val="tx2"/>
                            </a:solidFill>
                            <a:latin typeface="Cambria Math" panose="02040503050406030204" pitchFamily="18" charset="0"/>
                          </a:rPr>
                        </m:ctrlPr>
                      </m:sSupPr>
                      <m:e>
                        <m:r>
                          <a:rPr lang="es-ES" sz="2400" b="0" i="1" smtClean="0">
                            <a:solidFill>
                              <a:schemeClr val="tx2"/>
                            </a:solidFill>
                            <a:latin typeface="Cambria Math" panose="02040503050406030204" pitchFamily="18" charset="0"/>
                          </a:rPr>
                          <m:t>𝑅</m:t>
                        </m:r>
                      </m:e>
                      <m:sup>
                        <m:r>
                          <a:rPr lang="es-ES" sz="2400" b="0" i="1" smtClean="0">
                            <a:solidFill>
                              <a:schemeClr val="tx2"/>
                            </a:solidFill>
                            <a:latin typeface="Cambria Math" panose="02040503050406030204" pitchFamily="18" charset="0"/>
                          </a:rPr>
                          <m:t>2</m:t>
                        </m:r>
                      </m:sup>
                    </m:sSup>
                  </m:oMath>
                </a14:m>
                <a:r>
                  <a:rPr lang="es-ES" sz="2400" dirty="0">
                    <a:solidFill>
                      <a:schemeClr val="tx2"/>
                    </a:solidFill>
                  </a:rPr>
                  <a:t>): 0.98</a:t>
                </a:r>
              </a:p>
              <a:p>
                <a:endParaRPr lang="es-ES" sz="2400" dirty="0">
                  <a:solidFill>
                    <a:schemeClr val="tx2"/>
                  </a:solidFill>
                </a:endParaRPr>
              </a:p>
              <a:p>
                <a:r>
                  <a:rPr lang="es-ES" sz="2400" dirty="0">
                    <a:solidFill>
                      <a:schemeClr val="tx2"/>
                    </a:solidFill>
                  </a:rPr>
                  <a:t>Error cuadrático medio: 1.53 años</a:t>
                </a:r>
              </a:p>
            </p:txBody>
          </p:sp>
        </mc:Choice>
        <mc:Fallback xmlns="">
          <p:sp>
            <p:nvSpPr>
              <p:cNvPr id="3" name="Marcador de contenido 2">
                <a:extLst>
                  <a:ext uri="{FF2B5EF4-FFF2-40B4-BE49-F238E27FC236}">
                    <a16:creationId xmlns:a16="http://schemas.microsoft.com/office/drawing/2014/main" id="{764E5227-9CCA-034C-2A4B-7662DA51D6BC}"/>
                  </a:ext>
                </a:extLst>
              </p:cNvPr>
              <p:cNvSpPr>
                <a:spLocks noGrp="1" noRot="1" noChangeAspect="1" noMove="1" noResize="1" noEditPoints="1" noAdjustHandles="1" noChangeArrowheads="1" noChangeShapeType="1" noTextEdit="1"/>
              </p:cNvSpPr>
              <p:nvPr>
                <p:ph idx="1"/>
              </p:nvPr>
            </p:nvSpPr>
            <p:spPr>
              <a:xfrm>
                <a:off x="6090574" y="2415756"/>
                <a:ext cx="5475350" cy="3639289"/>
              </a:xfrm>
              <a:blipFill>
                <a:blip r:embed="rId3"/>
                <a:stretch>
                  <a:fillRect l="-1620"/>
                </a:stretch>
              </a:blipFill>
            </p:spPr>
            <p:txBody>
              <a:bodyPr/>
              <a:lstStyle/>
              <a:p>
                <a:r>
                  <a:rPr lang="es-ES">
                    <a:noFill/>
                  </a:rPr>
                  <a:t> </a:t>
                </a:r>
              </a:p>
            </p:txBody>
          </p:sp>
        </mc:Fallback>
      </mc:AlternateContent>
      <p:sp>
        <p:nvSpPr>
          <p:cNvPr id="6" name="Marcador de número de diapositiva 5">
            <a:extLst>
              <a:ext uri="{FF2B5EF4-FFF2-40B4-BE49-F238E27FC236}">
                <a16:creationId xmlns:a16="http://schemas.microsoft.com/office/drawing/2014/main" id="{0BA5E755-FD6F-9D35-7D18-2E1FD4736A90}"/>
              </a:ext>
            </a:extLst>
          </p:cNvPr>
          <p:cNvSpPr>
            <a:spLocks noGrp="1"/>
          </p:cNvSpPr>
          <p:nvPr>
            <p:ph type="sldNum" sz="quarter" idx="12"/>
          </p:nvPr>
        </p:nvSpPr>
        <p:spPr/>
        <p:txBody>
          <a:bodyPr/>
          <a:lstStyle/>
          <a:p>
            <a:fld id="{754AE0B7-BC27-2743-917B-CDC35EF402B1}" type="slidenum">
              <a:rPr lang="es-ES" smtClean="0"/>
              <a:t>12</a:t>
            </a:fld>
            <a:endParaRPr lang="es-ES"/>
          </a:p>
        </p:txBody>
      </p:sp>
    </p:spTree>
    <p:extLst>
      <p:ext uri="{BB962C8B-B14F-4D97-AF65-F5344CB8AC3E}">
        <p14:creationId xmlns:p14="http://schemas.microsoft.com/office/powerpoint/2010/main" val="847048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9" name="Freeform: Shape 13">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1474AC19-B85D-8429-A899-781D26CB30DE}"/>
              </a:ext>
            </a:extLst>
          </p:cNvPr>
          <p:cNvSpPr>
            <a:spLocks noGrp="1"/>
          </p:cNvSpPr>
          <p:nvPr>
            <p:ph type="title"/>
          </p:nvPr>
        </p:nvSpPr>
        <p:spPr>
          <a:xfrm>
            <a:off x="804672" y="2053641"/>
            <a:ext cx="3669161" cy="2760098"/>
          </a:xfrm>
        </p:spPr>
        <p:txBody>
          <a:bodyPr>
            <a:normAutofit/>
          </a:bodyPr>
          <a:lstStyle/>
          <a:p>
            <a:r>
              <a:rPr lang="es-ES" sz="4800" dirty="0" err="1">
                <a:solidFill>
                  <a:schemeClr val="tx2"/>
                </a:solidFill>
              </a:rPr>
              <a:t>Tests</a:t>
            </a:r>
            <a:r>
              <a:rPr lang="es-ES" sz="4800" dirty="0">
                <a:solidFill>
                  <a:schemeClr val="tx2"/>
                </a:solidFill>
              </a:rPr>
              <a:t> de validación</a:t>
            </a:r>
          </a:p>
        </p:txBody>
      </p:sp>
      <p:graphicFrame>
        <p:nvGraphicFramePr>
          <p:cNvPr id="23" name="Marcador de contenido 2">
            <a:extLst>
              <a:ext uri="{FF2B5EF4-FFF2-40B4-BE49-F238E27FC236}">
                <a16:creationId xmlns:a16="http://schemas.microsoft.com/office/drawing/2014/main" id="{DB95BEF5-EF74-173B-1E47-66E07D7C9605}"/>
              </a:ext>
            </a:extLst>
          </p:cNvPr>
          <p:cNvGraphicFramePr>
            <a:graphicFrameLocks noGrp="1"/>
          </p:cNvGraphicFramePr>
          <p:nvPr>
            <p:ph idx="1"/>
            <p:extLst>
              <p:ext uri="{D42A27DB-BD31-4B8C-83A1-F6EECF244321}">
                <p14:modId xmlns:p14="http://schemas.microsoft.com/office/powerpoint/2010/main" val="3044613298"/>
              </p:ext>
            </p:extLst>
          </p:nvPr>
        </p:nvGraphicFramePr>
        <p:xfrm>
          <a:off x="6090574" y="801866"/>
          <a:ext cx="5306084" cy="5230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número de diapositiva 3">
            <a:extLst>
              <a:ext uri="{FF2B5EF4-FFF2-40B4-BE49-F238E27FC236}">
                <a16:creationId xmlns:a16="http://schemas.microsoft.com/office/drawing/2014/main" id="{D79E1C42-4245-3A26-B943-48BACDA7A6DE}"/>
              </a:ext>
            </a:extLst>
          </p:cNvPr>
          <p:cNvSpPr>
            <a:spLocks noGrp="1"/>
          </p:cNvSpPr>
          <p:nvPr>
            <p:ph type="sldNum" sz="quarter" idx="12"/>
          </p:nvPr>
        </p:nvSpPr>
        <p:spPr>
          <a:xfrm>
            <a:off x="8610600" y="6356350"/>
            <a:ext cx="2743200" cy="365125"/>
          </a:xfrm>
        </p:spPr>
        <p:txBody>
          <a:bodyPr>
            <a:normAutofit/>
          </a:bodyPr>
          <a:lstStyle/>
          <a:p>
            <a:pPr>
              <a:spcAft>
                <a:spcPts val="600"/>
              </a:spcAft>
            </a:pPr>
            <a:fld id="{754AE0B7-BC27-2743-917B-CDC35EF402B1}" type="slidenum">
              <a:rPr lang="es-ES" smtClean="0"/>
              <a:pPr>
                <a:spcAft>
                  <a:spcPts val="600"/>
                </a:spcAft>
              </a:pPr>
              <a:t>13</a:t>
            </a:fld>
            <a:endParaRPr lang="es-ES"/>
          </a:p>
        </p:txBody>
      </p:sp>
      <p:pic>
        <p:nvPicPr>
          <p:cNvPr id="1026" name="Picture 2" descr="Hecho - Iconos gratis de ui">
            <a:extLst>
              <a:ext uri="{FF2B5EF4-FFF2-40B4-BE49-F238E27FC236}">
                <a16:creationId xmlns:a16="http://schemas.microsoft.com/office/drawing/2014/main" id="{6741F30E-E617-9CCE-BD6E-535C2B375A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2010" y="801866"/>
            <a:ext cx="804279" cy="8042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echo - Iconos gratis de ui">
            <a:extLst>
              <a:ext uri="{FF2B5EF4-FFF2-40B4-BE49-F238E27FC236}">
                <a16:creationId xmlns:a16="http://schemas.microsoft.com/office/drawing/2014/main" id="{8C7D8CCD-6FE4-3E30-B7D1-49275815E9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9152" y="2053641"/>
            <a:ext cx="804279" cy="80427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echo - Iconos gratis de ui">
            <a:extLst>
              <a:ext uri="{FF2B5EF4-FFF2-40B4-BE49-F238E27FC236}">
                <a16:creationId xmlns:a16="http://schemas.microsoft.com/office/drawing/2014/main" id="{13091388-5A77-F13E-DF45-8ED3227289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0916" y="3195802"/>
            <a:ext cx="804279" cy="8042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cono Señal, error en Small &amp; Flat Icons">
            <a:extLst>
              <a:ext uri="{FF2B5EF4-FFF2-40B4-BE49-F238E27FC236}">
                <a16:creationId xmlns:a16="http://schemas.microsoft.com/office/drawing/2014/main" id="{B366989D-4289-1920-C4FD-318DEE8174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0916" y="4410150"/>
            <a:ext cx="807177" cy="807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6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childTnLst>
                                </p:cTn>
                              </p:par>
                              <p:par>
                                <p:cTn id="28" presetID="35" presetClass="emph" presetSubtype="0" repeatCount="4000" fill="hold" nodeType="withEffect">
                                  <p:stCondLst>
                                    <p:cond delay="0"/>
                                  </p:stCondLst>
                                  <p:childTnLst>
                                    <p:anim calcmode="discrete" valueType="str">
                                      <p:cBhvr>
                                        <p:cTn id="29" dur="1000" fill="hold"/>
                                        <p:tgtEl>
                                          <p:spTgt spid="102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 name="Imagen 1">
            <a:extLst>
              <a:ext uri="{FF2B5EF4-FFF2-40B4-BE49-F238E27FC236}">
                <a16:creationId xmlns:a16="http://schemas.microsoft.com/office/drawing/2014/main" id="{5B8E2406-F88B-7C92-1EBE-796ADD38AA98}"/>
              </a:ext>
            </a:extLst>
          </p:cNvPr>
          <p:cNvPicPr>
            <a:picLocks noChangeAspect="1"/>
          </p:cNvPicPr>
          <p:nvPr/>
        </p:nvPicPr>
        <p:blipFill>
          <a:blip r:embed="rId2"/>
          <a:stretch>
            <a:fillRect/>
          </a:stretch>
        </p:blipFill>
        <p:spPr>
          <a:xfrm>
            <a:off x="2851974" y="882615"/>
            <a:ext cx="6487746" cy="5092770"/>
          </a:xfrm>
          <a:prstGeom prst="rect">
            <a:avLst/>
          </a:prstGeom>
        </p:spPr>
      </p:pic>
      <p:grpSp>
        <p:nvGrpSpPr>
          <p:cNvPr id="43" name="Group 42">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44" name="Freeform: Shape 43">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Shape 46">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49">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5" name="Marcador de número de diapositiva 4">
            <a:extLst>
              <a:ext uri="{FF2B5EF4-FFF2-40B4-BE49-F238E27FC236}">
                <a16:creationId xmlns:a16="http://schemas.microsoft.com/office/drawing/2014/main" id="{2C55CE74-44D3-5F47-E71E-FFEF6DEFF45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54AE0B7-BC27-2743-917B-CDC35EF402B1}" type="slidenum">
              <a:rPr lang="en-US" smtClean="0"/>
              <a:pPr>
                <a:spcAft>
                  <a:spcPts val="600"/>
                </a:spcAft>
              </a:pPr>
              <a:t>14</a:t>
            </a:fld>
            <a:endParaRPr lang="en-US" dirty="0"/>
          </a:p>
        </p:txBody>
      </p:sp>
    </p:spTree>
    <p:extLst>
      <p:ext uri="{BB962C8B-B14F-4D97-AF65-F5344CB8AC3E}">
        <p14:creationId xmlns:p14="http://schemas.microsoft.com/office/powerpoint/2010/main" val="3887905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4CF0576E-1C58-0871-6EAE-40861FC50F84}"/>
              </a:ext>
            </a:extLst>
          </p:cNvPr>
          <p:cNvSpPr>
            <a:spLocks noGrp="1"/>
          </p:cNvSpPr>
          <p:nvPr>
            <p:ph type="title"/>
          </p:nvPr>
        </p:nvSpPr>
        <p:spPr>
          <a:xfrm>
            <a:off x="3240986" y="375668"/>
            <a:ext cx="5709722" cy="1589063"/>
          </a:xfrm>
        </p:spPr>
        <p:txBody>
          <a:bodyPr>
            <a:normAutofit/>
          </a:bodyPr>
          <a:lstStyle/>
          <a:p>
            <a:pPr algn="ctr"/>
            <a:r>
              <a:rPr lang="es-ES" sz="4800" b="1" dirty="0">
                <a:solidFill>
                  <a:schemeClr val="tx2"/>
                </a:solidFill>
              </a:rPr>
              <a:t>CONCLUSIONES</a:t>
            </a:r>
          </a:p>
        </p:txBody>
      </p:sp>
      <p:sp>
        <p:nvSpPr>
          <p:cNvPr id="3" name="Marcador de contenido 2">
            <a:extLst>
              <a:ext uri="{FF2B5EF4-FFF2-40B4-BE49-F238E27FC236}">
                <a16:creationId xmlns:a16="http://schemas.microsoft.com/office/drawing/2014/main" id="{D78624DA-E4B6-B23B-AB9A-DDB8662A70D9}"/>
              </a:ext>
            </a:extLst>
          </p:cNvPr>
          <p:cNvSpPr>
            <a:spLocks noGrp="1"/>
          </p:cNvSpPr>
          <p:nvPr>
            <p:ph idx="1"/>
          </p:nvPr>
        </p:nvSpPr>
        <p:spPr>
          <a:xfrm>
            <a:off x="1689904" y="3160634"/>
            <a:ext cx="7260803" cy="2488150"/>
          </a:xfrm>
        </p:spPr>
        <p:txBody>
          <a:bodyPr anchor="t">
            <a:normAutofit/>
          </a:bodyPr>
          <a:lstStyle/>
          <a:p>
            <a:r>
              <a:rPr lang="es-ES" sz="3600" dirty="0">
                <a:solidFill>
                  <a:schemeClr val="tx2"/>
                </a:solidFill>
              </a:rPr>
              <a:t>Buenas predicciones</a:t>
            </a:r>
          </a:p>
          <a:p>
            <a:r>
              <a:rPr lang="es-ES" sz="3600" dirty="0">
                <a:solidFill>
                  <a:schemeClr val="tx2"/>
                </a:solidFill>
              </a:rPr>
              <a:t>Fiable</a:t>
            </a:r>
          </a:p>
          <a:p>
            <a:r>
              <a:rPr lang="es-ES" sz="3600" dirty="0">
                <a:solidFill>
                  <a:schemeClr val="tx2"/>
                </a:solidFill>
              </a:rPr>
              <a:t>Simple</a:t>
            </a:r>
          </a:p>
          <a:p>
            <a:r>
              <a:rPr lang="es-ES" sz="3600" dirty="0">
                <a:solidFill>
                  <a:schemeClr val="tx2"/>
                </a:solidFill>
              </a:rPr>
              <a:t>Escalable</a:t>
            </a:r>
          </a:p>
        </p:txBody>
      </p:sp>
      <p:grpSp>
        <p:nvGrpSpPr>
          <p:cNvPr id="19" name="Group 18">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Marcador de número de diapositiva 3">
            <a:extLst>
              <a:ext uri="{FF2B5EF4-FFF2-40B4-BE49-F238E27FC236}">
                <a16:creationId xmlns:a16="http://schemas.microsoft.com/office/drawing/2014/main" id="{BC4D20F8-42F4-54A2-632E-505A79DD34C7}"/>
              </a:ext>
            </a:extLst>
          </p:cNvPr>
          <p:cNvSpPr>
            <a:spLocks noGrp="1"/>
          </p:cNvSpPr>
          <p:nvPr>
            <p:ph type="sldNum" sz="quarter" idx="12"/>
          </p:nvPr>
        </p:nvSpPr>
        <p:spPr>
          <a:xfrm>
            <a:off x="8610600" y="6356350"/>
            <a:ext cx="2743200" cy="365125"/>
          </a:xfrm>
        </p:spPr>
        <p:txBody>
          <a:bodyPr>
            <a:normAutofit/>
          </a:bodyPr>
          <a:lstStyle/>
          <a:p>
            <a:pPr>
              <a:spcAft>
                <a:spcPts val="600"/>
              </a:spcAft>
            </a:pPr>
            <a:fld id="{754AE0B7-BC27-2743-917B-CDC35EF402B1}" type="slidenum">
              <a:rPr lang="es-ES" smtClean="0"/>
              <a:pPr>
                <a:spcAft>
                  <a:spcPts val="600"/>
                </a:spcAft>
              </a:pPr>
              <a:t>15</a:t>
            </a:fld>
            <a:endParaRPr lang="es-ES"/>
          </a:p>
        </p:txBody>
      </p:sp>
    </p:spTree>
    <p:extLst>
      <p:ext uri="{BB962C8B-B14F-4D97-AF65-F5344CB8AC3E}">
        <p14:creationId xmlns:p14="http://schemas.microsoft.com/office/powerpoint/2010/main" val="3331928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463D5D0-3CFA-6E43-4350-7556E3D7EF1D}"/>
              </a:ext>
            </a:extLst>
          </p:cNvPr>
          <p:cNvSpPr>
            <a:spLocks noGrp="1"/>
          </p:cNvSpPr>
          <p:nvPr>
            <p:ph type="title"/>
          </p:nvPr>
        </p:nvSpPr>
        <p:spPr>
          <a:xfrm>
            <a:off x="1218601" y="2794881"/>
            <a:ext cx="4805996" cy="1297115"/>
          </a:xfrm>
        </p:spPr>
        <p:txBody>
          <a:bodyPr vert="horz" lIns="91440" tIns="45720" rIns="91440" bIns="45720" rtlCol="0" anchor="t">
            <a:normAutofit/>
          </a:bodyPr>
          <a:lstStyle/>
          <a:p>
            <a:r>
              <a:rPr lang="en-US" sz="7200" kern="1200" dirty="0">
                <a:solidFill>
                  <a:schemeClr val="tx2"/>
                </a:solidFill>
                <a:latin typeface="+mj-lt"/>
                <a:ea typeface="+mj-ea"/>
                <a:cs typeface="+mj-cs"/>
              </a:rPr>
              <a:t>Gracias</a:t>
            </a:r>
          </a:p>
        </p:txBody>
      </p:sp>
      <p:grpSp>
        <p:nvGrpSpPr>
          <p:cNvPr id="23"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4"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Marcador de número de diapositiva 3">
            <a:extLst>
              <a:ext uri="{FF2B5EF4-FFF2-40B4-BE49-F238E27FC236}">
                <a16:creationId xmlns:a16="http://schemas.microsoft.com/office/drawing/2014/main" id="{C15FB228-AD1B-37AF-DBFB-82E6C4CAEDD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54AE0B7-BC27-2743-917B-CDC35EF402B1}" type="slidenum">
              <a:rPr lang="en-US" smtClean="0"/>
              <a:pPr>
                <a:spcAft>
                  <a:spcPts val="600"/>
                </a:spcAft>
              </a:pPr>
              <a:t>16</a:t>
            </a:fld>
            <a:endParaRPr lang="en-US"/>
          </a:p>
        </p:txBody>
      </p:sp>
    </p:spTree>
    <p:extLst>
      <p:ext uri="{BB962C8B-B14F-4D97-AF65-F5344CB8AC3E}">
        <p14:creationId xmlns:p14="http://schemas.microsoft.com/office/powerpoint/2010/main" val="25164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15B3E8-0768-A2D5-C868-216BFB29A15F}"/>
              </a:ext>
            </a:extLst>
          </p:cNvPr>
          <p:cNvSpPr>
            <a:spLocks noGrp="1"/>
          </p:cNvSpPr>
          <p:nvPr>
            <p:ph type="title"/>
          </p:nvPr>
        </p:nvSpPr>
        <p:spPr/>
        <p:txBody>
          <a:bodyPr/>
          <a:lstStyle/>
          <a:p>
            <a:r>
              <a:rPr lang="es-ES" sz="4400" dirty="0">
                <a:solidFill>
                  <a:schemeClr val="tx2"/>
                </a:solidFill>
              </a:rPr>
              <a:t>Definición esperanza de vida</a:t>
            </a:r>
            <a:endParaRPr lang="es-ES" b="1" dirty="0"/>
          </a:p>
        </p:txBody>
      </p:sp>
      <p:sp>
        <p:nvSpPr>
          <p:cNvPr id="3" name="Marcador de contenido 2">
            <a:extLst>
              <a:ext uri="{FF2B5EF4-FFF2-40B4-BE49-F238E27FC236}">
                <a16:creationId xmlns:a16="http://schemas.microsoft.com/office/drawing/2014/main" id="{88B7A09A-E27F-23BA-4F10-B55B4295754B}"/>
              </a:ext>
            </a:extLst>
          </p:cNvPr>
          <p:cNvSpPr>
            <a:spLocks noGrp="1"/>
          </p:cNvSpPr>
          <p:nvPr>
            <p:ph idx="1"/>
          </p:nvPr>
        </p:nvSpPr>
        <p:spPr/>
        <p:txBody>
          <a:bodyPr>
            <a:normAutofit fontScale="92500"/>
          </a:bodyPr>
          <a:lstStyle/>
          <a:p>
            <a:r>
              <a:rPr lang="es-ES" sz="2400" b="1" i="0" u="none" strike="noStrike" dirty="0">
                <a:solidFill>
                  <a:srgbClr val="000000"/>
                </a:solidFill>
                <a:effectLst/>
                <a:latin typeface="Verdana" panose="020B0604030504040204" pitchFamily="34" charset="0"/>
              </a:rPr>
              <a:t>1</a:t>
            </a:r>
            <a:r>
              <a:rPr lang="es-ES" sz="2400" b="0" i="0" u="none" strike="noStrike" dirty="0">
                <a:solidFill>
                  <a:srgbClr val="000000"/>
                </a:solidFill>
                <a:effectLst/>
                <a:latin typeface="Verdana" panose="020B0604030504040204" pitchFamily="34" charset="0"/>
              </a:rPr>
              <a:t>. </a:t>
            </a:r>
            <a:r>
              <a:rPr lang="es-ES" sz="2400" b="0" i="1" u="none" strike="noStrike" dirty="0" err="1">
                <a:solidFill>
                  <a:srgbClr val="C45911"/>
                </a:solidFill>
                <a:effectLst/>
                <a:latin typeface="Verdana" panose="020B0604030504040204" pitchFamily="34" charset="0"/>
              </a:rPr>
              <a:t>Lab</a:t>
            </a:r>
            <a:r>
              <a:rPr lang="es-ES" sz="2400" b="0" i="1" u="none" strike="noStrike" dirty="0">
                <a:solidFill>
                  <a:srgbClr val="C45911"/>
                </a:solidFill>
                <a:effectLst/>
                <a:latin typeface="Verdana" panose="020B0604030504040204" pitchFamily="34" charset="0"/>
              </a:rPr>
              <a:t>.</a:t>
            </a:r>
            <a:r>
              <a:rPr lang="es-ES" sz="2400" b="0" i="0" u="none" strike="noStrike" dirty="0">
                <a:solidFill>
                  <a:srgbClr val="000000"/>
                </a:solidFill>
                <a:effectLst/>
                <a:latin typeface="Verdana" panose="020B0604030504040204" pitchFamily="34" charset="0"/>
              </a:rPr>
              <a:t> Edad media que puede esperar alcanzar una determinada población humana.</a:t>
            </a:r>
          </a:p>
          <a:p>
            <a:r>
              <a:rPr lang="es-ES" sz="2400" b="0" i="1" u="none" strike="noStrike" dirty="0">
                <a:solidFill>
                  <a:srgbClr val="000000"/>
                </a:solidFill>
                <a:effectLst/>
                <a:latin typeface="Verdana" panose="020B0604030504040204" pitchFamily="34" charset="0"/>
              </a:rPr>
              <a:t>Se utiliza, entre otras finalidades, para el </a:t>
            </a:r>
            <a:r>
              <a:rPr lang="es-ES" sz="2400" b="1" i="1" u="none" strike="noStrike" dirty="0">
                <a:solidFill>
                  <a:srgbClr val="000000"/>
                </a:solidFill>
                <a:effectLst/>
                <a:latin typeface="Verdana" panose="020B0604030504040204" pitchFamily="34" charset="0"/>
              </a:rPr>
              <a:t>cálculo del factor de sostenibilidad de la pensión de jubilación</a:t>
            </a:r>
            <a:r>
              <a:rPr lang="es-ES" sz="2400" b="0" i="1" u="none" strike="noStrike" dirty="0">
                <a:solidFill>
                  <a:srgbClr val="000000"/>
                </a:solidFill>
                <a:effectLst/>
                <a:latin typeface="Verdana" panose="020B0604030504040204" pitchFamily="34" charset="0"/>
              </a:rPr>
              <a:t>. La Ley 23/2013, de 23-XII, reguladora del factor de sostenibilidad y del índice de revalorización del sistema de pensiones de la Seguridad Social, define dicho factor como «un instrumento que con carácter automático permite vincular el importe de las pensiones de jubilación del sistema de la Seguridad Social a la evolución de la esperanza de vida de los pensionistas, a través de la fórmula que se regula en esta norma, ajustando las cuantías que percibirán aquellos que se jubilen en similares condiciones en momentos temporales diferentes».</a:t>
            </a:r>
            <a:br>
              <a:rPr lang="es-ES" dirty="0"/>
            </a:br>
            <a:endParaRPr lang="es-ES" dirty="0"/>
          </a:p>
        </p:txBody>
      </p:sp>
      <p:sp>
        <p:nvSpPr>
          <p:cNvPr id="5" name="Marcador de número de diapositiva 4">
            <a:extLst>
              <a:ext uri="{FF2B5EF4-FFF2-40B4-BE49-F238E27FC236}">
                <a16:creationId xmlns:a16="http://schemas.microsoft.com/office/drawing/2014/main" id="{B42639A9-C5CE-B77C-3DDB-6B0CBCEA1F94}"/>
              </a:ext>
            </a:extLst>
          </p:cNvPr>
          <p:cNvSpPr>
            <a:spLocks noGrp="1"/>
          </p:cNvSpPr>
          <p:nvPr>
            <p:ph type="sldNum" sz="quarter" idx="12"/>
          </p:nvPr>
        </p:nvSpPr>
        <p:spPr/>
        <p:txBody>
          <a:bodyPr/>
          <a:lstStyle/>
          <a:p>
            <a:fld id="{754AE0B7-BC27-2743-917B-CDC35EF402B1}" type="slidenum">
              <a:rPr lang="es-ES" smtClean="0"/>
              <a:t>2</a:t>
            </a:fld>
            <a:endParaRPr lang="es-ES"/>
          </a:p>
        </p:txBody>
      </p:sp>
    </p:spTree>
    <p:extLst>
      <p:ext uri="{BB962C8B-B14F-4D97-AF65-F5344CB8AC3E}">
        <p14:creationId xmlns:p14="http://schemas.microsoft.com/office/powerpoint/2010/main" val="178911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Marcador de número de diapositiva 3">
            <a:extLst>
              <a:ext uri="{FF2B5EF4-FFF2-40B4-BE49-F238E27FC236}">
                <a16:creationId xmlns:a16="http://schemas.microsoft.com/office/drawing/2014/main" id="{BC4D20F8-42F4-54A2-632E-505A79DD34C7}"/>
              </a:ext>
            </a:extLst>
          </p:cNvPr>
          <p:cNvSpPr>
            <a:spLocks noGrp="1"/>
          </p:cNvSpPr>
          <p:nvPr>
            <p:ph type="sldNum" sz="quarter" idx="12"/>
          </p:nvPr>
        </p:nvSpPr>
        <p:spPr>
          <a:xfrm>
            <a:off x="8610600" y="6356350"/>
            <a:ext cx="2743200" cy="365125"/>
          </a:xfrm>
        </p:spPr>
        <p:txBody>
          <a:bodyPr>
            <a:normAutofit/>
          </a:bodyPr>
          <a:lstStyle/>
          <a:p>
            <a:pPr>
              <a:spcAft>
                <a:spcPts val="600"/>
              </a:spcAft>
            </a:pPr>
            <a:fld id="{754AE0B7-BC27-2743-917B-CDC35EF402B1}" type="slidenum">
              <a:rPr lang="es-ES" smtClean="0"/>
              <a:pPr>
                <a:spcAft>
                  <a:spcPts val="600"/>
                </a:spcAft>
              </a:pPr>
              <a:t>3</a:t>
            </a:fld>
            <a:endParaRPr lang="es-ES"/>
          </a:p>
        </p:txBody>
      </p:sp>
      <p:pic>
        <p:nvPicPr>
          <p:cNvPr id="18" name="Imagen 17">
            <a:extLst>
              <a:ext uri="{FF2B5EF4-FFF2-40B4-BE49-F238E27FC236}">
                <a16:creationId xmlns:a16="http://schemas.microsoft.com/office/drawing/2014/main" id="{CA73DD04-B715-07D4-9CFA-84932C477025}"/>
              </a:ext>
            </a:extLst>
          </p:cNvPr>
          <p:cNvPicPr>
            <a:picLocks noChangeAspect="1"/>
          </p:cNvPicPr>
          <p:nvPr/>
        </p:nvPicPr>
        <p:blipFill>
          <a:blip r:embed="rId2"/>
          <a:stretch>
            <a:fillRect/>
          </a:stretch>
        </p:blipFill>
        <p:spPr>
          <a:xfrm>
            <a:off x="1506262" y="187993"/>
            <a:ext cx="9179169" cy="6479414"/>
          </a:xfrm>
          <a:prstGeom prst="rect">
            <a:avLst/>
          </a:prstGeom>
          <a:effectLst>
            <a:softEdge rad="63500"/>
          </a:effectLst>
        </p:spPr>
      </p:pic>
    </p:spTree>
    <p:extLst>
      <p:ext uri="{BB962C8B-B14F-4D97-AF65-F5344CB8AC3E}">
        <p14:creationId xmlns:p14="http://schemas.microsoft.com/office/powerpoint/2010/main" val="2333574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Marcador de número de diapositiva 3">
            <a:extLst>
              <a:ext uri="{FF2B5EF4-FFF2-40B4-BE49-F238E27FC236}">
                <a16:creationId xmlns:a16="http://schemas.microsoft.com/office/drawing/2014/main" id="{BC4D20F8-42F4-54A2-632E-505A79DD34C7}"/>
              </a:ext>
            </a:extLst>
          </p:cNvPr>
          <p:cNvSpPr>
            <a:spLocks noGrp="1"/>
          </p:cNvSpPr>
          <p:nvPr>
            <p:ph type="sldNum" sz="quarter" idx="12"/>
          </p:nvPr>
        </p:nvSpPr>
        <p:spPr>
          <a:xfrm>
            <a:off x="8610600" y="6356350"/>
            <a:ext cx="2743200" cy="365125"/>
          </a:xfrm>
        </p:spPr>
        <p:txBody>
          <a:bodyPr>
            <a:normAutofit/>
          </a:bodyPr>
          <a:lstStyle/>
          <a:p>
            <a:pPr>
              <a:spcAft>
                <a:spcPts val="600"/>
              </a:spcAft>
            </a:pPr>
            <a:fld id="{754AE0B7-BC27-2743-917B-CDC35EF402B1}" type="slidenum">
              <a:rPr lang="es-ES" smtClean="0"/>
              <a:pPr>
                <a:spcAft>
                  <a:spcPts val="600"/>
                </a:spcAft>
              </a:pPr>
              <a:t>4</a:t>
            </a:fld>
            <a:endParaRPr lang="es-ES"/>
          </a:p>
        </p:txBody>
      </p:sp>
      <p:pic>
        <p:nvPicPr>
          <p:cNvPr id="2" name="Imagen 1">
            <a:extLst>
              <a:ext uri="{FF2B5EF4-FFF2-40B4-BE49-F238E27FC236}">
                <a16:creationId xmlns:a16="http://schemas.microsoft.com/office/drawing/2014/main" id="{03462B52-80C9-9DD0-68EA-F96555D9EACF}"/>
              </a:ext>
            </a:extLst>
          </p:cNvPr>
          <p:cNvPicPr>
            <a:picLocks noChangeAspect="1"/>
          </p:cNvPicPr>
          <p:nvPr/>
        </p:nvPicPr>
        <p:blipFill>
          <a:blip r:embed="rId2"/>
          <a:stretch>
            <a:fillRect/>
          </a:stretch>
        </p:blipFill>
        <p:spPr>
          <a:xfrm>
            <a:off x="1546649" y="217801"/>
            <a:ext cx="9098396" cy="6422397"/>
          </a:xfrm>
          <a:prstGeom prst="rect">
            <a:avLst/>
          </a:prstGeom>
          <a:effectLst>
            <a:softEdge rad="63500"/>
          </a:effectLst>
        </p:spPr>
      </p:pic>
    </p:spTree>
    <p:extLst>
      <p:ext uri="{BB962C8B-B14F-4D97-AF65-F5344CB8AC3E}">
        <p14:creationId xmlns:p14="http://schemas.microsoft.com/office/powerpoint/2010/main" val="76997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5" name="Freeform: Shape 14">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8" name="Freeform: Shape 17">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BEA7CC1F-D7AE-743F-B54B-D5802213E925}"/>
              </a:ext>
            </a:extLst>
          </p:cNvPr>
          <p:cNvSpPr>
            <a:spLocks noGrp="1"/>
          </p:cNvSpPr>
          <p:nvPr>
            <p:ph type="title"/>
          </p:nvPr>
        </p:nvSpPr>
        <p:spPr>
          <a:xfrm>
            <a:off x="2371025" y="1627036"/>
            <a:ext cx="7449644" cy="3329427"/>
          </a:xfrm>
        </p:spPr>
        <p:txBody>
          <a:bodyPr vert="horz" lIns="91440" tIns="45720" rIns="91440" bIns="45720" rtlCol="0" anchor="b">
            <a:normAutofit/>
          </a:bodyPr>
          <a:lstStyle/>
          <a:p>
            <a:pPr algn="ctr"/>
            <a:r>
              <a:rPr lang="es-ES_tradnl" sz="5400" kern="1200" dirty="0">
                <a:solidFill>
                  <a:schemeClr val="tx2"/>
                </a:solidFill>
                <a:latin typeface="+mj-lt"/>
                <a:ea typeface="+mj-ea"/>
                <a:cs typeface="+mj-cs"/>
              </a:rPr>
              <a:t>¿Es posible predecir la esperanza de vida sin tener en cuenta la edad de la población?</a:t>
            </a:r>
          </a:p>
        </p:txBody>
      </p:sp>
      <p:grpSp>
        <p:nvGrpSpPr>
          <p:cNvPr id="26" name="Group 25">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7" name="Freeform: Shape 26">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33" name="Freeform: Shape 32">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Marcador de número de diapositiva 3">
            <a:extLst>
              <a:ext uri="{FF2B5EF4-FFF2-40B4-BE49-F238E27FC236}">
                <a16:creationId xmlns:a16="http://schemas.microsoft.com/office/drawing/2014/main" id="{DE313A66-315E-7EFC-6DF2-4D0E3E83112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54AE0B7-BC27-2743-917B-CDC35EF402B1}" type="slidenum">
              <a:rPr lang="en-US" smtClean="0"/>
              <a:pPr>
                <a:spcAft>
                  <a:spcPts val="600"/>
                </a:spcAft>
              </a:pPr>
              <a:t>5</a:t>
            </a:fld>
            <a:endParaRPr lang="en-US"/>
          </a:p>
        </p:txBody>
      </p:sp>
    </p:spTree>
    <p:extLst>
      <p:ext uri="{BB962C8B-B14F-4D97-AF65-F5344CB8AC3E}">
        <p14:creationId xmlns:p14="http://schemas.microsoft.com/office/powerpoint/2010/main" val="209385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4" name="Group 23">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5" name="Freeform: Shape 24">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Marcador de número de diapositiva 4">
            <a:extLst>
              <a:ext uri="{FF2B5EF4-FFF2-40B4-BE49-F238E27FC236}">
                <a16:creationId xmlns:a16="http://schemas.microsoft.com/office/drawing/2014/main" id="{2C55CE74-44D3-5F47-E71E-FFEF6DEFF456}"/>
              </a:ext>
            </a:extLst>
          </p:cNvPr>
          <p:cNvSpPr>
            <a:spLocks noGrp="1"/>
          </p:cNvSpPr>
          <p:nvPr>
            <p:ph type="sldNum" sz="quarter" idx="12"/>
          </p:nvPr>
        </p:nvSpPr>
        <p:spPr>
          <a:xfrm>
            <a:off x="8610600" y="6356350"/>
            <a:ext cx="2743200" cy="365125"/>
          </a:xfrm>
        </p:spPr>
        <p:txBody>
          <a:bodyPr>
            <a:normAutofit/>
          </a:bodyPr>
          <a:lstStyle/>
          <a:p>
            <a:pPr>
              <a:spcAft>
                <a:spcPts val="600"/>
              </a:spcAft>
            </a:pPr>
            <a:fld id="{754AE0B7-BC27-2743-917B-CDC35EF402B1}" type="slidenum">
              <a:rPr lang="es-ES" smtClean="0"/>
              <a:pPr>
                <a:spcAft>
                  <a:spcPts val="600"/>
                </a:spcAft>
              </a:pPr>
              <a:t>6</a:t>
            </a:fld>
            <a:endParaRPr lang="es-ES"/>
          </a:p>
        </p:txBody>
      </p:sp>
      <p:grpSp>
        <p:nvGrpSpPr>
          <p:cNvPr id="30" name="Group 29">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1" name="Freeform: Shape 30">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Marcador de contenido 2">
            <a:extLst>
              <a:ext uri="{FF2B5EF4-FFF2-40B4-BE49-F238E27FC236}">
                <a16:creationId xmlns:a16="http://schemas.microsoft.com/office/drawing/2014/main" id="{DA5FB0D9-D77E-4FEB-AA9B-A6D70EEB4C49}"/>
              </a:ext>
            </a:extLst>
          </p:cNvPr>
          <p:cNvSpPr>
            <a:spLocks noGrp="1"/>
          </p:cNvSpPr>
          <p:nvPr>
            <p:ph idx="1"/>
          </p:nvPr>
        </p:nvSpPr>
        <p:spPr>
          <a:xfrm>
            <a:off x="1286069" y="2820498"/>
            <a:ext cx="9361415" cy="1000820"/>
          </a:xfrm>
        </p:spPr>
        <p:txBody>
          <a:bodyPr>
            <a:normAutofit/>
          </a:bodyPr>
          <a:lstStyle/>
          <a:p>
            <a:r>
              <a:rPr lang="es-ES" sz="2400" dirty="0">
                <a:solidFill>
                  <a:schemeClr val="tx2"/>
                </a:solidFill>
              </a:rPr>
              <a:t>Indicadores de Desarrollo Mundial del Banco Mundial (1960-2020)</a:t>
            </a:r>
          </a:p>
          <a:p>
            <a:r>
              <a:rPr lang="es-ES" sz="2400" dirty="0">
                <a:solidFill>
                  <a:schemeClr val="tx2"/>
                </a:solidFill>
              </a:rPr>
              <a:t>Panel data</a:t>
            </a:r>
          </a:p>
        </p:txBody>
      </p:sp>
      <p:sp>
        <p:nvSpPr>
          <p:cNvPr id="10" name="Título 1">
            <a:extLst>
              <a:ext uri="{FF2B5EF4-FFF2-40B4-BE49-F238E27FC236}">
                <a16:creationId xmlns:a16="http://schemas.microsoft.com/office/drawing/2014/main" id="{0B1AB74C-7DC6-A864-954E-431C6D3FF3D0}"/>
              </a:ext>
            </a:extLst>
          </p:cNvPr>
          <p:cNvSpPr txBox="1">
            <a:spLocks/>
          </p:cNvSpPr>
          <p:nvPr/>
        </p:nvSpPr>
        <p:spPr>
          <a:xfrm>
            <a:off x="2371025" y="279667"/>
            <a:ext cx="7449644" cy="10008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_tradnl" sz="5400" dirty="0">
                <a:solidFill>
                  <a:schemeClr val="tx2"/>
                </a:solidFill>
              </a:rPr>
              <a:t>DATASET</a:t>
            </a:r>
          </a:p>
        </p:txBody>
      </p:sp>
      <p:sp>
        <p:nvSpPr>
          <p:cNvPr id="12" name="CuadroTexto 11">
            <a:extLst>
              <a:ext uri="{FF2B5EF4-FFF2-40B4-BE49-F238E27FC236}">
                <a16:creationId xmlns:a16="http://schemas.microsoft.com/office/drawing/2014/main" id="{57838741-52CE-851A-D1EF-A7C21AC7A34E}"/>
              </a:ext>
            </a:extLst>
          </p:cNvPr>
          <p:cNvSpPr txBox="1"/>
          <p:nvPr/>
        </p:nvSpPr>
        <p:spPr>
          <a:xfrm>
            <a:off x="4094968" y="3885451"/>
            <a:ext cx="6099462" cy="461665"/>
          </a:xfrm>
          <a:prstGeom prst="rect">
            <a:avLst/>
          </a:prstGeom>
          <a:noFill/>
        </p:spPr>
        <p:txBody>
          <a:bodyPr wrap="square">
            <a:spAutoFit/>
          </a:bodyPr>
          <a:lstStyle/>
          <a:p>
            <a:pPr marL="0" indent="0">
              <a:buNone/>
            </a:pPr>
            <a:r>
              <a:rPr lang="es-ES" sz="2400" dirty="0">
                <a:solidFill>
                  <a:schemeClr val="tx2"/>
                </a:solidFill>
              </a:rPr>
              <a:t>Cross-</a:t>
            </a:r>
            <a:r>
              <a:rPr lang="es-ES" sz="2400" dirty="0" err="1">
                <a:solidFill>
                  <a:schemeClr val="tx2"/>
                </a:solidFill>
              </a:rPr>
              <a:t>sectional</a:t>
            </a:r>
            <a:r>
              <a:rPr lang="es-ES" sz="2400" dirty="0">
                <a:solidFill>
                  <a:schemeClr val="tx2"/>
                </a:solidFill>
              </a:rPr>
              <a:t> data (2000-2019)</a:t>
            </a:r>
          </a:p>
        </p:txBody>
      </p:sp>
      <p:cxnSp>
        <p:nvCxnSpPr>
          <p:cNvPr id="18" name="Conector curvado 17">
            <a:extLst>
              <a:ext uri="{FF2B5EF4-FFF2-40B4-BE49-F238E27FC236}">
                <a16:creationId xmlns:a16="http://schemas.microsoft.com/office/drawing/2014/main" id="{94367A56-6850-3858-62DF-EDF3CF422DB3}"/>
              </a:ext>
            </a:extLst>
          </p:cNvPr>
          <p:cNvCxnSpPr>
            <a:cxnSpLocks/>
          </p:cNvCxnSpPr>
          <p:nvPr/>
        </p:nvCxnSpPr>
        <p:spPr>
          <a:xfrm>
            <a:off x="3035500" y="3507878"/>
            <a:ext cx="861962" cy="608406"/>
          </a:xfrm>
          <a:prstGeom prst="curvedConnector3">
            <a:avLst/>
          </a:prstGeom>
          <a:ln w="539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world-bank-logo - FONTAGRO Digital">
            <a:extLst>
              <a:ext uri="{FF2B5EF4-FFF2-40B4-BE49-F238E27FC236}">
                <a16:creationId xmlns:a16="http://schemas.microsoft.com/office/drawing/2014/main" id="{84F0D64B-D1C6-406E-E374-28B44482B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636" y="5093282"/>
            <a:ext cx="2866421" cy="1445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949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4CF0576E-1C58-0871-6EAE-40861FC50F84}"/>
              </a:ext>
            </a:extLst>
          </p:cNvPr>
          <p:cNvSpPr>
            <a:spLocks noGrp="1"/>
          </p:cNvSpPr>
          <p:nvPr>
            <p:ph type="title"/>
          </p:nvPr>
        </p:nvSpPr>
        <p:spPr>
          <a:xfrm>
            <a:off x="3240986" y="375668"/>
            <a:ext cx="5709722" cy="1589063"/>
          </a:xfrm>
        </p:spPr>
        <p:txBody>
          <a:bodyPr>
            <a:normAutofit/>
          </a:bodyPr>
          <a:lstStyle/>
          <a:p>
            <a:pPr algn="ctr"/>
            <a:r>
              <a:rPr lang="es-ES" b="1" dirty="0">
                <a:solidFill>
                  <a:schemeClr val="tx2"/>
                </a:solidFill>
              </a:rPr>
              <a:t>Variables del modelo</a:t>
            </a:r>
          </a:p>
        </p:txBody>
      </p:sp>
      <p:sp>
        <p:nvSpPr>
          <p:cNvPr id="3" name="Marcador de contenido 2">
            <a:extLst>
              <a:ext uri="{FF2B5EF4-FFF2-40B4-BE49-F238E27FC236}">
                <a16:creationId xmlns:a16="http://schemas.microsoft.com/office/drawing/2014/main" id="{D78624DA-E4B6-B23B-AB9A-DDB8662A70D9}"/>
              </a:ext>
            </a:extLst>
          </p:cNvPr>
          <p:cNvSpPr>
            <a:spLocks noGrp="1"/>
          </p:cNvSpPr>
          <p:nvPr>
            <p:ph idx="1"/>
          </p:nvPr>
        </p:nvSpPr>
        <p:spPr>
          <a:xfrm>
            <a:off x="6198400" y="3656754"/>
            <a:ext cx="5709721" cy="1462215"/>
          </a:xfrm>
        </p:spPr>
        <p:txBody>
          <a:bodyPr anchor="t">
            <a:normAutofit lnSpcReduction="10000"/>
          </a:bodyPr>
          <a:lstStyle/>
          <a:p>
            <a:r>
              <a:rPr lang="es-ES" dirty="0">
                <a:solidFill>
                  <a:schemeClr val="tx2"/>
                </a:solidFill>
              </a:rPr>
              <a:t>Producto interior bruto</a:t>
            </a:r>
          </a:p>
          <a:p>
            <a:r>
              <a:rPr lang="es-ES" dirty="0">
                <a:solidFill>
                  <a:schemeClr val="tx2"/>
                </a:solidFill>
              </a:rPr>
              <a:t>Población</a:t>
            </a:r>
          </a:p>
          <a:p>
            <a:r>
              <a:rPr lang="es-ES" dirty="0">
                <a:solidFill>
                  <a:schemeClr val="tx2"/>
                </a:solidFill>
              </a:rPr>
              <a:t>Superficie</a:t>
            </a:r>
          </a:p>
        </p:txBody>
      </p:sp>
      <p:grpSp>
        <p:nvGrpSpPr>
          <p:cNvPr id="19" name="Group 18">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Marcador de número de diapositiva 3">
            <a:extLst>
              <a:ext uri="{FF2B5EF4-FFF2-40B4-BE49-F238E27FC236}">
                <a16:creationId xmlns:a16="http://schemas.microsoft.com/office/drawing/2014/main" id="{BC4D20F8-42F4-54A2-632E-505A79DD34C7}"/>
              </a:ext>
            </a:extLst>
          </p:cNvPr>
          <p:cNvSpPr>
            <a:spLocks noGrp="1"/>
          </p:cNvSpPr>
          <p:nvPr>
            <p:ph type="sldNum" sz="quarter" idx="12"/>
          </p:nvPr>
        </p:nvSpPr>
        <p:spPr>
          <a:xfrm>
            <a:off x="8610600" y="6356350"/>
            <a:ext cx="2743200" cy="365125"/>
          </a:xfrm>
        </p:spPr>
        <p:txBody>
          <a:bodyPr>
            <a:normAutofit/>
          </a:bodyPr>
          <a:lstStyle/>
          <a:p>
            <a:pPr>
              <a:spcAft>
                <a:spcPts val="600"/>
              </a:spcAft>
            </a:pPr>
            <a:fld id="{754AE0B7-BC27-2743-917B-CDC35EF402B1}" type="slidenum">
              <a:rPr lang="es-ES" smtClean="0"/>
              <a:pPr>
                <a:spcAft>
                  <a:spcPts val="600"/>
                </a:spcAft>
              </a:pPr>
              <a:t>7</a:t>
            </a:fld>
            <a:endParaRPr lang="es-ES"/>
          </a:p>
        </p:txBody>
      </p:sp>
      <p:sp>
        <p:nvSpPr>
          <p:cNvPr id="5" name="Marcador de contenido 2">
            <a:extLst>
              <a:ext uri="{FF2B5EF4-FFF2-40B4-BE49-F238E27FC236}">
                <a16:creationId xmlns:a16="http://schemas.microsoft.com/office/drawing/2014/main" id="{39839B7C-8FCA-95FF-41CE-7F59DCB7D178}"/>
              </a:ext>
            </a:extLst>
          </p:cNvPr>
          <p:cNvSpPr txBox="1">
            <a:spLocks/>
          </p:cNvSpPr>
          <p:nvPr/>
        </p:nvSpPr>
        <p:spPr>
          <a:xfrm>
            <a:off x="1262281" y="3241444"/>
            <a:ext cx="3092625" cy="598579"/>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3200" b="1" dirty="0">
                <a:solidFill>
                  <a:schemeClr val="tx2"/>
                </a:solidFill>
              </a:rPr>
              <a:t>Esperanza de vida</a:t>
            </a:r>
          </a:p>
        </p:txBody>
      </p:sp>
      <p:cxnSp>
        <p:nvCxnSpPr>
          <p:cNvPr id="7" name="Conector curvado 6">
            <a:extLst>
              <a:ext uri="{FF2B5EF4-FFF2-40B4-BE49-F238E27FC236}">
                <a16:creationId xmlns:a16="http://schemas.microsoft.com/office/drawing/2014/main" id="{0CD15536-6263-FE18-FE69-DCAC2A411DCF}"/>
              </a:ext>
            </a:extLst>
          </p:cNvPr>
          <p:cNvCxnSpPr>
            <a:cxnSpLocks/>
          </p:cNvCxnSpPr>
          <p:nvPr/>
        </p:nvCxnSpPr>
        <p:spPr>
          <a:xfrm>
            <a:off x="4609162" y="3534558"/>
            <a:ext cx="1307340" cy="756289"/>
          </a:xfrm>
          <a:prstGeom prst="curvedConnector3">
            <a:avLst>
              <a:gd name="adj1" fmla="val 50000"/>
            </a:avLst>
          </a:prstGeom>
          <a:ln w="79375">
            <a:solidFill>
              <a:schemeClr val="tx2"/>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7980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ítulo 1">
            <a:extLst>
              <a:ext uri="{FF2B5EF4-FFF2-40B4-BE49-F238E27FC236}">
                <a16:creationId xmlns:a16="http://schemas.microsoft.com/office/drawing/2014/main" id="{3EAB20D2-BC83-61F7-8EF4-8E5BB8B0BC43}"/>
              </a:ext>
            </a:extLst>
          </p:cNvPr>
          <p:cNvSpPr>
            <a:spLocks noGrp="1"/>
          </p:cNvSpPr>
          <p:nvPr>
            <p:ph type="title"/>
          </p:nvPr>
        </p:nvSpPr>
        <p:spPr>
          <a:xfrm>
            <a:off x="1179226" y="1594707"/>
            <a:ext cx="9833548" cy="1325563"/>
          </a:xfrm>
        </p:spPr>
        <p:txBody>
          <a:bodyPr anchor="b">
            <a:normAutofit/>
          </a:bodyPr>
          <a:lstStyle/>
          <a:p>
            <a:pPr algn="ctr"/>
            <a:r>
              <a:rPr lang="es-ES" sz="6600" b="1" dirty="0" err="1">
                <a:solidFill>
                  <a:schemeClr val="tx2"/>
                </a:solidFill>
              </a:rPr>
              <a:t>Keep</a:t>
            </a:r>
            <a:r>
              <a:rPr lang="es-ES" sz="6600" b="1" dirty="0">
                <a:solidFill>
                  <a:schemeClr val="tx2"/>
                </a:solidFill>
              </a:rPr>
              <a:t> </a:t>
            </a:r>
            <a:r>
              <a:rPr lang="es-ES" sz="6600" b="1" dirty="0" err="1">
                <a:solidFill>
                  <a:schemeClr val="tx2"/>
                </a:solidFill>
              </a:rPr>
              <a:t>it</a:t>
            </a:r>
            <a:r>
              <a:rPr lang="es-ES" sz="6600" b="1" dirty="0">
                <a:solidFill>
                  <a:schemeClr val="tx2"/>
                </a:solidFill>
              </a:rPr>
              <a:t> simple!</a:t>
            </a:r>
          </a:p>
        </p:txBody>
      </p:sp>
      <p:grpSp>
        <p:nvGrpSpPr>
          <p:cNvPr id="13" name="Group 12">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4" name="Freeform: Shape 13">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contenido 2">
            <a:extLst>
              <a:ext uri="{FF2B5EF4-FFF2-40B4-BE49-F238E27FC236}">
                <a16:creationId xmlns:a16="http://schemas.microsoft.com/office/drawing/2014/main" id="{D6D92546-BC2D-07DA-A7CF-CCA8D4D95429}"/>
              </a:ext>
            </a:extLst>
          </p:cNvPr>
          <p:cNvSpPr>
            <a:spLocks noGrp="1"/>
          </p:cNvSpPr>
          <p:nvPr>
            <p:ph idx="1"/>
          </p:nvPr>
        </p:nvSpPr>
        <p:spPr>
          <a:xfrm>
            <a:off x="2840290" y="4166507"/>
            <a:ext cx="6511113" cy="1721373"/>
          </a:xfrm>
        </p:spPr>
        <p:txBody>
          <a:bodyPr>
            <a:normAutofit/>
          </a:bodyPr>
          <a:lstStyle/>
          <a:p>
            <a:pPr marL="0" indent="0" algn="ctr">
              <a:buNone/>
            </a:pPr>
            <a:r>
              <a:rPr lang="es-ES" sz="2400" dirty="0">
                <a:solidFill>
                  <a:schemeClr val="tx2"/>
                </a:solidFill>
              </a:rPr>
              <a:t>Simplicidad</a:t>
            </a:r>
          </a:p>
          <a:p>
            <a:pPr marL="0" indent="0" algn="ctr">
              <a:buNone/>
            </a:pPr>
            <a:r>
              <a:rPr lang="es-ES" sz="2400" dirty="0">
                <a:solidFill>
                  <a:schemeClr val="tx2"/>
                </a:solidFill>
              </a:rPr>
              <a:t>Escalabilidad</a:t>
            </a:r>
          </a:p>
          <a:p>
            <a:pPr marL="0" indent="0" algn="ctr">
              <a:buNone/>
            </a:pPr>
            <a:r>
              <a:rPr lang="es-ES" sz="2400" dirty="0">
                <a:solidFill>
                  <a:schemeClr val="tx2"/>
                </a:solidFill>
              </a:rPr>
              <a:t>Factores socioeconómicos</a:t>
            </a:r>
          </a:p>
          <a:p>
            <a:pPr marL="0" indent="0" algn="ctr">
              <a:buNone/>
            </a:pPr>
            <a:endParaRPr lang="es-ES" sz="1800" b="1" dirty="0">
              <a:solidFill>
                <a:schemeClr val="tx2"/>
              </a:solidFill>
            </a:endParaRPr>
          </a:p>
          <a:p>
            <a:pPr algn="ctr"/>
            <a:endParaRPr lang="es-ES" sz="1800" dirty="0">
              <a:solidFill>
                <a:schemeClr val="tx2"/>
              </a:solidFill>
            </a:endParaRPr>
          </a:p>
          <a:p>
            <a:pPr algn="ctr"/>
            <a:endParaRPr lang="es-ES" sz="1800" dirty="0">
              <a:solidFill>
                <a:schemeClr val="tx2"/>
              </a:solidFill>
            </a:endParaRPr>
          </a:p>
        </p:txBody>
      </p:sp>
      <p:sp>
        <p:nvSpPr>
          <p:cNvPr id="4" name="Marcador de número de diapositiva 3">
            <a:extLst>
              <a:ext uri="{FF2B5EF4-FFF2-40B4-BE49-F238E27FC236}">
                <a16:creationId xmlns:a16="http://schemas.microsoft.com/office/drawing/2014/main" id="{6C637ECA-E960-70EF-9DCA-73B1BEAA1B2E}"/>
              </a:ext>
            </a:extLst>
          </p:cNvPr>
          <p:cNvSpPr>
            <a:spLocks noGrp="1"/>
          </p:cNvSpPr>
          <p:nvPr>
            <p:ph type="sldNum" sz="quarter" idx="12"/>
          </p:nvPr>
        </p:nvSpPr>
        <p:spPr>
          <a:xfrm>
            <a:off x="8610600" y="6356350"/>
            <a:ext cx="2743200" cy="365125"/>
          </a:xfrm>
        </p:spPr>
        <p:txBody>
          <a:bodyPr>
            <a:normAutofit/>
          </a:bodyPr>
          <a:lstStyle/>
          <a:p>
            <a:pPr>
              <a:spcAft>
                <a:spcPts val="600"/>
              </a:spcAft>
            </a:pPr>
            <a:fld id="{754AE0B7-BC27-2743-917B-CDC35EF402B1}" type="slidenum">
              <a:rPr lang="es-ES" smtClean="0"/>
              <a:pPr>
                <a:spcAft>
                  <a:spcPts val="600"/>
                </a:spcAft>
              </a:pPr>
              <a:t>8</a:t>
            </a:fld>
            <a:endParaRPr lang="es-ES"/>
          </a:p>
        </p:txBody>
      </p:sp>
      <p:grpSp>
        <p:nvGrpSpPr>
          <p:cNvPr id="19" name="Group 18">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0" name="Freeform: Shape 19">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286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grpId="0" nodeType="with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7" name="Imagen 6">
            <a:extLst>
              <a:ext uri="{FF2B5EF4-FFF2-40B4-BE49-F238E27FC236}">
                <a16:creationId xmlns:a16="http://schemas.microsoft.com/office/drawing/2014/main" id="{5C93C5F4-4AC1-6477-3491-D60678EBE397}"/>
              </a:ext>
            </a:extLst>
          </p:cNvPr>
          <p:cNvPicPr>
            <a:picLocks noChangeAspect="1"/>
          </p:cNvPicPr>
          <p:nvPr/>
        </p:nvPicPr>
        <p:blipFill>
          <a:blip r:embed="rId2"/>
          <a:stretch>
            <a:fillRect/>
          </a:stretch>
        </p:blipFill>
        <p:spPr>
          <a:xfrm>
            <a:off x="2982972" y="898977"/>
            <a:ext cx="6226055" cy="5060046"/>
          </a:xfrm>
          <a:prstGeom prst="rect">
            <a:avLst/>
          </a:prstGeom>
        </p:spPr>
      </p:pic>
      <p:grpSp>
        <p:nvGrpSpPr>
          <p:cNvPr id="43" name="Group 42">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44" name="Freeform: Shape 43">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Shape 46">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49">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5" name="Marcador de número de diapositiva 4">
            <a:extLst>
              <a:ext uri="{FF2B5EF4-FFF2-40B4-BE49-F238E27FC236}">
                <a16:creationId xmlns:a16="http://schemas.microsoft.com/office/drawing/2014/main" id="{2C55CE74-44D3-5F47-E71E-FFEF6DEFF45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54AE0B7-BC27-2743-917B-CDC35EF402B1}" type="slidenum">
              <a:rPr lang="en-US" smtClean="0"/>
              <a:pPr>
                <a:spcAft>
                  <a:spcPts val="600"/>
                </a:spcAft>
              </a:pPr>
              <a:t>9</a:t>
            </a:fld>
            <a:endParaRPr lang="en-US" dirty="0"/>
          </a:p>
        </p:txBody>
      </p:sp>
    </p:spTree>
    <p:extLst>
      <p:ext uri="{BB962C8B-B14F-4D97-AF65-F5344CB8AC3E}">
        <p14:creationId xmlns:p14="http://schemas.microsoft.com/office/powerpoint/2010/main" val="32343706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1143</TotalTime>
  <Words>314</Words>
  <Application>Microsoft Macintosh PowerPoint</Application>
  <PresentationFormat>Panorámica</PresentationFormat>
  <Paragraphs>65</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Calibri</vt:lpstr>
      <vt:lpstr>Calibri Light</vt:lpstr>
      <vt:lpstr>Cambria Math</vt:lpstr>
      <vt:lpstr>Menlo</vt:lpstr>
      <vt:lpstr>Verdana</vt:lpstr>
      <vt:lpstr>Tema de Office</vt:lpstr>
      <vt:lpstr>Proyecto Machine Learning  Esperanza de vida: predicción sin edades</vt:lpstr>
      <vt:lpstr>Definición esperanza de vida</vt:lpstr>
      <vt:lpstr>Presentación de PowerPoint</vt:lpstr>
      <vt:lpstr>Presentación de PowerPoint</vt:lpstr>
      <vt:lpstr>¿Es posible predecir la esperanza de vida sin tener en cuenta la edad de la población?</vt:lpstr>
      <vt:lpstr>Presentación de PowerPoint</vt:lpstr>
      <vt:lpstr>Variables del modelo</vt:lpstr>
      <vt:lpstr>Keep it simple!</vt:lpstr>
      <vt:lpstr>Presentación de PowerPoint</vt:lpstr>
      <vt:lpstr>Presentación de PowerPoint</vt:lpstr>
      <vt:lpstr>Modelos propuestos</vt:lpstr>
      <vt:lpstr>Random Forest</vt:lpstr>
      <vt:lpstr>Tests de validación</vt:lpstr>
      <vt:lpstr>Presentación de PowerPoint</vt:lpstr>
      <vt:lpstr>CONCLUSIONES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Machine Learning  Esperanza de vida: predicción sin años</dc:title>
  <dc:creator>Garcia Hernandez, A. (Adrian)</dc:creator>
  <cp:lastModifiedBy>Garcia Hernandez, A. (Adrian)</cp:lastModifiedBy>
  <cp:revision>12</cp:revision>
  <dcterms:created xsi:type="dcterms:W3CDTF">2023-05-14T16:45:38Z</dcterms:created>
  <dcterms:modified xsi:type="dcterms:W3CDTF">2023-05-15T20:53:51Z</dcterms:modified>
</cp:coreProperties>
</file>