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  <p:embeddedFont>
      <p:font typeface="Maven Pro Medium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22" Type="http://schemas.openxmlformats.org/officeDocument/2006/relationships/font" Target="fonts/MavenProMedium-regular.fntdata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6c4e0320c8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6c4e0320c8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6c4e0320c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6c4e0320c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6c4e0320c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6c4e0320c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6c4e0320c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6c4e0320c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6c4e0320c8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6c4e0320c8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6c4e0320c8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6c4e0320c8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6c4e0320c8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6c4e0320c8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6c4e0320c8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6c4e0320c8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6c4e0320c8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6c4e0320c8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Pager Rotation Duties in DevOps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Cuitlahuac Hernandez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7 - CSD380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 3,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Kim, G., Humble, J., Debois, P., &amp; Willis, J. (2021).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DevOps Handbook (2nd Ed.)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IT Revolution. Chapters 14–16.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PagerDuty. “What Is On-Call?” https://www.pagerduty.com/resources/learn/what-is-on-call/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Atlassian. “How to Handle On-Call Duty Like a Pro.” https://www.atlassian.com/incident-management/on-call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Pager Rotation? 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Medium"/>
              <a:buChar char="●"/>
            </a:pPr>
            <a:r>
              <a:rPr lang="en" sz="1400">
                <a:latin typeface="Maven Pro Medium"/>
                <a:ea typeface="Maven Pro Medium"/>
                <a:cs typeface="Maven Pro Medium"/>
                <a:sym typeface="Maven Pro Medium"/>
              </a:rPr>
              <a:t>Pager rotation refers to the on-call schedule shared among team members for responding to incidents outside normal work hours.</a:t>
            </a:r>
            <a:endParaRPr sz="1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Common in DevOps teams for maintaining service reliability.</a:t>
            </a:r>
            <a:endParaRPr sz="1400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Ensures 24/7 support without overwhelming one person.</a:t>
            </a:r>
            <a:endParaRPr sz="1400">
              <a:solidFill>
                <a:srgbClr val="000000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it Matters in DevOps?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Chapter 16 of </a:t>
            </a:r>
            <a:r>
              <a:rPr i="1" lang="en" sz="2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The DevOps Handbook</a:t>
            </a:r>
            <a:r>
              <a:rPr lang="en" sz="2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emphasizes </a:t>
            </a:r>
            <a:r>
              <a:rPr b="1" lang="en" sz="2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fast feedback loops</a:t>
            </a:r>
            <a:r>
              <a:rPr lang="en" sz="2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for safe and quick deployments.</a:t>
            </a:r>
            <a:br>
              <a:rPr lang="en" sz="2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20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On-call engineers form a critical feedback mechanism from </a:t>
            </a:r>
            <a:r>
              <a:rPr b="1" lang="en" sz="2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production to development</a:t>
            </a:r>
            <a:r>
              <a:rPr lang="en" sz="2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br>
              <a:rPr lang="en" sz="2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20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Encourages developers to </a:t>
            </a:r>
            <a:r>
              <a:rPr b="1" lang="en" sz="2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own their code in production</a:t>
            </a:r>
            <a:r>
              <a:rPr lang="en" sz="2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and </a:t>
            </a:r>
            <a:r>
              <a:rPr b="1" lang="en" sz="2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share responsibility</a:t>
            </a:r>
            <a:r>
              <a:rPr lang="en" sz="2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with ops.</a:t>
            </a:r>
            <a:endParaRPr sz="20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b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Best Practices - Shared on-Call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Rotate responsibility among </a:t>
            </a: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devs and ops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to avoid burnout.</a:t>
            </a:r>
            <a:b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Pager duty shouldn't fall solely on ops – </a:t>
            </a: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developers must share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b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Tools like </a:t>
            </a: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PagerDuty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or </a:t>
            </a: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Opsgenie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automate rotations and alerting.</a:t>
            </a:r>
            <a:endParaRPr sz="17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 Quality Over Quantity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i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DevOps Handbook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stresses </a:t>
            </a: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reducing cognitive load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b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Focus on </a:t>
            </a: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actionable alerts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, not noise.</a:t>
            </a:r>
            <a:b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Use </a:t>
            </a: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runbooks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, alert thresholds, and suppression to filter.</a:t>
            </a:r>
            <a:b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Every alert should have a purpose and resolution path.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Incident Response Process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Quick response → Minimize downtime.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practices: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Triage system for alert severity.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Escalation chains.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Blameless postmortems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after incidents.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Documentation for handoffs and lessons learned.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000000"/>
                </a:solidFill>
              </a:rPr>
              <a:t>Fostering a Healthy On-Call Culture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Encourage </a:t>
            </a: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psychological safety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b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Acknowledge and </a:t>
            </a: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reward calm, informed responses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b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Avoid burnout: provide </a:t>
            </a: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time off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after heavy on-call weeks.</a:t>
            </a:r>
            <a:b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Normalize learning from incidents, not blaming individuals.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for Managing Pager Rotation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PagerDuty: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Advanced incident routing and response orchestration.</a:t>
            </a:r>
            <a:b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Opsgenie (Atlassian):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On-call scheduling, escalation policies.</a:t>
            </a:r>
            <a:b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VictorOps: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Collaboration tools and real-time response support.</a:t>
            </a:r>
            <a:b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Integrates with Slack, Jira, GitHub, CI/CD pipelines.</a:t>
            </a:r>
            <a:b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Example – Google SRE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Google requires devs to handle on-call </a:t>
            </a: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only after proper training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b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SRE teams balance </a:t>
            </a: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operational work vs. project work (50/50 rule)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b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Frequent retrospectives and metrics review for continuous improvement.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