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rnandezGramajo/ExamenFinal-SOPES1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1029D-B627-4602-B659-92182D913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Examen final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74555F-80C4-410E-97D0-9BE9F381C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Carlos Luis pablo Hernández gramajo</a:t>
            </a:r>
          </a:p>
          <a:p>
            <a:r>
              <a:rPr lang="es-ES" dirty="0"/>
              <a:t>201504497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5992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CD40A0-8D7E-4AE9-8856-BA1A1992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Arquitectura solución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FA7BAEBB-BFEA-4A24-BA5F-20927F45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13" y="643467"/>
            <a:ext cx="8513779" cy="412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4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74ECAFE-6B40-498F-8C4D-4EF51F38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7768145" cy="1320855"/>
          </a:xfrm>
        </p:spPr>
        <p:txBody>
          <a:bodyPr>
            <a:normAutofit/>
          </a:bodyPr>
          <a:lstStyle/>
          <a:p>
            <a:r>
              <a:rPr lang="es-ES" sz="4100" dirty="0"/>
              <a:t>Arquitectura de usuario</a:t>
            </a:r>
            <a:endParaRPr lang="es-GT" sz="41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499760-5B13-4B7E-BC3C-A6BFF8EA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26" y="2044982"/>
            <a:ext cx="9825123" cy="39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E7196-EB96-4BCE-9D7B-B6545417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a utilizar 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134D9-20B4-4484-85AD-8D42BBE6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poner en práctica la arquitectura se utilizara las siguientes herramientas.</a:t>
            </a:r>
          </a:p>
          <a:p>
            <a:r>
              <a:rPr lang="es-ES" dirty="0"/>
              <a:t>Server: Para la parte del servidor se utilizara  node.js con </a:t>
            </a:r>
            <a:r>
              <a:rPr lang="es-ES" dirty="0" err="1"/>
              <a:t>express</a:t>
            </a:r>
            <a:r>
              <a:rPr lang="es-ES" dirty="0"/>
              <a:t> por su simplicidad.</a:t>
            </a:r>
          </a:p>
          <a:p>
            <a:r>
              <a:rPr lang="es-ES" dirty="0"/>
              <a:t>App Web:  Se  realizara en react.js para tener una mejor presentación.</a:t>
            </a:r>
          </a:p>
          <a:p>
            <a:r>
              <a:rPr lang="es-ES" dirty="0"/>
              <a:t>Base de datos: Se utilizara </a:t>
            </a:r>
            <a:r>
              <a:rPr lang="es-ES" dirty="0" err="1"/>
              <a:t>DynamoDB</a:t>
            </a:r>
            <a:endParaRPr lang="es-ES" dirty="0"/>
          </a:p>
          <a:p>
            <a:r>
              <a:rPr lang="es-ES" dirty="0"/>
              <a:t>Arquitectura de usuario:  Se utilizara </a:t>
            </a:r>
            <a:r>
              <a:rPr lang="es-ES" dirty="0" err="1"/>
              <a:t>Json</a:t>
            </a:r>
            <a:r>
              <a:rPr lang="es-ES" dirty="0"/>
              <a:t> web token para encriptar las credenciales del usuario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Link del repositorio :  </a:t>
            </a:r>
            <a:r>
              <a:rPr lang="es-ES" sz="1800" u="sng" dirty="0">
                <a:solidFill>
                  <a:srgbClr val="0000FF"/>
                </a:solidFill>
                <a:effectLst/>
                <a:latin typeface="Franklin Gothic Medium" panose="020B0603020102020204" pitchFamily="34" charset="0"/>
                <a:ea typeface="Franklin Gothic Medium" panose="020B0603020102020204" pitchFamily="34" charset="0"/>
                <a:cs typeface="Times New Roman" panose="02020603050405020304" pitchFamily="18" charset="0"/>
                <a:hlinkClick r:id="rId2"/>
              </a:rPr>
              <a:t>https://github.com/HernandezGramajo/ExamenFinal-SOPES1.git</a:t>
            </a:r>
            <a:endParaRPr lang="es-GT" sz="1800" dirty="0">
              <a:effectLst/>
              <a:latin typeface="Franklin Gothic Medium" panose="020B0603020102020204" pitchFamily="34" charset="0"/>
              <a:ea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4371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FD216-F3A5-4889-81EE-DAA4B5D3C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Explicación de la solución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3659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B19C-382F-49F9-A580-1454DBC2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kubernetes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AA098-33A2-457A-82EE-6852AD70D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utilizara </a:t>
            </a:r>
            <a:r>
              <a:rPr lang="es-ES" dirty="0" err="1"/>
              <a:t>kubertenes</a:t>
            </a:r>
            <a:r>
              <a:rPr lang="es-ES" dirty="0"/>
              <a:t> porque nos permite orquestar contenedores, nos facilita la automatización tiene un ecosistema grande y en rápido crecimiento y el </a:t>
            </a:r>
            <a:r>
              <a:rPr lang="es-ES" dirty="0" err="1"/>
              <a:t>soperte</a:t>
            </a:r>
            <a:r>
              <a:rPr lang="es-ES" dirty="0"/>
              <a:t> y las herramientas están altamente disponibles.</a:t>
            </a:r>
          </a:p>
          <a:p>
            <a:endParaRPr lang="es-ES" dirty="0"/>
          </a:p>
          <a:p>
            <a:r>
              <a:rPr lang="es-ES" dirty="0"/>
              <a:t> </a:t>
            </a:r>
            <a:endParaRPr lang="es-GT" dirty="0"/>
          </a:p>
        </p:txBody>
      </p:sp>
      <p:pic>
        <p:nvPicPr>
          <p:cNvPr id="2050" name="Picture 2" descr="Example of the Kubernetes federation architecture. The federation... |  Download Scientific Diagram">
            <a:extLst>
              <a:ext uri="{FF2B5EF4-FFF2-40B4-BE49-F238E27FC236}">
                <a16:creationId xmlns:a16="http://schemas.microsoft.com/office/drawing/2014/main" id="{E6580E95-62E9-429D-869A-D7CB9171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96" y="3642708"/>
            <a:ext cx="4676408" cy="25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44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29F01-F234-4F9C-B81E-EEE16AE1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clúster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4F7547-577D-4C0B-8089-FFCB6473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00" y="1540934"/>
            <a:ext cx="10178322" cy="3593591"/>
          </a:xfrm>
        </p:spPr>
        <p:txBody>
          <a:bodyPr/>
          <a:lstStyle/>
          <a:p>
            <a:r>
              <a:rPr lang="es-ES" dirty="0"/>
              <a:t>Un clúster posee un nodo de trabajo y un nodo maestro por lo menos. El nodo maestro es el encargado de mantener el estado deseado del clúster y de controlar, por ejemplo, las aplicaciones que se ejecutan y las imágenes en contenedores que se utilizan. Los nodos de trabajo son los que realmente ejecutan las aplicaciones y las cargas de trabajo.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DABC9B-A137-4D47-97A4-08F66438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662" y="3217983"/>
            <a:ext cx="4994075" cy="30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6E063-0C69-4BD0-8D9D-4AF0C6EE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post</a:t>
            </a:r>
            <a:endParaRPr lang="es-GT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7BCBCE-2F32-4683-87A1-A81163C6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es-ES" dirty="0"/>
              <a:t> Un </a:t>
            </a:r>
            <a:r>
              <a:rPr lang="es-ES" dirty="0" err="1"/>
              <a:t>Pod</a:t>
            </a:r>
            <a:r>
              <a:rPr lang="es-ES" dirty="0"/>
              <a:t> es un conjunto de </a:t>
            </a:r>
            <a:r>
              <a:rPr lang="es-ES" dirty="0" err="1"/>
              <a:t>namespaces</a:t>
            </a:r>
            <a:r>
              <a:rPr lang="es-ES" dirty="0"/>
              <a:t> de Linux, </a:t>
            </a:r>
            <a:r>
              <a:rPr lang="es-ES" dirty="0" err="1"/>
              <a:t>cgroups</a:t>
            </a:r>
            <a:r>
              <a:rPr lang="es-ES" dirty="0"/>
              <a:t> y, potencialmente, otras facetas de aislamiento, las mismas cosas que aíslan un contenedor Docker. Dentro del contexto de un </a:t>
            </a:r>
            <a:r>
              <a:rPr lang="es-ES" dirty="0" err="1"/>
              <a:t>Pod</a:t>
            </a:r>
            <a:r>
              <a:rPr lang="es-ES" dirty="0"/>
              <a:t>, las aplicaciones individuales pueden tener más </a:t>
            </a:r>
            <a:r>
              <a:rPr lang="es-ES" dirty="0" err="1"/>
              <a:t>subaislamientos</a:t>
            </a:r>
            <a:r>
              <a:rPr lang="es-ES" dirty="0"/>
              <a:t> aplicados.</a:t>
            </a:r>
            <a:endParaRPr lang="es-GT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0BA98E-301B-4356-8BCA-1339D2FF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10" y="3124335"/>
            <a:ext cx="6637851" cy="26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5B2CE-2E95-429C-A507-E1852782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balanceadores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55607-5EF8-4919-A52B-FD322709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59" y="1507904"/>
            <a:ext cx="10607559" cy="3475580"/>
          </a:xfrm>
        </p:spPr>
        <p:txBody>
          <a:bodyPr/>
          <a:lstStyle/>
          <a:p>
            <a:r>
              <a:rPr lang="es-ES" dirty="0"/>
              <a:t>El  balanceo de carga es la manera en que las peticiones de Internet son distribuidas sobre una fila de servidores.</a:t>
            </a:r>
          </a:p>
          <a:p>
            <a:r>
              <a:rPr lang="es-ES" dirty="0"/>
              <a:t>Nos permite una mejor estabilidad a la hora de la demanda de los servicios.</a:t>
            </a:r>
            <a:endParaRPr lang="es-GT" dirty="0"/>
          </a:p>
        </p:txBody>
      </p:sp>
      <p:pic>
        <p:nvPicPr>
          <p:cNvPr id="1026" name="Picture 2" descr="Creación de un Balanceador de carga de aplicaciones en AWS – Red-Orbita">
            <a:extLst>
              <a:ext uri="{FF2B5EF4-FFF2-40B4-BE49-F238E27FC236}">
                <a16:creationId xmlns:a16="http://schemas.microsoft.com/office/drawing/2014/main" id="{B3E421A8-65FD-4DD4-8405-F6393CE0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72" y="2852771"/>
            <a:ext cx="6087819" cy="362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6524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294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Franklin Gothic Medium</vt:lpstr>
      <vt:lpstr>Gill Sans MT</vt:lpstr>
      <vt:lpstr>Impact</vt:lpstr>
      <vt:lpstr>Distintivo</vt:lpstr>
      <vt:lpstr>Examen final</vt:lpstr>
      <vt:lpstr>Arquitectura solución</vt:lpstr>
      <vt:lpstr>Arquitectura de usuario</vt:lpstr>
      <vt:lpstr>Herramientas a utilizar </vt:lpstr>
      <vt:lpstr>Explicación de la solución</vt:lpstr>
      <vt:lpstr>Uso de kubernetes</vt:lpstr>
      <vt:lpstr>Uso de clúster</vt:lpstr>
      <vt:lpstr>Uso de post</vt:lpstr>
      <vt:lpstr>Uso de balanceadores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</dc:title>
  <dc:creator>Luis Pablo Hernandez</dc:creator>
  <cp:lastModifiedBy>Luis Pablo Hernandez</cp:lastModifiedBy>
  <cp:revision>2</cp:revision>
  <dcterms:created xsi:type="dcterms:W3CDTF">2020-11-09T16:58:34Z</dcterms:created>
  <dcterms:modified xsi:type="dcterms:W3CDTF">2020-11-09T17:02:06Z</dcterms:modified>
</cp:coreProperties>
</file>