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565" r:id="rId2"/>
    <p:sldId id="278" r:id="rId3"/>
    <p:sldId id="394" r:id="rId4"/>
    <p:sldId id="380" r:id="rId5"/>
    <p:sldId id="381" r:id="rId6"/>
    <p:sldId id="386" r:id="rId7"/>
    <p:sldId id="383" r:id="rId8"/>
    <p:sldId id="384" r:id="rId9"/>
    <p:sldId id="331" r:id="rId10"/>
    <p:sldId id="387" r:id="rId11"/>
    <p:sldId id="393" r:id="rId12"/>
    <p:sldId id="389" r:id="rId13"/>
    <p:sldId id="404" r:id="rId14"/>
    <p:sldId id="405" r:id="rId15"/>
    <p:sldId id="406" r:id="rId16"/>
    <p:sldId id="390" r:id="rId17"/>
    <p:sldId id="391" r:id="rId18"/>
    <p:sldId id="392" r:id="rId19"/>
    <p:sldId id="323" r:id="rId20"/>
    <p:sldId id="324" r:id="rId21"/>
    <p:sldId id="395" r:id="rId22"/>
    <p:sldId id="296" r:id="rId23"/>
    <p:sldId id="297" r:id="rId24"/>
    <p:sldId id="396" r:id="rId25"/>
    <p:sldId id="397" r:id="rId26"/>
    <p:sldId id="398" r:id="rId27"/>
    <p:sldId id="399" r:id="rId28"/>
    <p:sldId id="388" r:id="rId29"/>
    <p:sldId id="400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24" autoAdjust="0"/>
  </p:normalViewPr>
  <p:slideViewPr>
    <p:cSldViewPr>
      <p:cViewPr varScale="1">
        <p:scale>
          <a:sx n="106" d="100"/>
          <a:sy n="106" d="100"/>
        </p:scale>
        <p:origin x="176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1039E-EE92-470C-9F77-AB74ED7484C0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906CF-894F-41A9-9EA6-388C5C2AB8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41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906CF-894F-41A9-9EA6-388C5C2AB83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809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626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6427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1511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765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628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327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1676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570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60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993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2449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15/12/2020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041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ernandezVincent/2020_IMU_DL_Clas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rnandezVincent/2020_IMU_DL_Clas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5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100392" y="10683"/>
            <a:ext cx="899592" cy="476250"/>
          </a:xfrm>
        </p:spPr>
        <p:txBody>
          <a:bodyPr/>
          <a:lstStyle/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cxnSp>
        <p:nvCxnSpPr>
          <p:cNvPr id="19" name="Connecteur droit 18"/>
          <p:cNvCxnSpPr/>
          <p:nvPr/>
        </p:nvCxnSpPr>
        <p:spPr>
          <a:xfrm>
            <a:off x="863600" y="3357563"/>
            <a:ext cx="72009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Image result for TUAT GVLA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23" y="5877272"/>
            <a:ext cx="2343652" cy="82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TU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44" y="5513944"/>
            <a:ext cx="2161208" cy="124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41474" y="1336279"/>
            <a:ext cx="8928100" cy="334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6479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20000"/>
              </a:spcBef>
            </a:pPr>
            <a:r>
              <a:rPr lang="en-US" altLang="fr-FR" sz="4000" b="1" dirty="0"/>
              <a:t>Human Activity Recognition with IMU data</a:t>
            </a:r>
          </a:p>
          <a:p>
            <a:pPr algn="ctr" eaLnBrk="1" hangingPunct="1">
              <a:lnSpc>
                <a:spcPct val="125000"/>
              </a:lnSpc>
              <a:spcBef>
                <a:spcPct val="20000"/>
              </a:spcBef>
            </a:pPr>
            <a:endParaRPr lang="en-US" altLang="fr-FR" sz="4000" b="1" dirty="0"/>
          </a:p>
          <a:p>
            <a:pPr algn="ctr" eaLnBrk="1" hangingPunct="1">
              <a:lnSpc>
                <a:spcPct val="125000"/>
              </a:lnSpc>
              <a:spcBef>
                <a:spcPct val="20000"/>
              </a:spcBef>
            </a:pPr>
            <a:r>
              <a:rPr lang="en-US" altLang="fr-FR" sz="4000" b="1" dirty="0"/>
              <a:t>Getting ready for coding</a:t>
            </a:r>
            <a:endParaRPr lang="fr-FR" altLang="fr-FR" sz="3200" b="1" i="1" dirty="0"/>
          </a:p>
        </p:txBody>
      </p:sp>
    </p:spTree>
    <p:extLst>
      <p:ext uri="{BB962C8B-B14F-4D97-AF65-F5344CB8AC3E}">
        <p14:creationId xmlns:p14="http://schemas.microsoft.com/office/powerpoint/2010/main" val="345993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DB6345-BD9E-42B1-BD98-7F36C90EF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8660"/>
            <a:ext cx="9144000" cy="3537006"/>
          </a:xfrm>
          <a:prstGeom prst="rect">
            <a:avLst/>
          </a:prstGeom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10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rial" pitchFamily="34" charset="0"/>
                <a:cs typeface="Arial" pitchFamily="34" charset="0"/>
              </a:rPr>
              <a:t>Go to the GitHub repository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2" descr="Image result for github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63" y="5700463"/>
            <a:ext cx="1157537" cy="115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266FE58-AA29-41B3-838B-29A4DECAF955}"/>
              </a:ext>
            </a:extLst>
          </p:cNvPr>
          <p:cNvSpPr/>
          <p:nvPr/>
        </p:nvSpPr>
        <p:spPr>
          <a:xfrm>
            <a:off x="156901" y="1400996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https://github.com/HernandezVincent/2020_IMU_DL_Class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C9D0671-E0DC-4122-B405-55964AAFBA4F}"/>
              </a:ext>
            </a:extLst>
          </p:cNvPr>
          <p:cNvSpPr/>
          <p:nvPr/>
        </p:nvSpPr>
        <p:spPr>
          <a:xfrm>
            <a:off x="5436096" y="4581128"/>
            <a:ext cx="1296144" cy="5772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11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rial" pitchFamily="34" charset="0"/>
                <a:cs typeface="Arial" pitchFamily="34" charset="0"/>
              </a:rPr>
              <a:t>Open the .zip the file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2" descr="Image result for github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63" y="5700463"/>
            <a:ext cx="1157537" cy="115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BAE364A-5F88-4A22-BE5F-59E9C2B72D9C}"/>
              </a:ext>
            </a:extLst>
          </p:cNvPr>
          <p:cNvSpPr/>
          <p:nvPr/>
        </p:nvSpPr>
        <p:spPr>
          <a:xfrm>
            <a:off x="153447" y="1916832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Open the .zip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B12AD2-F130-45F5-95FE-799687380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0" y="2419206"/>
            <a:ext cx="9144000" cy="319726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E80193D-FB8D-4C1A-AA31-8019FE88D4FC}"/>
              </a:ext>
            </a:extLst>
          </p:cNvPr>
          <p:cNvSpPr/>
          <p:nvPr/>
        </p:nvSpPr>
        <p:spPr>
          <a:xfrm>
            <a:off x="157075" y="5805264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Place the folder on your desktop</a:t>
            </a:r>
          </a:p>
        </p:txBody>
      </p:sp>
    </p:spTree>
    <p:extLst>
      <p:ext uri="{BB962C8B-B14F-4D97-AF65-F5344CB8AC3E}">
        <p14:creationId xmlns:p14="http://schemas.microsoft.com/office/powerpoint/2010/main" val="4012913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7A18F2F-3EC2-44C4-B5F7-65122EC0B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16832"/>
            <a:ext cx="7380312" cy="3852568"/>
          </a:xfrm>
          <a:prstGeom prst="rect">
            <a:avLst/>
          </a:prstGeom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12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rial" pitchFamily="34" charset="0"/>
                <a:cs typeface="Arial" pitchFamily="34" charset="0"/>
              </a:rPr>
              <a:t>Create Anaconda (Python)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environnement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FCB53B-5495-4F79-A61E-C26444AE639C}"/>
              </a:ext>
            </a:extLst>
          </p:cNvPr>
          <p:cNvSpPr/>
          <p:nvPr/>
        </p:nvSpPr>
        <p:spPr>
          <a:xfrm>
            <a:off x="156901" y="1400996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Open the “Anaconda Prompt”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513EC5-9954-4A1A-936A-B848C39FD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9" y="5752640"/>
            <a:ext cx="1943037" cy="96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29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AD1A11-5A52-4309-BB10-E51F8F36A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28" y="1916832"/>
            <a:ext cx="7668344" cy="4006318"/>
          </a:xfrm>
          <a:prstGeom prst="rect">
            <a:avLst/>
          </a:prstGeom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13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rial" pitchFamily="34" charset="0"/>
                <a:cs typeface="Arial" pitchFamily="34" charset="0"/>
              </a:rPr>
              <a:t>Create Anaconda (Python)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environnement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513EC5-9954-4A1A-936A-B848C39FD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9" y="5752640"/>
            <a:ext cx="1943037" cy="9693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0230B5F-2B61-4508-A71C-59232E7F4A74}"/>
              </a:ext>
            </a:extLst>
          </p:cNvPr>
          <p:cNvSpPr/>
          <p:nvPr/>
        </p:nvSpPr>
        <p:spPr>
          <a:xfrm>
            <a:off x="156901" y="1400996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Change the directory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14D398-FDED-49D6-AB6D-972AD0372FA9}"/>
              </a:ext>
            </a:extLst>
          </p:cNvPr>
          <p:cNvSpPr/>
          <p:nvPr/>
        </p:nvSpPr>
        <p:spPr>
          <a:xfrm>
            <a:off x="1589956" y="2185015"/>
            <a:ext cx="5184576" cy="40939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37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14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rial" pitchFamily="34" charset="0"/>
                <a:cs typeface="Arial" pitchFamily="34" charset="0"/>
              </a:rPr>
              <a:t>Create Anaconda (Python)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environnement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513EC5-9954-4A1A-936A-B848C39FD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9" y="5752640"/>
            <a:ext cx="1943037" cy="9693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0230B5F-2B61-4508-A71C-59232E7F4A74}"/>
              </a:ext>
            </a:extLst>
          </p:cNvPr>
          <p:cNvSpPr/>
          <p:nvPr/>
        </p:nvSpPr>
        <p:spPr>
          <a:xfrm>
            <a:off x="156901" y="1400996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conda</a:t>
            </a:r>
            <a:r>
              <a:rPr lang="en-US" dirty="0"/>
              <a:t> env create -f </a:t>
            </a:r>
            <a:r>
              <a:rPr lang="en-US" dirty="0" err="1"/>
              <a:t>environment.yml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519070-ADCE-41F4-B037-5EDF8545B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8" y="2072897"/>
            <a:ext cx="9144000" cy="277233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DA87D73-40D8-4744-AB62-5C573D66BA8A}"/>
              </a:ext>
            </a:extLst>
          </p:cNvPr>
          <p:cNvSpPr/>
          <p:nvPr/>
        </p:nvSpPr>
        <p:spPr>
          <a:xfrm>
            <a:off x="2555776" y="2644930"/>
            <a:ext cx="5616624" cy="44209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32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15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rial" pitchFamily="34" charset="0"/>
                <a:cs typeface="Arial" pitchFamily="34" charset="0"/>
              </a:rPr>
              <a:t>Create Anaconda (Python)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environnement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FCB53B-5495-4F79-A61E-C26444AE639C}"/>
              </a:ext>
            </a:extLst>
          </p:cNvPr>
          <p:cNvSpPr/>
          <p:nvPr/>
        </p:nvSpPr>
        <p:spPr>
          <a:xfrm>
            <a:off x="156901" y="1400996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conda</a:t>
            </a:r>
            <a:r>
              <a:rPr lang="en-US" dirty="0"/>
              <a:t> env 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FCD5DE-52FD-4401-B3C0-3CC54DCC2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20" y="1943456"/>
            <a:ext cx="7020272" cy="36571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ADB87E-C252-4F74-B77E-577719614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9" y="5752640"/>
            <a:ext cx="1943037" cy="96934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C9D0671-E0DC-4122-B405-55964AAFBA4F}"/>
              </a:ext>
            </a:extLst>
          </p:cNvPr>
          <p:cNvSpPr/>
          <p:nvPr/>
        </p:nvSpPr>
        <p:spPr>
          <a:xfrm>
            <a:off x="1835696" y="4077072"/>
            <a:ext cx="2088232" cy="36118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66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16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rial" pitchFamily="34" charset="0"/>
                <a:cs typeface="Arial" pitchFamily="34" charset="0"/>
              </a:rPr>
              <a:t>Create Anaconda (Python)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environnement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FCB53B-5495-4F79-A61E-C26444AE639C}"/>
              </a:ext>
            </a:extLst>
          </p:cNvPr>
          <p:cNvSpPr/>
          <p:nvPr/>
        </p:nvSpPr>
        <p:spPr>
          <a:xfrm>
            <a:off x="156901" y="1400996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conda</a:t>
            </a:r>
            <a:r>
              <a:rPr lang="en-US" dirty="0"/>
              <a:t> env 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FCD5DE-52FD-4401-B3C0-3CC54DCC2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20" y="1943456"/>
            <a:ext cx="7020272" cy="36571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ADB87E-C252-4F74-B77E-577719614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9" y="5752640"/>
            <a:ext cx="1943037" cy="96934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C9D0671-E0DC-4122-B405-55964AAFBA4F}"/>
              </a:ext>
            </a:extLst>
          </p:cNvPr>
          <p:cNvSpPr/>
          <p:nvPr/>
        </p:nvSpPr>
        <p:spPr>
          <a:xfrm>
            <a:off x="611560" y="4870500"/>
            <a:ext cx="5184576" cy="21717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15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6E3A823-28BC-4DB1-806C-B5BB7F986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54556"/>
            <a:ext cx="7055053" cy="3664588"/>
          </a:xfrm>
          <a:prstGeom prst="rect">
            <a:avLst/>
          </a:prstGeom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17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rial" pitchFamily="34" charset="0"/>
                <a:cs typeface="Arial" pitchFamily="34" charset="0"/>
              </a:rPr>
              <a:t>Create Anaconda (Python)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environnement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FCB53B-5495-4F79-A61E-C26444AE639C}"/>
              </a:ext>
            </a:extLst>
          </p:cNvPr>
          <p:cNvSpPr/>
          <p:nvPr/>
        </p:nvSpPr>
        <p:spPr>
          <a:xfrm>
            <a:off x="156901" y="1400996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conda</a:t>
            </a:r>
            <a:r>
              <a:rPr lang="en-US" dirty="0"/>
              <a:t> activate IMU_class_2020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ADB87E-C252-4F74-B77E-577719614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9" y="5752640"/>
            <a:ext cx="1943037" cy="96934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C9D0671-E0DC-4122-B405-55964AAFBA4F}"/>
              </a:ext>
            </a:extLst>
          </p:cNvPr>
          <p:cNvSpPr/>
          <p:nvPr/>
        </p:nvSpPr>
        <p:spPr>
          <a:xfrm>
            <a:off x="467544" y="3501008"/>
            <a:ext cx="4246741" cy="6185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46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6E3A823-28BC-4DB1-806C-B5BB7F986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54556"/>
            <a:ext cx="7055053" cy="3664588"/>
          </a:xfrm>
          <a:prstGeom prst="rect">
            <a:avLst/>
          </a:prstGeom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18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rial" pitchFamily="34" charset="0"/>
                <a:cs typeface="Arial" pitchFamily="34" charset="0"/>
              </a:rPr>
              <a:t>Create Anaconda (Python)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environnement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FCB53B-5495-4F79-A61E-C26444AE639C}"/>
              </a:ext>
            </a:extLst>
          </p:cNvPr>
          <p:cNvSpPr/>
          <p:nvPr/>
        </p:nvSpPr>
        <p:spPr>
          <a:xfrm>
            <a:off x="156901" y="1400996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conda</a:t>
            </a:r>
            <a:r>
              <a:rPr lang="en-US" dirty="0"/>
              <a:t> activate IMU_class_2020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ADB87E-C252-4F74-B77E-577719614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9" y="5752640"/>
            <a:ext cx="1943037" cy="96934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C9D0671-E0DC-4122-B405-55964AAFBA4F}"/>
              </a:ext>
            </a:extLst>
          </p:cNvPr>
          <p:cNvSpPr/>
          <p:nvPr/>
        </p:nvSpPr>
        <p:spPr>
          <a:xfrm>
            <a:off x="467544" y="3501008"/>
            <a:ext cx="4246741" cy="6185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26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19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Open </a:t>
            </a:r>
            <a:r>
              <a:rPr lang="en-US" sz="2800" dirty="0" err="1"/>
              <a:t>Pycharm</a:t>
            </a:r>
            <a:r>
              <a:rPr lang="en-US" sz="2800" dirty="0"/>
              <a:t> and the project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47800"/>
            <a:ext cx="62865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lipse 10"/>
          <p:cNvSpPr/>
          <p:nvPr/>
        </p:nvSpPr>
        <p:spPr>
          <a:xfrm>
            <a:off x="4572000" y="3573016"/>
            <a:ext cx="930042" cy="34651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12" name="Picture 2" descr="Image result for pycharm logo">
            <a:extLst>
              <a:ext uri="{FF2B5EF4-FFF2-40B4-BE49-F238E27FC236}">
                <a16:creationId xmlns:a16="http://schemas.microsoft.com/office/drawing/2014/main" id="{7F9568D8-E1AD-469C-B5A8-D53D228FE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95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67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rial" pitchFamily="34" charset="0"/>
                <a:cs typeface="Arial" pitchFamily="34" charset="0"/>
              </a:rPr>
              <a:t>Why Python ?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4" descr="Image result for python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354" y="5392355"/>
            <a:ext cx="1517154" cy="151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53447" y="1916832"/>
            <a:ext cx="88371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Python</a:t>
            </a:r>
            <a:r>
              <a:rPr lang="en-US" dirty="0"/>
              <a:t> is an easy to use programming language compare to C#, C++…</a:t>
            </a:r>
          </a:p>
          <a:p>
            <a:endParaRPr lang="en-US" dirty="0"/>
          </a:p>
          <a:p>
            <a:r>
              <a:rPr lang="en-US" dirty="0"/>
              <a:t>A wide variety of useful and easy-to-use library :</a:t>
            </a:r>
          </a:p>
          <a:p>
            <a:endParaRPr lang="en-US" dirty="0"/>
          </a:p>
          <a:p>
            <a:r>
              <a:rPr lang="en-US" b="1" dirty="0" err="1"/>
              <a:t>Numpy</a:t>
            </a:r>
            <a:r>
              <a:rPr lang="en-US" dirty="0"/>
              <a:t>: multi-dimensional arrays and matrices. Large collection of mathematical functions</a:t>
            </a:r>
          </a:p>
          <a:p>
            <a:r>
              <a:rPr lang="en-US" b="1" dirty="0"/>
              <a:t>Pandas</a:t>
            </a:r>
            <a:r>
              <a:rPr lang="en-US" dirty="0"/>
              <a:t>: data structures, numeric tables and create .csv files</a:t>
            </a:r>
          </a:p>
          <a:p>
            <a:r>
              <a:rPr lang="en-US" b="1" dirty="0"/>
              <a:t>Scikit-learn</a:t>
            </a:r>
            <a:r>
              <a:rPr lang="en-US" dirty="0"/>
              <a:t>: machine learning library</a:t>
            </a:r>
          </a:p>
          <a:p>
            <a:r>
              <a:rPr lang="en-US" b="1" dirty="0" err="1"/>
              <a:t>Sklearn</a:t>
            </a:r>
            <a:r>
              <a:rPr lang="en-US" dirty="0"/>
              <a:t>: deep learning library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-1" y="4869160"/>
            <a:ext cx="9143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The most used programming language in the world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257297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0480D17-71D0-4A67-BF5A-EFAA289B0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949" y="2162654"/>
            <a:ext cx="3603313" cy="4066695"/>
          </a:xfrm>
          <a:prstGeom prst="rect">
            <a:avLst/>
          </a:prstGeom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20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Open the project</a:t>
            </a:r>
          </a:p>
        </p:txBody>
      </p:sp>
      <p:sp>
        <p:nvSpPr>
          <p:cNvPr id="11" name="Ellipse 10"/>
          <p:cNvSpPr/>
          <p:nvPr/>
        </p:nvSpPr>
        <p:spPr>
          <a:xfrm>
            <a:off x="3995936" y="2674162"/>
            <a:ext cx="288032" cy="41851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6310" y="1501010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Click on this icon to have access to your desktop</a:t>
            </a:r>
          </a:p>
        </p:txBody>
      </p:sp>
      <p:cxnSp>
        <p:nvCxnSpPr>
          <p:cNvPr id="14" name="Connecteur droit avec flèche 13"/>
          <p:cNvCxnSpPr>
            <a:cxnSpLocks/>
            <a:stCxn id="11" idx="2"/>
            <a:endCxn id="15" idx="3"/>
          </p:cNvCxnSpPr>
          <p:nvPr/>
        </p:nvCxnSpPr>
        <p:spPr>
          <a:xfrm flipH="1" flipV="1">
            <a:off x="2084835" y="2671337"/>
            <a:ext cx="1911101" cy="21208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44BC6B4-3208-4719-9695-F3835A2B4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642" y="2227444"/>
            <a:ext cx="858193" cy="887786"/>
          </a:xfrm>
          <a:prstGeom prst="rect">
            <a:avLst/>
          </a:prstGeom>
        </p:spPr>
      </p:pic>
      <p:pic>
        <p:nvPicPr>
          <p:cNvPr id="19" name="Picture 2" descr="Image result for pycharm logo">
            <a:extLst>
              <a:ext uri="{FF2B5EF4-FFF2-40B4-BE49-F238E27FC236}">
                <a16:creationId xmlns:a16="http://schemas.microsoft.com/office/drawing/2014/main" id="{985680C7-5327-4444-AE9B-239893F23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95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52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21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Open the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6B2F58-0576-423D-A930-BE03318C3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227444"/>
            <a:ext cx="3600624" cy="4052617"/>
          </a:xfrm>
          <a:prstGeom prst="rect">
            <a:avLst/>
          </a:prstGeom>
        </p:spPr>
      </p:pic>
      <p:sp>
        <p:nvSpPr>
          <p:cNvPr id="16" name="Ellipse 10">
            <a:extLst>
              <a:ext uri="{FF2B5EF4-FFF2-40B4-BE49-F238E27FC236}">
                <a16:creationId xmlns:a16="http://schemas.microsoft.com/office/drawing/2014/main" id="{7BDFD448-AC77-4131-AAFA-DCA3E6FDB10C}"/>
              </a:ext>
            </a:extLst>
          </p:cNvPr>
          <p:cNvSpPr/>
          <p:nvPr/>
        </p:nvSpPr>
        <p:spPr>
          <a:xfrm>
            <a:off x="3059832" y="4437112"/>
            <a:ext cx="1584176" cy="34651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7" name="Ellipse 10">
            <a:extLst>
              <a:ext uri="{FF2B5EF4-FFF2-40B4-BE49-F238E27FC236}">
                <a16:creationId xmlns:a16="http://schemas.microsoft.com/office/drawing/2014/main" id="{8F544DA0-1769-41CD-91CE-D2E433660709}"/>
              </a:ext>
            </a:extLst>
          </p:cNvPr>
          <p:cNvSpPr/>
          <p:nvPr/>
        </p:nvSpPr>
        <p:spPr>
          <a:xfrm>
            <a:off x="4247964" y="5733256"/>
            <a:ext cx="792088" cy="34651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18" name="Picture 2" descr="Image result for pycharm logo">
            <a:extLst>
              <a:ext uri="{FF2B5EF4-FFF2-40B4-BE49-F238E27FC236}">
                <a16:creationId xmlns:a16="http://schemas.microsoft.com/office/drawing/2014/main" id="{194C545F-9995-4BB8-9C13-811156C4B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95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9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222090-7B37-4B22-A5F4-EC53D942C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56792"/>
            <a:ext cx="3686175" cy="4591050"/>
          </a:xfrm>
          <a:prstGeom prst="rect">
            <a:avLst/>
          </a:prstGeom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22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Setup Anaconda environment in </a:t>
            </a:r>
            <a:r>
              <a:rPr lang="en-US" sz="2800" dirty="0" err="1"/>
              <a:t>Pycharm</a:t>
            </a:r>
            <a:endParaRPr lang="en-US" sz="2800" dirty="0"/>
          </a:p>
        </p:txBody>
      </p:sp>
      <p:sp>
        <p:nvSpPr>
          <p:cNvPr id="11" name="Ellipse 10"/>
          <p:cNvSpPr/>
          <p:nvPr/>
        </p:nvSpPr>
        <p:spPr>
          <a:xfrm>
            <a:off x="755576" y="3356992"/>
            <a:ext cx="1512168" cy="3603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827584" y="1553129"/>
            <a:ext cx="648072" cy="3603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14" name="Picture 2" descr="Image result for pycharm logo">
            <a:extLst>
              <a:ext uri="{FF2B5EF4-FFF2-40B4-BE49-F238E27FC236}">
                <a16:creationId xmlns:a16="http://schemas.microsoft.com/office/drawing/2014/main" id="{4B559DE7-7FBB-4A02-9733-C3B42D72A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95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57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DD1A96-9B10-4A66-BD37-D866E5A3A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52" y="1429521"/>
            <a:ext cx="6732240" cy="4807791"/>
          </a:xfrm>
          <a:prstGeom prst="rect">
            <a:avLst/>
          </a:prstGeom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23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1382762" y="4005064"/>
            <a:ext cx="1749078" cy="43232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E7CAC33F-31DD-418C-9B4E-033485252EDE}"/>
              </a:ext>
            </a:extLst>
          </p:cNvPr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Setup Anaconda environment in </a:t>
            </a:r>
            <a:r>
              <a:rPr lang="en-US" sz="2800" dirty="0" err="1"/>
              <a:t>Pycharm</a:t>
            </a:r>
            <a:endParaRPr lang="en-US" sz="2800" dirty="0"/>
          </a:p>
        </p:txBody>
      </p:sp>
      <p:pic>
        <p:nvPicPr>
          <p:cNvPr id="14" name="Picture 2" descr="Image result for pycharm logo">
            <a:extLst>
              <a:ext uri="{FF2B5EF4-FFF2-40B4-BE49-F238E27FC236}">
                <a16:creationId xmlns:a16="http://schemas.microsoft.com/office/drawing/2014/main" id="{B4B5C0BA-15F2-4321-AC9A-11BB0B48F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95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474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A33A8E-2036-4C85-A2BC-EFBF879C0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71042"/>
            <a:ext cx="7236296" cy="4982145"/>
          </a:xfrm>
          <a:prstGeom prst="rect">
            <a:avLst/>
          </a:prstGeom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24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6996509" y="1916832"/>
            <a:ext cx="1749078" cy="43232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E7CAC33F-31DD-418C-9B4E-033485252EDE}"/>
              </a:ext>
            </a:extLst>
          </p:cNvPr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Setup Anaconda environment in </a:t>
            </a:r>
            <a:r>
              <a:rPr lang="en-US" sz="2800" dirty="0" err="1"/>
              <a:t>Pycharm</a:t>
            </a:r>
            <a:endParaRPr lang="en-US" sz="2800" dirty="0"/>
          </a:p>
        </p:txBody>
      </p:sp>
      <p:pic>
        <p:nvPicPr>
          <p:cNvPr id="13" name="Picture 2" descr="Image result for pycharm logo">
            <a:extLst>
              <a:ext uri="{FF2B5EF4-FFF2-40B4-BE49-F238E27FC236}">
                <a16:creationId xmlns:a16="http://schemas.microsoft.com/office/drawing/2014/main" id="{0032B327-2A58-4E0E-AED3-F802DB1B3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95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085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21C4E6-23E2-4970-9DDE-DB6C49204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70747"/>
            <a:ext cx="7308304" cy="5300994"/>
          </a:xfrm>
          <a:prstGeom prst="rect">
            <a:avLst/>
          </a:prstGeom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25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1547664" y="2132856"/>
            <a:ext cx="1749078" cy="3603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E7CAC33F-31DD-418C-9B4E-033485252EDE}"/>
              </a:ext>
            </a:extLst>
          </p:cNvPr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Setup Anaconda environment in </a:t>
            </a:r>
            <a:r>
              <a:rPr lang="en-US" sz="2800" dirty="0" err="1"/>
              <a:t>Pycharm</a:t>
            </a:r>
            <a:endParaRPr lang="en-US" sz="2800" dirty="0"/>
          </a:p>
        </p:txBody>
      </p:sp>
      <p:sp>
        <p:nvSpPr>
          <p:cNvPr id="13" name="Ellipse 10">
            <a:extLst>
              <a:ext uri="{FF2B5EF4-FFF2-40B4-BE49-F238E27FC236}">
                <a16:creationId xmlns:a16="http://schemas.microsoft.com/office/drawing/2014/main" id="{F445CCA1-AC86-4DE2-89E7-32C006C08431}"/>
              </a:ext>
            </a:extLst>
          </p:cNvPr>
          <p:cNvSpPr/>
          <p:nvPr/>
        </p:nvSpPr>
        <p:spPr>
          <a:xfrm>
            <a:off x="2915816" y="3064098"/>
            <a:ext cx="1749078" cy="3603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4" name="Ellipse 10">
            <a:extLst>
              <a:ext uri="{FF2B5EF4-FFF2-40B4-BE49-F238E27FC236}">
                <a16:creationId xmlns:a16="http://schemas.microsoft.com/office/drawing/2014/main" id="{6215FD1D-8F91-411B-90C6-67B85EA6F146}"/>
              </a:ext>
            </a:extLst>
          </p:cNvPr>
          <p:cNvSpPr/>
          <p:nvPr/>
        </p:nvSpPr>
        <p:spPr>
          <a:xfrm>
            <a:off x="7164288" y="3356992"/>
            <a:ext cx="319584" cy="3603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15" name="Picture 2" descr="Image result for pycharm logo">
            <a:extLst>
              <a:ext uri="{FF2B5EF4-FFF2-40B4-BE49-F238E27FC236}">
                <a16:creationId xmlns:a16="http://schemas.microsoft.com/office/drawing/2014/main" id="{EAD5B500-AFBF-4973-ACB3-7855192DD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95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722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26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E7CAC33F-31DD-418C-9B4E-033485252EDE}"/>
              </a:ext>
            </a:extLst>
          </p:cNvPr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Setup Anaconda environment in </a:t>
            </a:r>
            <a:r>
              <a:rPr lang="en-US" sz="2800" dirty="0" err="1"/>
              <a:t>Pycharm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6B53FF-6B96-45A9-B4DD-C71586D88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143908"/>
            <a:ext cx="4381696" cy="5498217"/>
          </a:xfrm>
          <a:prstGeom prst="rect">
            <a:avLst/>
          </a:prstGeom>
        </p:spPr>
      </p:pic>
      <p:sp>
        <p:nvSpPr>
          <p:cNvPr id="14" name="Ellipse 10">
            <a:extLst>
              <a:ext uri="{FF2B5EF4-FFF2-40B4-BE49-F238E27FC236}">
                <a16:creationId xmlns:a16="http://schemas.microsoft.com/office/drawing/2014/main" id="{E648D03C-7F53-4CD5-9872-A54C8524303B}"/>
              </a:ext>
            </a:extLst>
          </p:cNvPr>
          <p:cNvSpPr/>
          <p:nvPr/>
        </p:nvSpPr>
        <p:spPr>
          <a:xfrm>
            <a:off x="2915816" y="4581128"/>
            <a:ext cx="1440160" cy="3603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5" name="Ellipse 10">
            <a:extLst>
              <a:ext uri="{FF2B5EF4-FFF2-40B4-BE49-F238E27FC236}">
                <a16:creationId xmlns:a16="http://schemas.microsoft.com/office/drawing/2014/main" id="{F9A493B9-F98F-4543-8D43-80C91640724D}"/>
              </a:ext>
            </a:extLst>
          </p:cNvPr>
          <p:cNvSpPr/>
          <p:nvPr/>
        </p:nvSpPr>
        <p:spPr>
          <a:xfrm>
            <a:off x="5364088" y="6194474"/>
            <a:ext cx="812974" cy="3603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16" name="Picture 2" descr="Image result for pycharm logo">
            <a:extLst>
              <a:ext uri="{FF2B5EF4-FFF2-40B4-BE49-F238E27FC236}">
                <a16:creationId xmlns:a16="http://schemas.microsoft.com/office/drawing/2014/main" id="{19C90F60-17AD-4DBE-89D0-18E00B755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95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341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684CFAB-4EB6-4099-98FF-C6E66FA23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57" y="1271313"/>
            <a:ext cx="7334086" cy="5252199"/>
          </a:xfrm>
          <a:prstGeom prst="rect">
            <a:avLst/>
          </a:prstGeom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12924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27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E7CAC33F-31DD-418C-9B4E-033485252EDE}"/>
              </a:ext>
            </a:extLst>
          </p:cNvPr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Setup Anaconda environment in </a:t>
            </a:r>
            <a:r>
              <a:rPr lang="en-US" sz="2800" dirty="0" err="1"/>
              <a:t>Pycharm</a:t>
            </a:r>
            <a:endParaRPr lang="en-US" sz="2800" dirty="0"/>
          </a:p>
        </p:txBody>
      </p:sp>
      <p:sp>
        <p:nvSpPr>
          <p:cNvPr id="15" name="Ellipse 10">
            <a:extLst>
              <a:ext uri="{FF2B5EF4-FFF2-40B4-BE49-F238E27FC236}">
                <a16:creationId xmlns:a16="http://schemas.microsoft.com/office/drawing/2014/main" id="{F9A493B9-F98F-4543-8D43-80C91640724D}"/>
              </a:ext>
            </a:extLst>
          </p:cNvPr>
          <p:cNvSpPr/>
          <p:nvPr/>
        </p:nvSpPr>
        <p:spPr>
          <a:xfrm>
            <a:off x="6228184" y="6163194"/>
            <a:ext cx="720080" cy="3603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11" name="Picture 2" descr="Image result for pycharm logo">
            <a:extLst>
              <a:ext uri="{FF2B5EF4-FFF2-40B4-BE49-F238E27FC236}">
                <a16:creationId xmlns:a16="http://schemas.microsoft.com/office/drawing/2014/main" id="{A4637F3E-0911-45FF-9AA8-F0AD26A71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95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519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28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5D826E88-E9B6-4058-AE07-01B8221301AD}"/>
              </a:ext>
            </a:extLst>
          </p:cNvPr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38241-3036-4543-AF2A-EC74ACB57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1470799"/>
            <a:ext cx="9001000" cy="769316"/>
          </a:xfrm>
          <a:prstGeom prst="rect">
            <a:avLst/>
          </a:prstGeom>
        </p:spPr>
      </p:pic>
      <p:sp>
        <p:nvSpPr>
          <p:cNvPr id="11" name="Ellipse 10"/>
          <p:cNvSpPr/>
          <p:nvPr/>
        </p:nvSpPr>
        <p:spPr>
          <a:xfrm>
            <a:off x="6156176" y="1648757"/>
            <a:ext cx="2448272" cy="59135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D403F8-89CC-4CA9-82A6-61986CC57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8" y="2957052"/>
            <a:ext cx="9144000" cy="3321667"/>
          </a:xfrm>
          <a:prstGeom prst="rect">
            <a:avLst/>
          </a:prstGeom>
        </p:spPr>
      </p:pic>
      <p:pic>
        <p:nvPicPr>
          <p:cNvPr id="16" name="Picture 2" descr="Image result for pycharm logo">
            <a:extLst>
              <a:ext uri="{FF2B5EF4-FFF2-40B4-BE49-F238E27FC236}">
                <a16:creationId xmlns:a16="http://schemas.microsoft.com/office/drawing/2014/main" id="{9CAAB09C-9D69-48F4-B7F7-47EA4B494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95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852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29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5D826E88-E9B6-4058-AE07-01B8221301AD}"/>
              </a:ext>
            </a:extLst>
          </p:cNvPr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38241-3036-4543-AF2A-EC74ACB57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1470799"/>
            <a:ext cx="9001000" cy="769316"/>
          </a:xfrm>
          <a:prstGeom prst="rect">
            <a:avLst/>
          </a:prstGeom>
        </p:spPr>
      </p:pic>
      <p:sp>
        <p:nvSpPr>
          <p:cNvPr id="11" name="Ellipse 10"/>
          <p:cNvSpPr/>
          <p:nvPr/>
        </p:nvSpPr>
        <p:spPr>
          <a:xfrm>
            <a:off x="4211960" y="1648757"/>
            <a:ext cx="2448272" cy="59135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9564EC-5089-4354-9211-3CA2705DB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2455711"/>
            <a:ext cx="8477250" cy="4324350"/>
          </a:xfrm>
          <a:prstGeom prst="rect">
            <a:avLst/>
          </a:prstGeom>
        </p:spPr>
      </p:pic>
      <p:pic>
        <p:nvPicPr>
          <p:cNvPr id="14" name="Picture 2" descr="Image result for pycharm logo">
            <a:extLst>
              <a:ext uri="{FF2B5EF4-FFF2-40B4-BE49-F238E27FC236}">
                <a16:creationId xmlns:a16="http://schemas.microsoft.com/office/drawing/2014/main" id="{89CF8251-E9F9-46AD-88B3-E35D2417B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95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6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3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Arial" pitchFamily="34" charset="0"/>
                <a:cs typeface="Arial" pitchFamily="34" charset="0"/>
              </a:rPr>
              <a:t>Install</a:t>
            </a:r>
          </a:p>
        </p:txBody>
      </p:sp>
      <p:pic>
        <p:nvPicPr>
          <p:cNvPr id="11" name="Picture 4" descr="Image result for python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354" y="5392355"/>
            <a:ext cx="1517154" cy="151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53447" y="1916832"/>
            <a:ext cx="88371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Install Anaconda (Environment Manager)</a:t>
            </a:r>
          </a:p>
          <a:p>
            <a:endParaRPr lang="en-US" b="1" dirty="0"/>
          </a:p>
          <a:p>
            <a:r>
              <a:rPr lang="en-US" b="1" dirty="0"/>
              <a:t>Install </a:t>
            </a:r>
            <a:r>
              <a:rPr lang="en-US" b="1" dirty="0" err="1"/>
              <a:t>Pycharm</a:t>
            </a:r>
            <a:r>
              <a:rPr lang="en-US" b="1" dirty="0"/>
              <a:t> (Integrated Development Environment (IDE))</a:t>
            </a:r>
          </a:p>
          <a:p>
            <a:endParaRPr lang="en-US" b="1" dirty="0"/>
          </a:p>
          <a:p>
            <a:r>
              <a:rPr lang="en-US" b="1" dirty="0"/>
              <a:t>Create Python/Anaconda environment</a:t>
            </a:r>
          </a:p>
          <a:p>
            <a:endParaRPr lang="en-US" b="1" dirty="0"/>
          </a:p>
          <a:p>
            <a:r>
              <a:rPr lang="en-US" b="1" dirty="0"/>
              <a:t>Download GitHub repository (Data and starting code)</a:t>
            </a:r>
          </a:p>
          <a:p>
            <a:endParaRPr lang="en-US" b="1" dirty="0"/>
          </a:p>
          <a:p>
            <a:r>
              <a:rPr lang="en-US" b="1" dirty="0"/>
              <a:t>Setup </a:t>
            </a:r>
            <a:r>
              <a:rPr lang="en-US" b="1" dirty="0" err="1"/>
              <a:t>Pycharm</a:t>
            </a:r>
            <a:r>
              <a:rPr lang="en-US" b="1" dirty="0"/>
              <a:t> to use Anaconda environment</a:t>
            </a:r>
          </a:p>
        </p:txBody>
      </p:sp>
    </p:spTree>
    <p:extLst>
      <p:ext uri="{BB962C8B-B14F-4D97-AF65-F5344CB8AC3E}">
        <p14:creationId xmlns:p14="http://schemas.microsoft.com/office/powerpoint/2010/main" val="395639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4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rial" pitchFamily="34" charset="0"/>
                <a:cs typeface="Arial" pitchFamily="34" charset="0"/>
              </a:rPr>
              <a:t>Install Anaconda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6901" y="1400996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hlinkClick r:id="rId2"/>
              </a:rPr>
              <a:t>https://www.anaconda.com/products/individual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1B3DE9-86CC-497A-B707-EDCAC0BAF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9" y="5752640"/>
            <a:ext cx="1943037" cy="969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47ED2F-4A88-4B32-BAC5-2D390CE2F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005960"/>
            <a:ext cx="5740620" cy="4581128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B7D1CAF2-FC84-4761-9258-14A72AAA6BEA}"/>
              </a:ext>
            </a:extLst>
          </p:cNvPr>
          <p:cNvSpPr/>
          <p:nvPr/>
        </p:nvSpPr>
        <p:spPr>
          <a:xfrm>
            <a:off x="1043608" y="6023195"/>
            <a:ext cx="1152128" cy="5772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5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rial" pitchFamily="34" charset="0"/>
                <a:cs typeface="Arial" pitchFamily="34" charset="0"/>
              </a:rPr>
              <a:t>Install Anaconda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6901" y="1400996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hlinkClick r:id="rId2"/>
              </a:rPr>
              <a:t>https://www.anaconda.com/products/individual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1B3DE9-86CC-497A-B707-EDCAC0BAF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9" y="5752640"/>
            <a:ext cx="1943037" cy="969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C93CF3-D46A-479F-A26B-A3B7F2D71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2362818"/>
            <a:ext cx="5407893" cy="205605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5BE04EB-574E-45BE-9511-2585B411606A}"/>
              </a:ext>
            </a:extLst>
          </p:cNvPr>
          <p:cNvSpPr/>
          <p:nvPr/>
        </p:nvSpPr>
        <p:spPr>
          <a:xfrm>
            <a:off x="1926010" y="3418458"/>
            <a:ext cx="2376264" cy="4331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2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6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rial" pitchFamily="34" charset="0"/>
                <a:cs typeface="Arial" pitchFamily="34" charset="0"/>
              </a:rPr>
              <a:t>Install Anaconda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6901" y="1400996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hlinkClick r:id="rId2"/>
              </a:rPr>
              <a:t>https://www.anaconda.com/products/individual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1B3DE9-86CC-497A-B707-EDCAC0BAF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9" y="5752640"/>
            <a:ext cx="1943037" cy="969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DBF96A-ED31-42EE-AF9E-52CCAE500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2204864"/>
            <a:ext cx="4724400" cy="36766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5BE04EB-574E-45BE-9511-2585B411606A}"/>
              </a:ext>
            </a:extLst>
          </p:cNvPr>
          <p:cNvSpPr/>
          <p:nvPr/>
        </p:nvSpPr>
        <p:spPr>
          <a:xfrm>
            <a:off x="1979712" y="4293096"/>
            <a:ext cx="1981770" cy="4331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9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7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rial" pitchFamily="34" charset="0"/>
                <a:cs typeface="Arial" pitchFamily="34" charset="0"/>
              </a:rPr>
              <a:t>Install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Pycharm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6901" y="1400996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hlinkClick r:id="rId2"/>
              </a:rPr>
              <a:t>https://www.jetbrains.com/pycharm/</a:t>
            </a:r>
            <a:endParaRPr lang="en-GB" dirty="0"/>
          </a:p>
        </p:txBody>
      </p:sp>
      <p:pic>
        <p:nvPicPr>
          <p:cNvPr id="11" name="Picture 2" descr="Image result for pycharm logo">
            <a:extLst>
              <a:ext uri="{FF2B5EF4-FFF2-40B4-BE49-F238E27FC236}">
                <a16:creationId xmlns:a16="http://schemas.microsoft.com/office/drawing/2014/main" id="{7D753A8C-A66E-4891-BAAE-9D68C98D2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94231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7A7AA3-4ED5-4AD4-AB82-42AF16926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2132856"/>
            <a:ext cx="5796136" cy="4156556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EFD81E03-7228-4623-93F4-C92B03991EFF}"/>
              </a:ext>
            </a:extLst>
          </p:cNvPr>
          <p:cNvSpPr/>
          <p:nvPr/>
        </p:nvSpPr>
        <p:spPr>
          <a:xfrm>
            <a:off x="3324374" y="4365103"/>
            <a:ext cx="1152128" cy="5772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89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8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rial" pitchFamily="34" charset="0"/>
                <a:cs typeface="Arial" pitchFamily="34" charset="0"/>
              </a:rPr>
              <a:t>Install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Pycharm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6901" y="1400996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hlinkClick r:id="rId2"/>
              </a:rPr>
              <a:t>https://www.jetbrains.com/pycharm/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D6258E-951D-4727-AE59-0AEE6CE9A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044615"/>
            <a:ext cx="8100392" cy="4192697"/>
          </a:xfrm>
          <a:prstGeom prst="rect">
            <a:avLst/>
          </a:prstGeom>
        </p:spPr>
      </p:pic>
      <p:pic>
        <p:nvPicPr>
          <p:cNvPr id="11" name="Picture 2" descr="Image result for pycharm logo">
            <a:extLst>
              <a:ext uri="{FF2B5EF4-FFF2-40B4-BE49-F238E27FC236}">
                <a16:creationId xmlns:a16="http://schemas.microsoft.com/office/drawing/2014/main" id="{7D753A8C-A66E-4891-BAAE-9D68C98D2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95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03BC2FF-43EE-4C6E-9C24-8FCAA3C47ED9}"/>
              </a:ext>
            </a:extLst>
          </p:cNvPr>
          <p:cNvSpPr/>
          <p:nvPr/>
        </p:nvSpPr>
        <p:spPr>
          <a:xfrm>
            <a:off x="4644008" y="4437112"/>
            <a:ext cx="1152128" cy="5772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6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9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rial" pitchFamily="34" charset="0"/>
                <a:cs typeface="Arial" pitchFamily="34" charset="0"/>
              </a:rPr>
              <a:t>Go to the GitHub repository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2" descr="Image result for github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63" y="5700463"/>
            <a:ext cx="1157537" cy="115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266FE58-AA29-41B3-838B-29A4DECAF955}"/>
              </a:ext>
            </a:extLst>
          </p:cNvPr>
          <p:cNvSpPr/>
          <p:nvPr/>
        </p:nvSpPr>
        <p:spPr>
          <a:xfrm>
            <a:off x="156901" y="1400996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https://github.com/HernandezVincent/2020_IMU_DL_Class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E6FB0B-E2B5-4CFC-8B92-193C982B4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850" y="1899612"/>
            <a:ext cx="9144000" cy="3557392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202C723A-C419-4F53-AC62-C92AC65E9C4F}"/>
              </a:ext>
            </a:extLst>
          </p:cNvPr>
          <p:cNvSpPr/>
          <p:nvPr/>
        </p:nvSpPr>
        <p:spPr>
          <a:xfrm>
            <a:off x="6834335" y="2588736"/>
            <a:ext cx="1152128" cy="5772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379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1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518592"/>
      </a:accent5>
      <a:accent6>
        <a:srgbClr val="518592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2428</TotalTime>
  <Words>427</Words>
  <Application>Microsoft Office PowerPoint</Application>
  <PresentationFormat>On-screen Show (4:3)</PresentationFormat>
  <Paragraphs>124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GVlab</dc:creator>
  <cp:lastModifiedBy>Hernandez Vincent</cp:lastModifiedBy>
  <cp:revision>447</cp:revision>
  <dcterms:created xsi:type="dcterms:W3CDTF">2017-05-01T11:31:34Z</dcterms:created>
  <dcterms:modified xsi:type="dcterms:W3CDTF">2020-12-15T05:41:43Z</dcterms:modified>
</cp:coreProperties>
</file>