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387" r:id="rId3"/>
    <p:sldId id="389" r:id="rId4"/>
    <p:sldId id="388" r:id="rId5"/>
    <p:sldId id="355" r:id="rId6"/>
  </p:sldIdLst>
  <p:sldSz cx="9144000" cy="5143500" type="screen16x9"/>
  <p:notesSz cx="6858000" cy="9144000"/>
  <p:embeddedFontLst>
    <p:embeddedFont>
      <p:font typeface="Dosis ExtraLight" pitchFamily="2" charset="0"/>
      <p:regular r:id="rId8"/>
      <p:bold r:id="rId9"/>
    </p:embeddedFont>
    <p:embeddedFont>
      <p:font typeface="Titillium Web" panose="00000500000000000000" pitchFamily="2" charset="0"/>
      <p:regular r:id="rId10"/>
      <p:bold r:id="rId11"/>
      <p:italic r:id="rId12"/>
      <p:boldItalic r:id="rId13"/>
    </p:embeddedFont>
    <p:embeddedFont>
      <p:font typeface="Titillium Web Light" panose="000004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C6BE2-B2DA-4E19-8C83-28EBC29E96DE}" v="3375" dt="2022-12-01T07:26:32.067"/>
  </p1510:revLst>
</p1510:revInfo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microsoft.com/office/2015/10/relationships/revisionInfo" Target="revisionInfo.xml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 Russel Lavilla" userId="440ce48c33ad75fb" providerId="LiveId" clId="{6B596D09-30FD-4768-90C2-AB1EFC09896F}"/>
    <pc:docChg chg="undo custSel addSld delSld modSld sldOrd">
      <pc:chgData name="Ren Russel Lavilla" userId="440ce48c33ad75fb" providerId="LiveId" clId="{6B596D09-30FD-4768-90C2-AB1EFC09896F}" dt="2022-11-24T12:32:16.499" v="645" actId="47"/>
      <pc:docMkLst>
        <pc:docMk/>
      </pc:docMkLst>
      <pc:sldChg chg="addSp modSp mod">
        <pc:chgData name="Ren Russel Lavilla" userId="440ce48c33ad75fb" providerId="LiveId" clId="{6B596D09-30FD-4768-90C2-AB1EFC09896F}" dt="2022-11-24T11:54:30.581" v="48" actId="14100"/>
        <pc:sldMkLst>
          <pc:docMk/>
          <pc:sldMk cId="291419818" sldId="339"/>
        </pc:sldMkLst>
        <pc:picChg chg="add mod modCrop">
          <ac:chgData name="Ren Russel Lavilla" userId="440ce48c33ad75fb" providerId="LiveId" clId="{6B596D09-30FD-4768-90C2-AB1EFC09896F}" dt="2022-11-24T11:54:30.581" v="48" actId="14100"/>
          <ac:picMkLst>
            <pc:docMk/>
            <pc:sldMk cId="291419818" sldId="339"/>
            <ac:picMk id="2" creationId="{3CB601E1-A4FF-30F7-0532-5EA5554BAA9D}"/>
          </ac:picMkLst>
        </pc:picChg>
      </pc:sldChg>
      <pc:sldChg chg="addSp modSp mod">
        <pc:chgData name="Ren Russel Lavilla" userId="440ce48c33ad75fb" providerId="LiveId" clId="{6B596D09-30FD-4768-90C2-AB1EFC09896F}" dt="2022-11-24T11:57:41.479" v="60" actId="14100"/>
        <pc:sldMkLst>
          <pc:docMk/>
          <pc:sldMk cId="1081286073" sldId="343"/>
        </pc:sldMkLst>
        <pc:picChg chg="add mod modCrop">
          <ac:chgData name="Ren Russel Lavilla" userId="440ce48c33ad75fb" providerId="LiveId" clId="{6B596D09-30FD-4768-90C2-AB1EFC09896F}" dt="2022-11-24T11:57:41.479" v="60" actId="14100"/>
          <ac:picMkLst>
            <pc:docMk/>
            <pc:sldMk cId="1081286073" sldId="343"/>
            <ac:picMk id="2" creationId="{35A5361F-FE1D-00AD-BE8F-FBBF54AE0AB6}"/>
          </ac:picMkLst>
        </pc:picChg>
      </pc:sldChg>
      <pc:sldChg chg="addSp modSp mod">
        <pc:chgData name="Ren Russel Lavilla" userId="440ce48c33ad75fb" providerId="LiveId" clId="{6B596D09-30FD-4768-90C2-AB1EFC09896F}" dt="2022-11-24T11:58:24.563" v="73" actId="14100"/>
        <pc:sldMkLst>
          <pc:docMk/>
          <pc:sldMk cId="2308880893" sldId="344"/>
        </pc:sldMkLst>
        <pc:picChg chg="add mod">
          <ac:chgData name="Ren Russel Lavilla" userId="440ce48c33ad75fb" providerId="LiveId" clId="{6B596D09-30FD-4768-90C2-AB1EFC09896F}" dt="2022-11-24T11:58:24.563" v="73" actId="14100"/>
          <ac:picMkLst>
            <pc:docMk/>
            <pc:sldMk cId="2308880893" sldId="344"/>
            <ac:picMk id="2" creationId="{1D3B4232-F3F1-02FF-3376-1F548D71B022}"/>
          </ac:picMkLst>
        </pc:picChg>
      </pc:sldChg>
      <pc:sldChg chg="addSp delSp modSp mod">
        <pc:chgData name="Ren Russel Lavilla" userId="440ce48c33ad75fb" providerId="LiveId" clId="{6B596D09-30FD-4768-90C2-AB1EFC09896F}" dt="2022-11-24T12:00:19.715" v="89" actId="14100"/>
        <pc:sldMkLst>
          <pc:docMk/>
          <pc:sldMk cId="59979164" sldId="345"/>
        </pc:sldMkLst>
        <pc:picChg chg="add del mod">
          <ac:chgData name="Ren Russel Lavilla" userId="440ce48c33ad75fb" providerId="LiveId" clId="{6B596D09-30FD-4768-90C2-AB1EFC09896F}" dt="2022-11-24T11:52:15.052" v="24" actId="478"/>
          <ac:picMkLst>
            <pc:docMk/>
            <pc:sldMk cId="59979164" sldId="345"/>
            <ac:picMk id="2" creationId="{00468C3D-61D7-F8F3-CDAA-5AAD4C2B5E37}"/>
          </ac:picMkLst>
        </pc:picChg>
        <pc:picChg chg="add mod modCrop">
          <ac:chgData name="Ren Russel Lavilla" userId="440ce48c33ad75fb" providerId="LiveId" clId="{6B596D09-30FD-4768-90C2-AB1EFC09896F}" dt="2022-11-24T12:00:19.715" v="89" actId="14100"/>
          <ac:picMkLst>
            <pc:docMk/>
            <pc:sldMk cId="59979164" sldId="345"/>
            <ac:picMk id="3" creationId="{3623817F-9460-C9D5-15AC-398D26DC49D7}"/>
          </ac:picMkLst>
        </pc:picChg>
      </pc:sldChg>
      <pc:sldChg chg="addSp delSp modSp mod">
        <pc:chgData name="Ren Russel Lavilla" userId="440ce48c33ad75fb" providerId="LiveId" clId="{6B596D09-30FD-4768-90C2-AB1EFC09896F}" dt="2022-11-24T12:01:01.764" v="104" actId="14100"/>
        <pc:sldMkLst>
          <pc:docMk/>
          <pc:sldMk cId="2505778439" sldId="346"/>
        </pc:sldMkLst>
        <pc:picChg chg="add del mod">
          <ac:chgData name="Ren Russel Lavilla" userId="440ce48c33ad75fb" providerId="LiveId" clId="{6B596D09-30FD-4768-90C2-AB1EFC09896F}" dt="2022-11-24T11:49:40.322" v="9" actId="478"/>
          <ac:picMkLst>
            <pc:docMk/>
            <pc:sldMk cId="2505778439" sldId="346"/>
            <ac:picMk id="2" creationId="{6330282A-8AA8-77FD-105E-B39BB9A4E7B9}"/>
          </ac:picMkLst>
        </pc:picChg>
        <pc:picChg chg="add mod">
          <ac:chgData name="Ren Russel Lavilla" userId="440ce48c33ad75fb" providerId="LiveId" clId="{6B596D09-30FD-4768-90C2-AB1EFC09896F}" dt="2022-11-24T12:01:01.764" v="104" actId="14100"/>
          <ac:picMkLst>
            <pc:docMk/>
            <pc:sldMk cId="2505778439" sldId="346"/>
            <ac:picMk id="3" creationId="{45D37FDA-4EC2-0481-9195-99435B9B60F0}"/>
          </ac:picMkLst>
        </pc:picChg>
      </pc:sldChg>
      <pc:sldChg chg="addSp modSp mod">
        <pc:chgData name="Ren Russel Lavilla" userId="440ce48c33ad75fb" providerId="LiveId" clId="{6B596D09-30FD-4768-90C2-AB1EFC09896F}" dt="2022-11-24T12:03:28.880" v="132" actId="14100"/>
        <pc:sldMkLst>
          <pc:docMk/>
          <pc:sldMk cId="3642236467" sldId="347"/>
        </pc:sldMkLst>
        <pc:picChg chg="add mod">
          <ac:chgData name="Ren Russel Lavilla" userId="440ce48c33ad75fb" providerId="LiveId" clId="{6B596D09-30FD-4768-90C2-AB1EFC09896F}" dt="2022-11-24T12:03:28.880" v="132" actId="14100"/>
          <ac:picMkLst>
            <pc:docMk/>
            <pc:sldMk cId="3642236467" sldId="347"/>
            <ac:picMk id="2" creationId="{1E2AFCEA-B990-EF1D-81DB-9C54C763176E}"/>
          </ac:picMkLst>
        </pc:picChg>
      </pc:sldChg>
      <pc:sldChg chg="addSp modSp mod">
        <pc:chgData name="Ren Russel Lavilla" userId="440ce48c33ad75fb" providerId="LiveId" clId="{6B596D09-30FD-4768-90C2-AB1EFC09896F}" dt="2022-11-24T12:04:29.489" v="148" actId="14100"/>
        <pc:sldMkLst>
          <pc:docMk/>
          <pc:sldMk cId="272175161" sldId="348"/>
        </pc:sldMkLst>
        <pc:picChg chg="add mod">
          <ac:chgData name="Ren Russel Lavilla" userId="440ce48c33ad75fb" providerId="LiveId" clId="{6B596D09-30FD-4768-90C2-AB1EFC09896F}" dt="2022-11-24T12:04:29.489" v="148" actId="14100"/>
          <ac:picMkLst>
            <pc:docMk/>
            <pc:sldMk cId="272175161" sldId="348"/>
            <ac:picMk id="2" creationId="{DB59601B-28AB-E6B5-9D40-865BD8DE050A}"/>
          </ac:picMkLst>
        </pc:picChg>
      </pc:sldChg>
      <pc:sldChg chg="addSp delSp modSp mod">
        <pc:chgData name="Ren Russel Lavilla" userId="440ce48c33ad75fb" providerId="LiveId" clId="{6B596D09-30FD-4768-90C2-AB1EFC09896F}" dt="2022-11-24T12:05:39.803" v="160" actId="14100"/>
        <pc:sldMkLst>
          <pc:docMk/>
          <pc:sldMk cId="3933914191" sldId="349"/>
        </pc:sldMkLst>
        <pc:picChg chg="add del mod">
          <ac:chgData name="Ren Russel Lavilla" userId="440ce48c33ad75fb" providerId="LiveId" clId="{6B596D09-30FD-4768-90C2-AB1EFC09896F}" dt="2022-11-24T12:02:48.343" v="115" actId="478"/>
          <ac:picMkLst>
            <pc:docMk/>
            <pc:sldMk cId="3933914191" sldId="349"/>
            <ac:picMk id="2" creationId="{0AEA873A-65C3-FA7C-1F2D-93146A1C7264}"/>
          </ac:picMkLst>
        </pc:picChg>
        <pc:picChg chg="add mod">
          <ac:chgData name="Ren Russel Lavilla" userId="440ce48c33ad75fb" providerId="LiveId" clId="{6B596D09-30FD-4768-90C2-AB1EFC09896F}" dt="2022-11-24T12:05:39.803" v="160" actId="14100"/>
          <ac:picMkLst>
            <pc:docMk/>
            <pc:sldMk cId="3933914191" sldId="349"/>
            <ac:picMk id="3" creationId="{FC5788D2-3DC9-2413-C816-44FA6DA282FA}"/>
          </ac:picMkLst>
        </pc:picChg>
      </pc:sldChg>
      <pc:sldChg chg="addSp modSp mod">
        <pc:chgData name="Ren Russel Lavilla" userId="440ce48c33ad75fb" providerId="LiveId" clId="{6B596D09-30FD-4768-90C2-AB1EFC09896F}" dt="2022-11-24T12:06:14.697" v="168" actId="1038"/>
        <pc:sldMkLst>
          <pc:docMk/>
          <pc:sldMk cId="2936470371" sldId="350"/>
        </pc:sldMkLst>
        <pc:picChg chg="add mod">
          <ac:chgData name="Ren Russel Lavilla" userId="440ce48c33ad75fb" providerId="LiveId" clId="{6B596D09-30FD-4768-90C2-AB1EFC09896F}" dt="2022-11-24T12:06:14.697" v="168" actId="1038"/>
          <ac:picMkLst>
            <pc:docMk/>
            <pc:sldMk cId="2936470371" sldId="350"/>
            <ac:picMk id="2" creationId="{B4020903-9418-E5FC-BE88-7150D70227F1}"/>
          </ac:picMkLst>
        </pc:picChg>
      </pc:sldChg>
      <pc:sldChg chg="addSp modSp mod">
        <pc:chgData name="Ren Russel Lavilla" userId="440ce48c33ad75fb" providerId="LiveId" clId="{6B596D09-30FD-4768-90C2-AB1EFC09896F}" dt="2022-11-24T12:06:59.091" v="181" actId="14100"/>
        <pc:sldMkLst>
          <pc:docMk/>
          <pc:sldMk cId="4146667288" sldId="351"/>
        </pc:sldMkLst>
        <pc:picChg chg="add mod">
          <ac:chgData name="Ren Russel Lavilla" userId="440ce48c33ad75fb" providerId="LiveId" clId="{6B596D09-30FD-4768-90C2-AB1EFC09896F}" dt="2022-11-24T12:06:59.091" v="181" actId="14100"/>
          <ac:picMkLst>
            <pc:docMk/>
            <pc:sldMk cId="4146667288" sldId="351"/>
            <ac:picMk id="2" creationId="{9ADB4CDC-7AFC-D7AC-78F5-CF7CB8C61F65}"/>
          </ac:picMkLst>
        </pc:picChg>
      </pc:sldChg>
      <pc:sldChg chg="addSp modSp mod">
        <pc:chgData name="Ren Russel Lavilla" userId="440ce48c33ad75fb" providerId="LiveId" clId="{6B596D09-30FD-4768-90C2-AB1EFC09896F}" dt="2022-11-24T12:07:45.438" v="201" actId="14100"/>
        <pc:sldMkLst>
          <pc:docMk/>
          <pc:sldMk cId="1518700285" sldId="352"/>
        </pc:sldMkLst>
        <pc:picChg chg="add mod">
          <ac:chgData name="Ren Russel Lavilla" userId="440ce48c33ad75fb" providerId="LiveId" clId="{6B596D09-30FD-4768-90C2-AB1EFC09896F}" dt="2022-11-24T12:07:45.438" v="201" actId="14100"/>
          <ac:picMkLst>
            <pc:docMk/>
            <pc:sldMk cId="1518700285" sldId="352"/>
            <ac:picMk id="2" creationId="{A4413E3F-E6FC-05FB-2655-D4DFD6024D41}"/>
          </ac:picMkLst>
        </pc:picChg>
      </pc:sldChg>
      <pc:sldChg chg="addSp modSp mod">
        <pc:chgData name="Ren Russel Lavilla" userId="440ce48c33ad75fb" providerId="LiveId" clId="{6B596D09-30FD-4768-90C2-AB1EFC09896F}" dt="2022-11-24T12:08:22.365" v="212" actId="14100"/>
        <pc:sldMkLst>
          <pc:docMk/>
          <pc:sldMk cId="4238173826" sldId="353"/>
        </pc:sldMkLst>
        <pc:picChg chg="add mod">
          <ac:chgData name="Ren Russel Lavilla" userId="440ce48c33ad75fb" providerId="LiveId" clId="{6B596D09-30FD-4768-90C2-AB1EFC09896F}" dt="2022-11-24T12:08:22.365" v="212" actId="14100"/>
          <ac:picMkLst>
            <pc:docMk/>
            <pc:sldMk cId="4238173826" sldId="353"/>
            <ac:picMk id="2" creationId="{4FE898F3-AEA4-40C3-F14A-8E27378F93E4}"/>
          </ac:picMkLst>
        </pc:picChg>
      </pc:sldChg>
      <pc:sldChg chg="addSp modSp mod">
        <pc:chgData name="Ren Russel Lavilla" userId="440ce48c33ad75fb" providerId="LiveId" clId="{6B596D09-30FD-4768-90C2-AB1EFC09896F}" dt="2022-11-24T12:09:06.167" v="227" actId="14100"/>
        <pc:sldMkLst>
          <pc:docMk/>
          <pc:sldMk cId="3596825565" sldId="354"/>
        </pc:sldMkLst>
        <pc:picChg chg="add mod">
          <ac:chgData name="Ren Russel Lavilla" userId="440ce48c33ad75fb" providerId="LiveId" clId="{6B596D09-30FD-4768-90C2-AB1EFC09896F}" dt="2022-11-24T12:09:06.167" v="227" actId="14100"/>
          <ac:picMkLst>
            <pc:docMk/>
            <pc:sldMk cId="3596825565" sldId="354"/>
            <ac:picMk id="2" creationId="{C621967B-29DD-EF34-DC2F-535EC70CFCDE}"/>
          </ac:picMkLst>
        </pc:picChg>
      </pc:sldChg>
      <pc:sldChg chg="addSp modSp new add del mod ord">
        <pc:chgData name="Ren Russel Lavilla" userId="440ce48c33ad75fb" providerId="LiveId" clId="{6B596D09-30FD-4768-90C2-AB1EFC09896F}" dt="2022-11-24T12:12:25.122" v="271" actId="14100"/>
        <pc:sldMkLst>
          <pc:docMk/>
          <pc:sldMk cId="68006779" sldId="364"/>
        </pc:sldMkLst>
        <pc:spChg chg="mod">
          <ac:chgData name="Ren Russel Lavilla" userId="440ce48c33ad75fb" providerId="LiveId" clId="{6B596D09-30FD-4768-90C2-AB1EFC09896F}" dt="2022-11-24T12:11:38.219" v="248"/>
          <ac:spMkLst>
            <pc:docMk/>
            <pc:sldMk cId="68006779" sldId="364"/>
            <ac:spMk id="4" creationId="{F14941FA-EF19-A68F-F616-F5CDBA7ACEA0}"/>
          </ac:spMkLst>
        </pc:spChg>
        <pc:spChg chg="mod">
          <ac:chgData name="Ren Russel Lavilla" userId="440ce48c33ad75fb" providerId="LiveId" clId="{6B596D09-30FD-4768-90C2-AB1EFC09896F}" dt="2022-11-24T12:11:38.219" v="248"/>
          <ac:spMkLst>
            <pc:docMk/>
            <pc:sldMk cId="68006779" sldId="364"/>
            <ac:spMk id="5" creationId="{83566881-1357-71B6-9FDD-BF8254D83FBC}"/>
          </ac:spMkLst>
        </pc:spChg>
        <pc:spChg chg="mod">
          <ac:chgData name="Ren Russel Lavilla" userId="440ce48c33ad75fb" providerId="LiveId" clId="{6B596D09-30FD-4768-90C2-AB1EFC09896F}" dt="2022-11-24T12:11:38.219" v="248"/>
          <ac:spMkLst>
            <pc:docMk/>
            <pc:sldMk cId="68006779" sldId="364"/>
            <ac:spMk id="6" creationId="{CA6F5C8C-CCA5-C702-92CB-79FB409230D9}"/>
          </ac:spMkLst>
        </pc:spChg>
        <pc:spChg chg="mod">
          <ac:chgData name="Ren Russel Lavilla" userId="440ce48c33ad75fb" providerId="LiveId" clId="{6B596D09-30FD-4768-90C2-AB1EFC09896F}" dt="2022-11-24T12:11:38.219" v="248"/>
          <ac:spMkLst>
            <pc:docMk/>
            <pc:sldMk cId="68006779" sldId="364"/>
            <ac:spMk id="7" creationId="{27A0117E-436C-0F3E-5312-433EEEC39161}"/>
          </ac:spMkLst>
        </pc:spChg>
        <pc:grpChg chg="add mod">
          <ac:chgData name="Ren Russel Lavilla" userId="440ce48c33ad75fb" providerId="LiveId" clId="{6B596D09-30FD-4768-90C2-AB1EFC09896F}" dt="2022-11-24T12:11:38.219" v="248"/>
          <ac:grpSpMkLst>
            <pc:docMk/>
            <pc:sldMk cId="68006779" sldId="364"/>
            <ac:grpSpMk id="3" creationId="{2653505F-083E-C13C-B694-07E8CFAB6992}"/>
          </ac:grpSpMkLst>
        </pc:grpChg>
        <pc:picChg chg="add mod">
          <ac:chgData name="Ren Russel Lavilla" userId="440ce48c33ad75fb" providerId="LiveId" clId="{6B596D09-30FD-4768-90C2-AB1EFC09896F}" dt="2022-11-24T12:12:25.122" v="271" actId="14100"/>
          <ac:picMkLst>
            <pc:docMk/>
            <pc:sldMk cId="68006779" sldId="364"/>
            <ac:picMk id="8" creationId="{C7CA2EBD-EB5E-2493-B813-564295597B4F}"/>
          </ac:picMkLst>
        </pc:picChg>
      </pc:sldChg>
      <pc:sldChg chg="addSp delSp modSp add mod">
        <pc:chgData name="Ren Russel Lavilla" userId="440ce48c33ad75fb" providerId="LiveId" clId="{6B596D09-30FD-4768-90C2-AB1EFC09896F}" dt="2022-11-24T12:11:21.995" v="247"/>
        <pc:sldMkLst>
          <pc:docMk/>
          <pc:sldMk cId="369949931" sldId="365"/>
        </pc:sldMkLst>
        <pc:picChg chg="del">
          <ac:chgData name="Ren Russel Lavilla" userId="440ce48c33ad75fb" providerId="LiveId" clId="{6B596D09-30FD-4768-90C2-AB1EFC09896F}" dt="2022-11-24T12:10:31.674" v="234" actId="478"/>
          <ac:picMkLst>
            <pc:docMk/>
            <pc:sldMk cId="369949931" sldId="365"/>
            <ac:picMk id="2" creationId="{C621967B-29DD-EF34-DC2F-535EC70CFCDE}"/>
          </ac:picMkLst>
        </pc:picChg>
        <pc:picChg chg="add mod">
          <ac:chgData name="Ren Russel Lavilla" userId="440ce48c33ad75fb" providerId="LiveId" clId="{6B596D09-30FD-4768-90C2-AB1EFC09896F}" dt="2022-11-24T12:11:03.066" v="246" actId="14100"/>
          <ac:picMkLst>
            <pc:docMk/>
            <pc:sldMk cId="369949931" sldId="365"/>
            <ac:picMk id="3" creationId="{CA6C8CE9-4E22-A2C6-0361-82FFFBB4F3DC}"/>
          </ac:picMkLst>
        </pc:picChg>
        <pc:picChg chg="mod">
          <ac:chgData name="Ren Russel Lavilla" userId="440ce48c33ad75fb" providerId="LiveId" clId="{6B596D09-30FD-4768-90C2-AB1EFC09896F}" dt="2022-11-24T12:11:21.995" v="247"/>
          <ac:picMkLst>
            <pc:docMk/>
            <pc:sldMk cId="369949931" sldId="365"/>
            <ac:picMk id="4" creationId="{088B0583-EADE-2106-E0B1-C6971FC77C07}"/>
          </ac:picMkLst>
        </pc:picChg>
      </pc:sldChg>
      <pc:sldChg chg="addSp modSp new mod">
        <pc:chgData name="Ren Russel Lavilla" userId="440ce48c33ad75fb" providerId="LiveId" clId="{6B596D09-30FD-4768-90C2-AB1EFC09896F}" dt="2022-11-24T12:13:56.869" v="320" actId="14100"/>
        <pc:sldMkLst>
          <pc:docMk/>
          <pc:sldMk cId="570736414" sldId="366"/>
        </pc:sldMkLst>
        <pc:spChg chg="mod">
          <ac:chgData name="Ren Russel Lavilla" userId="440ce48c33ad75fb" providerId="LiveId" clId="{6B596D09-30FD-4768-90C2-AB1EFC09896F}" dt="2022-11-24T12:13:13.528" v="273"/>
          <ac:spMkLst>
            <pc:docMk/>
            <pc:sldMk cId="570736414" sldId="366"/>
            <ac:spMk id="4" creationId="{48050800-F091-62CD-BF7A-F0BD1160A419}"/>
          </ac:spMkLst>
        </pc:spChg>
        <pc:spChg chg="mod">
          <ac:chgData name="Ren Russel Lavilla" userId="440ce48c33ad75fb" providerId="LiveId" clId="{6B596D09-30FD-4768-90C2-AB1EFC09896F}" dt="2022-11-24T12:13:13.528" v="273"/>
          <ac:spMkLst>
            <pc:docMk/>
            <pc:sldMk cId="570736414" sldId="366"/>
            <ac:spMk id="5" creationId="{0C1AD8A1-10C2-1BC6-8F9D-371442F2EA9C}"/>
          </ac:spMkLst>
        </pc:spChg>
        <pc:spChg chg="mod">
          <ac:chgData name="Ren Russel Lavilla" userId="440ce48c33ad75fb" providerId="LiveId" clId="{6B596D09-30FD-4768-90C2-AB1EFC09896F}" dt="2022-11-24T12:13:13.528" v="273"/>
          <ac:spMkLst>
            <pc:docMk/>
            <pc:sldMk cId="570736414" sldId="366"/>
            <ac:spMk id="6" creationId="{60060A91-3C8F-7C3D-5107-5C6F54385EAF}"/>
          </ac:spMkLst>
        </pc:spChg>
        <pc:spChg chg="mod">
          <ac:chgData name="Ren Russel Lavilla" userId="440ce48c33ad75fb" providerId="LiveId" clId="{6B596D09-30FD-4768-90C2-AB1EFC09896F}" dt="2022-11-24T12:13:13.528" v="273"/>
          <ac:spMkLst>
            <pc:docMk/>
            <pc:sldMk cId="570736414" sldId="366"/>
            <ac:spMk id="7" creationId="{A05B6066-FC2F-7837-B6AE-9BEF47BEB788}"/>
          </ac:spMkLst>
        </pc:spChg>
        <pc:grpChg chg="add mod">
          <ac:chgData name="Ren Russel Lavilla" userId="440ce48c33ad75fb" providerId="LiveId" clId="{6B596D09-30FD-4768-90C2-AB1EFC09896F}" dt="2022-11-24T12:13:13.528" v="273"/>
          <ac:grpSpMkLst>
            <pc:docMk/>
            <pc:sldMk cId="570736414" sldId="366"/>
            <ac:grpSpMk id="3" creationId="{52FCCB31-DA59-4669-0E40-A6DB5A8BD8F5}"/>
          </ac:grpSpMkLst>
        </pc:grpChg>
        <pc:picChg chg="add mod">
          <ac:chgData name="Ren Russel Lavilla" userId="440ce48c33ad75fb" providerId="LiveId" clId="{6B596D09-30FD-4768-90C2-AB1EFC09896F}" dt="2022-11-24T12:13:56.869" v="320" actId="14100"/>
          <ac:picMkLst>
            <pc:docMk/>
            <pc:sldMk cId="570736414" sldId="366"/>
            <ac:picMk id="8" creationId="{84D9FA8F-4161-1225-8CEF-21306DD39BB3}"/>
          </ac:picMkLst>
        </pc:picChg>
      </pc:sldChg>
      <pc:sldChg chg="addSp modSp new mod">
        <pc:chgData name="Ren Russel Lavilla" userId="440ce48c33ad75fb" providerId="LiveId" clId="{6B596D09-30FD-4768-90C2-AB1EFC09896F}" dt="2022-11-24T12:15:15.698" v="333" actId="14100"/>
        <pc:sldMkLst>
          <pc:docMk/>
          <pc:sldMk cId="932086597" sldId="367"/>
        </pc:sldMkLst>
        <pc:spChg chg="mod">
          <ac:chgData name="Ren Russel Lavilla" userId="440ce48c33ad75fb" providerId="LiveId" clId="{6B596D09-30FD-4768-90C2-AB1EFC09896F}" dt="2022-11-24T12:14:43.030" v="326"/>
          <ac:spMkLst>
            <pc:docMk/>
            <pc:sldMk cId="932086597" sldId="367"/>
            <ac:spMk id="4" creationId="{BEF3FD89-C914-E8A9-2409-6F117FA38382}"/>
          </ac:spMkLst>
        </pc:spChg>
        <pc:spChg chg="mod">
          <ac:chgData name="Ren Russel Lavilla" userId="440ce48c33ad75fb" providerId="LiveId" clId="{6B596D09-30FD-4768-90C2-AB1EFC09896F}" dt="2022-11-24T12:14:43.030" v="326"/>
          <ac:spMkLst>
            <pc:docMk/>
            <pc:sldMk cId="932086597" sldId="367"/>
            <ac:spMk id="5" creationId="{D852D2FA-28C4-6FD7-3CE9-516ACC7591A8}"/>
          </ac:spMkLst>
        </pc:spChg>
        <pc:spChg chg="mod">
          <ac:chgData name="Ren Russel Lavilla" userId="440ce48c33ad75fb" providerId="LiveId" clId="{6B596D09-30FD-4768-90C2-AB1EFC09896F}" dt="2022-11-24T12:14:43.030" v="326"/>
          <ac:spMkLst>
            <pc:docMk/>
            <pc:sldMk cId="932086597" sldId="367"/>
            <ac:spMk id="6" creationId="{617DDAE8-8886-FD75-18ED-E17836F7946B}"/>
          </ac:spMkLst>
        </pc:spChg>
        <pc:spChg chg="mod">
          <ac:chgData name="Ren Russel Lavilla" userId="440ce48c33ad75fb" providerId="LiveId" clId="{6B596D09-30FD-4768-90C2-AB1EFC09896F}" dt="2022-11-24T12:14:43.030" v="326"/>
          <ac:spMkLst>
            <pc:docMk/>
            <pc:sldMk cId="932086597" sldId="367"/>
            <ac:spMk id="7" creationId="{46A363AC-5EA2-5018-C090-193AF77A43A8}"/>
          </ac:spMkLst>
        </pc:spChg>
        <pc:grpChg chg="add mod">
          <ac:chgData name="Ren Russel Lavilla" userId="440ce48c33ad75fb" providerId="LiveId" clId="{6B596D09-30FD-4768-90C2-AB1EFC09896F}" dt="2022-11-24T12:14:43.030" v="326"/>
          <ac:grpSpMkLst>
            <pc:docMk/>
            <pc:sldMk cId="932086597" sldId="367"/>
            <ac:grpSpMk id="3" creationId="{4FC8DB60-8072-51D1-30F6-FB7A7B0F9B1B}"/>
          </ac:grpSpMkLst>
        </pc:grpChg>
        <pc:picChg chg="add mod">
          <ac:chgData name="Ren Russel Lavilla" userId="440ce48c33ad75fb" providerId="LiveId" clId="{6B596D09-30FD-4768-90C2-AB1EFC09896F}" dt="2022-11-24T12:15:15.698" v="333" actId="14100"/>
          <ac:picMkLst>
            <pc:docMk/>
            <pc:sldMk cId="932086597" sldId="367"/>
            <ac:picMk id="8" creationId="{A4981613-E5DC-D3C6-E7A9-AE74DD045587}"/>
          </ac:picMkLst>
        </pc:picChg>
      </pc:sldChg>
      <pc:sldChg chg="addSp modSp new mod">
        <pc:chgData name="Ren Russel Lavilla" userId="440ce48c33ad75fb" providerId="LiveId" clId="{6B596D09-30FD-4768-90C2-AB1EFC09896F}" dt="2022-11-24T12:15:50.151" v="342" actId="14100"/>
        <pc:sldMkLst>
          <pc:docMk/>
          <pc:sldMk cId="554104307" sldId="368"/>
        </pc:sldMkLst>
        <pc:spChg chg="mod">
          <ac:chgData name="Ren Russel Lavilla" userId="440ce48c33ad75fb" providerId="LiveId" clId="{6B596D09-30FD-4768-90C2-AB1EFC09896F}" dt="2022-11-24T12:14:45.541" v="327"/>
          <ac:spMkLst>
            <pc:docMk/>
            <pc:sldMk cId="554104307" sldId="368"/>
            <ac:spMk id="4" creationId="{1F2C2AC2-3638-3B59-8ACD-22DAB88B6D9C}"/>
          </ac:spMkLst>
        </pc:spChg>
        <pc:spChg chg="mod">
          <ac:chgData name="Ren Russel Lavilla" userId="440ce48c33ad75fb" providerId="LiveId" clId="{6B596D09-30FD-4768-90C2-AB1EFC09896F}" dt="2022-11-24T12:14:45.541" v="327"/>
          <ac:spMkLst>
            <pc:docMk/>
            <pc:sldMk cId="554104307" sldId="368"/>
            <ac:spMk id="5" creationId="{E695283E-673C-7870-D9E2-56C35F4C8C31}"/>
          </ac:spMkLst>
        </pc:spChg>
        <pc:spChg chg="mod">
          <ac:chgData name="Ren Russel Lavilla" userId="440ce48c33ad75fb" providerId="LiveId" clId="{6B596D09-30FD-4768-90C2-AB1EFC09896F}" dt="2022-11-24T12:14:45.541" v="327"/>
          <ac:spMkLst>
            <pc:docMk/>
            <pc:sldMk cId="554104307" sldId="368"/>
            <ac:spMk id="6" creationId="{C7BE231B-572B-039A-4863-08D1AC28C75D}"/>
          </ac:spMkLst>
        </pc:spChg>
        <pc:spChg chg="mod">
          <ac:chgData name="Ren Russel Lavilla" userId="440ce48c33ad75fb" providerId="LiveId" clId="{6B596D09-30FD-4768-90C2-AB1EFC09896F}" dt="2022-11-24T12:14:45.541" v="327"/>
          <ac:spMkLst>
            <pc:docMk/>
            <pc:sldMk cId="554104307" sldId="368"/>
            <ac:spMk id="7" creationId="{0D425FF9-5725-8B34-8ABF-9C882AA8DFB6}"/>
          </ac:spMkLst>
        </pc:spChg>
        <pc:grpChg chg="add mod">
          <ac:chgData name="Ren Russel Lavilla" userId="440ce48c33ad75fb" providerId="LiveId" clId="{6B596D09-30FD-4768-90C2-AB1EFC09896F}" dt="2022-11-24T12:14:45.541" v="327"/>
          <ac:grpSpMkLst>
            <pc:docMk/>
            <pc:sldMk cId="554104307" sldId="368"/>
            <ac:grpSpMk id="3" creationId="{7E2D9184-CF1C-F584-3DFA-54C476BCEB1C}"/>
          </ac:grpSpMkLst>
        </pc:grpChg>
        <pc:picChg chg="add mod">
          <ac:chgData name="Ren Russel Lavilla" userId="440ce48c33ad75fb" providerId="LiveId" clId="{6B596D09-30FD-4768-90C2-AB1EFC09896F}" dt="2022-11-24T12:15:50.151" v="342" actId="14100"/>
          <ac:picMkLst>
            <pc:docMk/>
            <pc:sldMk cId="554104307" sldId="368"/>
            <ac:picMk id="8" creationId="{BE9E2DB1-F1BF-7923-81E8-7456D0C8F2B1}"/>
          </ac:picMkLst>
        </pc:picChg>
      </pc:sldChg>
      <pc:sldChg chg="addSp modSp new mod">
        <pc:chgData name="Ren Russel Lavilla" userId="440ce48c33ad75fb" providerId="LiveId" clId="{6B596D09-30FD-4768-90C2-AB1EFC09896F}" dt="2022-11-24T12:16:34.960" v="366" actId="14100"/>
        <pc:sldMkLst>
          <pc:docMk/>
          <pc:sldMk cId="2150002733" sldId="369"/>
        </pc:sldMkLst>
        <pc:spChg chg="mod">
          <ac:chgData name="Ren Russel Lavilla" userId="440ce48c33ad75fb" providerId="LiveId" clId="{6B596D09-30FD-4768-90C2-AB1EFC09896F}" dt="2022-11-24T12:14:47.829" v="328"/>
          <ac:spMkLst>
            <pc:docMk/>
            <pc:sldMk cId="2150002733" sldId="369"/>
            <ac:spMk id="4" creationId="{78ECB30E-3022-F8EB-B2A1-31C290E3AF57}"/>
          </ac:spMkLst>
        </pc:spChg>
        <pc:spChg chg="mod">
          <ac:chgData name="Ren Russel Lavilla" userId="440ce48c33ad75fb" providerId="LiveId" clId="{6B596D09-30FD-4768-90C2-AB1EFC09896F}" dt="2022-11-24T12:14:47.829" v="328"/>
          <ac:spMkLst>
            <pc:docMk/>
            <pc:sldMk cId="2150002733" sldId="369"/>
            <ac:spMk id="5" creationId="{73C0E1EA-6B88-3FD7-CEBF-B7C87740BC1C}"/>
          </ac:spMkLst>
        </pc:spChg>
        <pc:spChg chg="mod">
          <ac:chgData name="Ren Russel Lavilla" userId="440ce48c33ad75fb" providerId="LiveId" clId="{6B596D09-30FD-4768-90C2-AB1EFC09896F}" dt="2022-11-24T12:14:47.829" v="328"/>
          <ac:spMkLst>
            <pc:docMk/>
            <pc:sldMk cId="2150002733" sldId="369"/>
            <ac:spMk id="6" creationId="{1FAEAD07-3ABC-3079-EA24-6ACFCD10C0B3}"/>
          </ac:spMkLst>
        </pc:spChg>
        <pc:spChg chg="mod">
          <ac:chgData name="Ren Russel Lavilla" userId="440ce48c33ad75fb" providerId="LiveId" clId="{6B596D09-30FD-4768-90C2-AB1EFC09896F}" dt="2022-11-24T12:14:47.829" v="328"/>
          <ac:spMkLst>
            <pc:docMk/>
            <pc:sldMk cId="2150002733" sldId="369"/>
            <ac:spMk id="7" creationId="{C939C6A7-BD7F-6F52-1168-DC7B8C4EC82B}"/>
          </ac:spMkLst>
        </pc:spChg>
        <pc:grpChg chg="add mod">
          <ac:chgData name="Ren Russel Lavilla" userId="440ce48c33ad75fb" providerId="LiveId" clId="{6B596D09-30FD-4768-90C2-AB1EFC09896F}" dt="2022-11-24T12:14:47.829" v="328"/>
          <ac:grpSpMkLst>
            <pc:docMk/>
            <pc:sldMk cId="2150002733" sldId="369"/>
            <ac:grpSpMk id="3" creationId="{CDAFB8F9-8299-FC8B-C21C-ED104CF711C4}"/>
          </ac:grpSpMkLst>
        </pc:grpChg>
        <pc:picChg chg="add mod">
          <ac:chgData name="Ren Russel Lavilla" userId="440ce48c33ad75fb" providerId="LiveId" clId="{6B596D09-30FD-4768-90C2-AB1EFC09896F}" dt="2022-11-24T12:16:34.960" v="366" actId="14100"/>
          <ac:picMkLst>
            <pc:docMk/>
            <pc:sldMk cId="2150002733" sldId="369"/>
            <ac:picMk id="8" creationId="{6CFBF060-241D-3557-FBC2-959AA77D91F5}"/>
          </ac:picMkLst>
        </pc:picChg>
      </pc:sldChg>
      <pc:sldChg chg="addSp modSp new mod">
        <pc:chgData name="Ren Russel Lavilla" userId="440ce48c33ad75fb" providerId="LiveId" clId="{6B596D09-30FD-4768-90C2-AB1EFC09896F}" dt="2022-11-24T12:17:09.512" v="381" actId="14100"/>
        <pc:sldMkLst>
          <pc:docMk/>
          <pc:sldMk cId="1322416720" sldId="370"/>
        </pc:sldMkLst>
        <pc:spChg chg="mod">
          <ac:chgData name="Ren Russel Lavilla" userId="440ce48c33ad75fb" providerId="LiveId" clId="{6B596D09-30FD-4768-90C2-AB1EFC09896F}" dt="2022-11-24T12:14:51.038" v="329"/>
          <ac:spMkLst>
            <pc:docMk/>
            <pc:sldMk cId="1322416720" sldId="370"/>
            <ac:spMk id="4" creationId="{EC36BDC8-0FEF-7BB3-233B-03EE7D18E489}"/>
          </ac:spMkLst>
        </pc:spChg>
        <pc:spChg chg="mod">
          <ac:chgData name="Ren Russel Lavilla" userId="440ce48c33ad75fb" providerId="LiveId" clId="{6B596D09-30FD-4768-90C2-AB1EFC09896F}" dt="2022-11-24T12:14:51.038" v="329"/>
          <ac:spMkLst>
            <pc:docMk/>
            <pc:sldMk cId="1322416720" sldId="370"/>
            <ac:spMk id="5" creationId="{BAF2A12F-8AEE-4F18-19F9-6783A3C3DCCB}"/>
          </ac:spMkLst>
        </pc:spChg>
        <pc:spChg chg="mod">
          <ac:chgData name="Ren Russel Lavilla" userId="440ce48c33ad75fb" providerId="LiveId" clId="{6B596D09-30FD-4768-90C2-AB1EFC09896F}" dt="2022-11-24T12:14:51.038" v="329"/>
          <ac:spMkLst>
            <pc:docMk/>
            <pc:sldMk cId="1322416720" sldId="370"/>
            <ac:spMk id="6" creationId="{C39FF27C-0E81-1442-5376-A1BFE4900D41}"/>
          </ac:spMkLst>
        </pc:spChg>
        <pc:spChg chg="mod">
          <ac:chgData name="Ren Russel Lavilla" userId="440ce48c33ad75fb" providerId="LiveId" clId="{6B596D09-30FD-4768-90C2-AB1EFC09896F}" dt="2022-11-24T12:14:51.038" v="329"/>
          <ac:spMkLst>
            <pc:docMk/>
            <pc:sldMk cId="1322416720" sldId="370"/>
            <ac:spMk id="7" creationId="{71C9E2E9-F88B-2242-4921-8722C3FD09CA}"/>
          </ac:spMkLst>
        </pc:spChg>
        <pc:grpChg chg="add mod">
          <ac:chgData name="Ren Russel Lavilla" userId="440ce48c33ad75fb" providerId="LiveId" clId="{6B596D09-30FD-4768-90C2-AB1EFC09896F}" dt="2022-11-24T12:14:51.038" v="329"/>
          <ac:grpSpMkLst>
            <pc:docMk/>
            <pc:sldMk cId="1322416720" sldId="370"/>
            <ac:grpSpMk id="3" creationId="{2FB23F17-90DB-18AE-306A-12D866B0F289}"/>
          </ac:grpSpMkLst>
        </pc:grpChg>
        <pc:picChg chg="add mod">
          <ac:chgData name="Ren Russel Lavilla" userId="440ce48c33ad75fb" providerId="LiveId" clId="{6B596D09-30FD-4768-90C2-AB1EFC09896F}" dt="2022-11-24T12:17:09.512" v="381" actId="14100"/>
          <ac:picMkLst>
            <pc:docMk/>
            <pc:sldMk cId="1322416720" sldId="370"/>
            <ac:picMk id="8" creationId="{DC151903-0C70-BC76-C32E-489F24F097EF}"/>
          </ac:picMkLst>
        </pc:picChg>
      </pc:sldChg>
      <pc:sldChg chg="addSp modSp new mod">
        <pc:chgData name="Ren Russel Lavilla" userId="440ce48c33ad75fb" providerId="LiveId" clId="{6B596D09-30FD-4768-90C2-AB1EFC09896F}" dt="2022-11-24T12:19:17.764" v="417" actId="1037"/>
        <pc:sldMkLst>
          <pc:docMk/>
          <pc:sldMk cId="3804974705" sldId="371"/>
        </pc:sldMkLst>
        <pc:spChg chg="mod">
          <ac:chgData name="Ren Russel Lavilla" userId="440ce48c33ad75fb" providerId="LiveId" clId="{6B596D09-30FD-4768-90C2-AB1EFC09896F}" dt="2022-11-24T12:14:53.966" v="330"/>
          <ac:spMkLst>
            <pc:docMk/>
            <pc:sldMk cId="3804974705" sldId="371"/>
            <ac:spMk id="4" creationId="{B2E4F21D-81FB-84B5-F217-B25A95724E1D}"/>
          </ac:spMkLst>
        </pc:spChg>
        <pc:spChg chg="mod">
          <ac:chgData name="Ren Russel Lavilla" userId="440ce48c33ad75fb" providerId="LiveId" clId="{6B596D09-30FD-4768-90C2-AB1EFC09896F}" dt="2022-11-24T12:14:53.966" v="330"/>
          <ac:spMkLst>
            <pc:docMk/>
            <pc:sldMk cId="3804974705" sldId="371"/>
            <ac:spMk id="5" creationId="{CE70347D-B093-BA16-7962-518361F56C9C}"/>
          </ac:spMkLst>
        </pc:spChg>
        <pc:spChg chg="mod">
          <ac:chgData name="Ren Russel Lavilla" userId="440ce48c33ad75fb" providerId="LiveId" clId="{6B596D09-30FD-4768-90C2-AB1EFC09896F}" dt="2022-11-24T12:14:53.966" v="330"/>
          <ac:spMkLst>
            <pc:docMk/>
            <pc:sldMk cId="3804974705" sldId="371"/>
            <ac:spMk id="6" creationId="{E2A44F50-7ED5-2579-1B46-5E1BB74023C2}"/>
          </ac:spMkLst>
        </pc:spChg>
        <pc:spChg chg="mod">
          <ac:chgData name="Ren Russel Lavilla" userId="440ce48c33ad75fb" providerId="LiveId" clId="{6B596D09-30FD-4768-90C2-AB1EFC09896F}" dt="2022-11-24T12:14:53.966" v="330"/>
          <ac:spMkLst>
            <pc:docMk/>
            <pc:sldMk cId="3804974705" sldId="371"/>
            <ac:spMk id="7" creationId="{3EAACD19-CD49-EA22-010A-067CB05A6965}"/>
          </ac:spMkLst>
        </pc:spChg>
        <pc:grpChg chg="add mod">
          <ac:chgData name="Ren Russel Lavilla" userId="440ce48c33ad75fb" providerId="LiveId" clId="{6B596D09-30FD-4768-90C2-AB1EFC09896F}" dt="2022-11-24T12:19:17.764" v="417" actId="1037"/>
          <ac:grpSpMkLst>
            <pc:docMk/>
            <pc:sldMk cId="3804974705" sldId="371"/>
            <ac:grpSpMk id="3" creationId="{510FA43C-3EE3-E82C-9536-9C8201742BB9}"/>
          </ac:grpSpMkLst>
        </pc:grpChg>
        <pc:picChg chg="add mod">
          <ac:chgData name="Ren Russel Lavilla" userId="440ce48c33ad75fb" providerId="LiveId" clId="{6B596D09-30FD-4768-90C2-AB1EFC09896F}" dt="2022-11-24T12:19:17.764" v="417" actId="1037"/>
          <ac:picMkLst>
            <pc:docMk/>
            <pc:sldMk cId="3804974705" sldId="371"/>
            <ac:picMk id="8" creationId="{7AED50C8-B9A9-45E5-6D88-BFC2C160E13F}"/>
          </ac:picMkLst>
        </pc:picChg>
      </pc:sldChg>
      <pc:sldChg chg="addSp modSp new mod">
        <pc:chgData name="Ren Russel Lavilla" userId="440ce48c33ad75fb" providerId="LiveId" clId="{6B596D09-30FD-4768-90C2-AB1EFC09896F}" dt="2022-11-24T12:20:28.973" v="430" actId="14100"/>
        <pc:sldMkLst>
          <pc:docMk/>
          <pc:sldMk cId="250263458" sldId="372"/>
        </pc:sldMkLst>
        <pc:spChg chg="mod">
          <ac:chgData name="Ren Russel Lavilla" userId="440ce48c33ad75fb" providerId="LiveId" clId="{6B596D09-30FD-4768-90C2-AB1EFC09896F}" dt="2022-11-24T12:19:48.541" v="419"/>
          <ac:spMkLst>
            <pc:docMk/>
            <pc:sldMk cId="250263458" sldId="372"/>
            <ac:spMk id="4" creationId="{C88EF1DF-397C-45ED-792F-6D702B369785}"/>
          </ac:spMkLst>
        </pc:spChg>
        <pc:spChg chg="mod">
          <ac:chgData name="Ren Russel Lavilla" userId="440ce48c33ad75fb" providerId="LiveId" clId="{6B596D09-30FD-4768-90C2-AB1EFC09896F}" dt="2022-11-24T12:19:48.541" v="419"/>
          <ac:spMkLst>
            <pc:docMk/>
            <pc:sldMk cId="250263458" sldId="372"/>
            <ac:spMk id="5" creationId="{7E48A6D5-343A-7BB1-CE9C-C01F6B4F9FCA}"/>
          </ac:spMkLst>
        </pc:spChg>
        <pc:spChg chg="mod">
          <ac:chgData name="Ren Russel Lavilla" userId="440ce48c33ad75fb" providerId="LiveId" clId="{6B596D09-30FD-4768-90C2-AB1EFC09896F}" dt="2022-11-24T12:19:48.541" v="419"/>
          <ac:spMkLst>
            <pc:docMk/>
            <pc:sldMk cId="250263458" sldId="372"/>
            <ac:spMk id="6" creationId="{9A448D26-0EFE-752D-69DD-3E5B34738526}"/>
          </ac:spMkLst>
        </pc:spChg>
        <pc:spChg chg="mod">
          <ac:chgData name="Ren Russel Lavilla" userId="440ce48c33ad75fb" providerId="LiveId" clId="{6B596D09-30FD-4768-90C2-AB1EFC09896F}" dt="2022-11-24T12:19:48.541" v="419"/>
          <ac:spMkLst>
            <pc:docMk/>
            <pc:sldMk cId="250263458" sldId="372"/>
            <ac:spMk id="7" creationId="{81BA6F64-E07E-8421-BA1F-973817E24E5A}"/>
          </ac:spMkLst>
        </pc:spChg>
        <pc:grpChg chg="add mod">
          <ac:chgData name="Ren Russel Lavilla" userId="440ce48c33ad75fb" providerId="LiveId" clId="{6B596D09-30FD-4768-90C2-AB1EFC09896F}" dt="2022-11-24T12:19:48.541" v="419"/>
          <ac:grpSpMkLst>
            <pc:docMk/>
            <pc:sldMk cId="250263458" sldId="372"/>
            <ac:grpSpMk id="3" creationId="{56A56534-5C03-8B11-765B-1FEC2E886FE6}"/>
          </ac:grpSpMkLst>
        </pc:grpChg>
        <pc:picChg chg="add mod">
          <ac:chgData name="Ren Russel Lavilla" userId="440ce48c33ad75fb" providerId="LiveId" clId="{6B596D09-30FD-4768-90C2-AB1EFC09896F}" dt="2022-11-24T12:20:28.973" v="430" actId="14100"/>
          <ac:picMkLst>
            <pc:docMk/>
            <pc:sldMk cId="250263458" sldId="372"/>
            <ac:picMk id="8" creationId="{831B9345-940B-67DC-DF4B-4D0C06B0697F}"/>
          </ac:picMkLst>
        </pc:picChg>
      </pc:sldChg>
      <pc:sldChg chg="addSp modSp new mod">
        <pc:chgData name="Ren Russel Lavilla" userId="440ce48c33ad75fb" providerId="LiveId" clId="{6B596D09-30FD-4768-90C2-AB1EFC09896F}" dt="2022-11-24T12:23:40.657" v="453" actId="1076"/>
        <pc:sldMkLst>
          <pc:docMk/>
          <pc:sldMk cId="1035102172" sldId="373"/>
        </pc:sldMkLst>
        <pc:spChg chg="mod">
          <ac:chgData name="Ren Russel Lavilla" userId="440ce48c33ad75fb" providerId="LiveId" clId="{6B596D09-30FD-4768-90C2-AB1EFC09896F}" dt="2022-11-24T12:22:31.670" v="441"/>
          <ac:spMkLst>
            <pc:docMk/>
            <pc:sldMk cId="1035102172" sldId="373"/>
            <ac:spMk id="4" creationId="{B95EFC46-9BB8-8C7A-07EC-7D6F1EAE88A3}"/>
          </ac:spMkLst>
        </pc:spChg>
        <pc:spChg chg="mod">
          <ac:chgData name="Ren Russel Lavilla" userId="440ce48c33ad75fb" providerId="LiveId" clId="{6B596D09-30FD-4768-90C2-AB1EFC09896F}" dt="2022-11-24T12:22:31.670" v="441"/>
          <ac:spMkLst>
            <pc:docMk/>
            <pc:sldMk cId="1035102172" sldId="373"/>
            <ac:spMk id="5" creationId="{6041A761-B5BE-5E5E-7570-04CB980E0637}"/>
          </ac:spMkLst>
        </pc:spChg>
        <pc:spChg chg="mod">
          <ac:chgData name="Ren Russel Lavilla" userId="440ce48c33ad75fb" providerId="LiveId" clId="{6B596D09-30FD-4768-90C2-AB1EFC09896F}" dt="2022-11-24T12:22:31.670" v="441"/>
          <ac:spMkLst>
            <pc:docMk/>
            <pc:sldMk cId="1035102172" sldId="373"/>
            <ac:spMk id="6" creationId="{D1C2AF7D-D05A-637E-E7DB-30FFED0B870C}"/>
          </ac:spMkLst>
        </pc:spChg>
        <pc:spChg chg="mod">
          <ac:chgData name="Ren Russel Lavilla" userId="440ce48c33ad75fb" providerId="LiveId" clId="{6B596D09-30FD-4768-90C2-AB1EFC09896F}" dt="2022-11-24T12:22:31.670" v="441"/>
          <ac:spMkLst>
            <pc:docMk/>
            <pc:sldMk cId="1035102172" sldId="373"/>
            <ac:spMk id="7" creationId="{614B64BF-3A63-E11A-4252-5DDC4C7FBEDF}"/>
          </ac:spMkLst>
        </pc:spChg>
        <pc:grpChg chg="add mod">
          <ac:chgData name="Ren Russel Lavilla" userId="440ce48c33ad75fb" providerId="LiveId" clId="{6B596D09-30FD-4768-90C2-AB1EFC09896F}" dt="2022-11-24T12:22:31.670" v="441"/>
          <ac:grpSpMkLst>
            <pc:docMk/>
            <pc:sldMk cId="1035102172" sldId="373"/>
            <ac:grpSpMk id="3" creationId="{E2FA08EE-EE01-8983-4153-A64E692F6013}"/>
          </ac:grpSpMkLst>
        </pc:grpChg>
        <pc:picChg chg="add mod">
          <ac:chgData name="Ren Russel Lavilla" userId="440ce48c33ad75fb" providerId="LiveId" clId="{6B596D09-30FD-4768-90C2-AB1EFC09896F}" dt="2022-11-24T12:23:40.657" v="453" actId="1076"/>
          <ac:picMkLst>
            <pc:docMk/>
            <pc:sldMk cId="1035102172" sldId="373"/>
            <ac:picMk id="8" creationId="{5EC0F606-FE08-4C5D-09E7-58B8D6F0ECC4}"/>
          </ac:picMkLst>
        </pc:picChg>
      </pc:sldChg>
      <pc:sldChg chg="addSp modSp new mod">
        <pc:chgData name="Ren Russel Lavilla" userId="440ce48c33ad75fb" providerId="LiveId" clId="{6B596D09-30FD-4768-90C2-AB1EFC09896F}" dt="2022-11-24T12:26:24.127" v="483" actId="14100"/>
        <pc:sldMkLst>
          <pc:docMk/>
          <pc:sldMk cId="1922971253" sldId="374"/>
        </pc:sldMkLst>
        <pc:spChg chg="mod">
          <ac:chgData name="Ren Russel Lavilla" userId="440ce48c33ad75fb" providerId="LiveId" clId="{6B596D09-30FD-4768-90C2-AB1EFC09896F}" dt="2022-11-24T12:22:34.969" v="442"/>
          <ac:spMkLst>
            <pc:docMk/>
            <pc:sldMk cId="1922971253" sldId="374"/>
            <ac:spMk id="4" creationId="{9E475B4D-53FB-98B8-0036-BDB90586D74A}"/>
          </ac:spMkLst>
        </pc:spChg>
        <pc:spChg chg="mod">
          <ac:chgData name="Ren Russel Lavilla" userId="440ce48c33ad75fb" providerId="LiveId" clId="{6B596D09-30FD-4768-90C2-AB1EFC09896F}" dt="2022-11-24T12:22:34.969" v="442"/>
          <ac:spMkLst>
            <pc:docMk/>
            <pc:sldMk cId="1922971253" sldId="374"/>
            <ac:spMk id="5" creationId="{FC62A4E1-10EC-24B1-B58D-E1CA21A63CE4}"/>
          </ac:spMkLst>
        </pc:spChg>
        <pc:spChg chg="mod">
          <ac:chgData name="Ren Russel Lavilla" userId="440ce48c33ad75fb" providerId="LiveId" clId="{6B596D09-30FD-4768-90C2-AB1EFC09896F}" dt="2022-11-24T12:22:34.969" v="442"/>
          <ac:spMkLst>
            <pc:docMk/>
            <pc:sldMk cId="1922971253" sldId="374"/>
            <ac:spMk id="6" creationId="{996C1BCB-06AC-611D-2C60-B1970A20AF47}"/>
          </ac:spMkLst>
        </pc:spChg>
        <pc:spChg chg="mod">
          <ac:chgData name="Ren Russel Lavilla" userId="440ce48c33ad75fb" providerId="LiveId" clId="{6B596D09-30FD-4768-90C2-AB1EFC09896F}" dt="2022-11-24T12:22:34.969" v="442"/>
          <ac:spMkLst>
            <pc:docMk/>
            <pc:sldMk cId="1922971253" sldId="374"/>
            <ac:spMk id="7" creationId="{3074E095-D2F9-F9ED-C14F-76B05AE5DE66}"/>
          </ac:spMkLst>
        </pc:spChg>
        <pc:grpChg chg="add mod">
          <ac:chgData name="Ren Russel Lavilla" userId="440ce48c33ad75fb" providerId="LiveId" clId="{6B596D09-30FD-4768-90C2-AB1EFC09896F}" dt="2022-11-24T12:26:24.127" v="483" actId="14100"/>
          <ac:grpSpMkLst>
            <pc:docMk/>
            <pc:sldMk cId="1922971253" sldId="374"/>
            <ac:grpSpMk id="3" creationId="{0F771778-F028-E80B-0F11-3CAC33A92378}"/>
          </ac:grpSpMkLst>
        </pc:grpChg>
        <pc:picChg chg="add mod">
          <ac:chgData name="Ren Russel Lavilla" userId="440ce48c33ad75fb" providerId="LiveId" clId="{6B596D09-30FD-4768-90C2-AB1EFC09896F}" dt="2022-11-24T12:25:27.736" v="478" actId="14100"/>
          <ac:picMkLst>
            <pc:docMk/>
            <pc:sldMk cId="1922971253" sldId="374"/>
            <ac:picMk id="8" creationId="{68DDE4CD-C727-E358-8313-D68BDCEF4FD2}"/>
          </ac:picMkLst>
        </pc:picChg>
      </pc:sldChg>
      <pc:sldChg chg="addSp delSp modSp new mod">
        <pc:chgData name="Ren Russel Lavilla" userId="440ce48c33ad75fb" providerId="LiveId" clId="{6B596D09-30FD-4768-90C2-AB1EFC09896F}" dt="2022-11-24T12:28:07.695" v="495"/>
        <pc:sldMkLst>
          <pc:docMk/>
          <pc:sldMk cId="1868432760" sldId="375"/>
        </pc:sldMkLst>
        <pc:spChg chg="mod">
          <ac:chgData name="Ren Russel Lavilla" userId="440ce48c33ad75fb" providerId="LiveId" clId="{6B596D09-30FD-4768-90C2-AB1EFC09896F}" dt="2022-11-24T12:22:38.429" v="443"/>
          <ac:spMkLst>
            <pc:docMk/>
            <pc:sldMk cId="1868432760" sldId="375"/>
            <ac:spMk id="4" creationId="{C486C0DF-E0CB-AE00-4CE7-73DD86B4CEF0}"/>
          </ac:spMkLst>
        </pc:spChg>
        <pc:spChg chg="mod">
          <ac:chgData name="Ren Russel Lavilla" userId="440ce48c33ad75fb" providerId="LiveId" clId="{6B596D09-30FD-4768-90C2-AB1EFC09896F}" dt="2022-11-24T12:22:38.429" v="443"/>
          <ac:spMkLst>
            <pc:docMk/>
            <pc:sldMk cId="1868432760" sldId="375"/>
            <ac:spMk id="5" creationId="{A35EF9AF-E42C-12E4-C175-168BF189FB13}"/>
          </ac:spMkLst>
        </pc:spChg>
        <pc:spChg chg="mod">
          <ac:chgData name="Ren Russel Lavilla" userId="440ce48c33ad75fb" providerId="LiveId" clId="{6B596D09-30FD-4768-90C2-AB1EFC09896F}" dt="2022-11-24T12:22:38.429" v="443"/>
          <ac:spMkLst>
            <pc:docMk/>
            <pc:sldMk cId="1868432760" sldId="375"/>
            <ac:spMk id="6" creationId="{12C7991B-C012-853E-C5B6-A5688E7F3E70}"/>
          </ac:spMkLst>
        </pc:spChg>
        <pc:spChg chg="mod">
          <ac:chgData name="Ren Russel Lavilla" userId="440ce48c33ad75fb" providerId="LiveId" clId="{6B596D09-30FD-4768-90C2-AB1EFC09896F}" dt="2022-11-24T12:22:38.429" v="443"/>
          <ac:spMkLst>
            <pc:docMk/>
            <pc:sldMk cId="1868432760" sldId="375"/>
            <ac:spMk id="7" creationId="{489095F7-2C57-AC8C-6F27-11A00BEA4109}"/>
          </ac:spMkLst>
        </pc:spChg>
        <pc:spChg chg="mod">
          <ac:chgData name="Ren Russel Lavilla" userId="440ce48c33ad75fb" providerId="LiveId" clId="{6B596D09-30FD-4768-90C2-AB1EFC09896F}" dt="2022-11-24T12:28:07.695" v="495"/>
          <ac:spMkLst>
            <pc:docMk/>
            <pc:sldMk cId="1868432760" sldId="375"/>
            <ac:spMk id="10" creationId="{C27BD36D-9A5D-986F-88DF-48A9589C8D75}"/>
          </ac:spMkLst>
        </pc:spChg>
        <pc:spChg chg="mod">
          <ac:chgData name="Ren Russel Lavilla" userId="440ce48c33ad75fb" providerId="LiveId" clId="{6B596D09-30FD-4768-90C2-AB1EFC09896F}" dt="2022-11-24T12:28:07.695" v="495"/>
          <ac:spMkLst>
            <pc:docMk/>
            <pc:sldMk cId="1868432760" sldId="375"/>
            <ac:spMk id="11" creationId="{FFAD80C0-2C69-CFB6-0C5B-02CB4885F262}"/>
          </ac:spMkLst>
        </pc:spChg>
        <pc:spChg chg="mod">
          <ac:chgData name="Ren Russel Lavilla" userId="440ce48c33ad75fb" providerId="LiveId" clId="{6B596D09-30FD-4768-90C2-AB1EFC09896F}" dt="2022-11-24T12:28:07.695" v="495"/>
          <ac:spMkLst>
            <pc:docMk/>
            <pc:sldMk cId="1868432760" sldId="375"/>
            <ac:spMk id="12" creationId="{307AA0BF-35C5-2945-1B6E-5EA95CE33974}"/>
          </ac:spMkLst>
        </pc:spChg>
        <pc:spChg chg="mod">
          <ac:chgData name="Ren Russel Lavilla" userId="440ce48c33ad75fb" providerId="LiveId" clId="{6B596D09-30FD-4768-90C2-AB1EFC09896F}" dt="2022-11-24T12:28:07.695" v="495"/>
          <ac:spMkLst>
            <pc:docMk/>
            <pc:sldMk cId="1868432760" sldId="375"/>
            <ac:spMk id="13" creationId="{828D1406-2EAC-5EEE-1B7F-939969A7BDBF}"/>
          </ac:spMkLst>
        </pc:spChg>
        <pc:grpChg chg="add del mod">
          <ac:chgData name="Ren Russel Lavilla" userId="440ce48c33ad75fb" providerId="LiveId" clId="{6B596D09-30FD-4768-90C2-AB1EFC09896F}" dt="2022-11-24T12:27:58.312" v="494" actId="478"/>
          <ac:grpSpMkLst>
            <pc:docMk/>
            <pc:sldMk cId="1868432760" sldId="375"/>
            <ac:grpSpMk id="3" creationId="{F1643AF3-0DD1-CC89-60B3-9DF913574395}"/>
          </ac:grpSpMkLst>
        </pc:grpChg>
        <pc:grpChg chg="add mod">
          <ac:chgData name="Ren Russel Lavilla" userId="440ce48c33ad75fb" providerId="LiveId" clId="{6B596D09-30FD-4768-90C2-AB1EFC09896F}" dt="2022-11-24T12:28:07.695" v="495"/>
          <ac:grpSpMkLst>
            <pc:docMk/>
            <pc:sldMk cId="1868432760" sldId="375"/>
            <ac:grpSpMk id="9" creationId="{3C2EE03F-5C44-BEB3-E77A-D34CD8647F35}"/>
          </ac:grpSpMkLst>
        </pc:grpChg>
        <pc:picChg chg="add mod">
          <ac:chgData name="Ren Russel Lavilla" userId="440ce48c33ad75fb" providerId="LiveId" clId="{6B596D09-30FD-4768-90C2-AB1EFC09896F}" dt="2022-11-24T12:26:55.269" v="492" actId="1036"/>
          <ac:picMkLst>
            <pc:docMk/>
            <pc:sldMk cId="1868432760" sldId="375"/>
            <ac:picMk id="8" creationId="{7DC8FF8F-9DAF-B804-1D5E-F9EBA53A9E93}"/>
          </ac:picMkLst>
        </pc:picChg>
      </pc:sldChg>
      <pc:sldChg chg="addSp modSp new mod">
        <pc:chgData name="Ren Russel Lavilla" userId="440ce48c33ad75fb" providerId="LiveId" clId="{6B596D09-30FD-4768-90C2-AB1EFC09896F}" dt="2022-11-24T12:29:25.579" v="592" actId="1038"/>
        <pc:sldMkLst>
          <pc:docMk/>
          <pc:sldMk cId="1481521095" sldId="376"/>
        </pc:sldMkLst>
        <pc:spChg chg="mod">
          <ac:chgData name="Ren Russel Lavilla" userId="440ce48c33ad75fb" providerId="LiveId" clId="{6B596D09-30FD-4768-90C2-AB1EFC09896F}" dt="2022-11-24T12:22:41.494" v="444"/>
          <ac:spMkLst>
            <pc:docMk/>
            <pc:sldMk cId="1481521095" sldId="376"/>
            <ac:spMk id="4" creationId="{EC90D728-A8D0-DD04-FE0B-92148D7A6A3A}"/>
          </ac:spMkLst>
        </pc:spChg>
        <pc:spChg chg="mod">
          <ac:chgData name="Ren Russel Lavilla" userId="440ce48c33ad75fb" providerId="LiveId" clId="{6B596D09-30FD-4768-90C2-AB1EFC09896F}" dt="2022-11-24T12:22:41.494" v="444"/>
          <ac:spMkLst>
            <pc:docMk/>
            <pc:sldMk cId="1481521095" sldId="376"/>
            <ac:spMk id="5" creationId="{EB639C41-42E6-8CBC-18E8-01F24582D6DB}"/>
          </ac:spMkLst>
        </pc:spChg>
        <pc:spChg chg="mod">
          <ac:chgData name="Ren Russel Lavilla" userId="440ce48c33ad75fb" providerId="LiveId" clId="{6B596D09-30FD-4768-90C2-AB1EFC09896F}" dt="2022-11-24T12:22:41.494" v="444"/>
          <ac:spMkLst>
            <pc:docMk/>
            <pc:sldMk cId="1481521095" sldId="376"/>
            <ac:spMk id="6" creationId="{98FABA8B-2C3C-4E75-0A31-CCBA47935A1B}"/>
          </ac:spMkLst>
        </pc:spChg>
        <pc:spChg chg="mod">
          <ac:chgData name="Ren Russel Lavilla" userId="440ce48c33ad75fb" providerId="LiveId" clId="{6B596D09-30FD-4768-90C2-AB1EFC09896F}" dt="2022-11-24T12:22:41.494" v="444"/>
          <ac:spMkLst>
            <pc:docMk/>
            <pc:sldMk cId="1481521095" sldId="376"/>
            <ac:spMk id="7" creationId="{E77DD8DF-68B9-1102-9740-5422E4C55AD5}"/>
          </ac:spMkLst>
        </pc:spChg>
        <pc:grpChg chg="add mod">
          <ac:chgData name="Ren Russel Lavilla" userId="440ce48c33ad75fb" providerId="LiveId" clId="{6B596D09-30FD-4768-90C2-AB1EFC09896F}" dt="2022-11-24T12:22:41.494" v="444"/>
          <ac:grpSpMkLst>
            <pc:docMk/>
            <pc:sldMk cId="1481521095" sldId="376"/>
            <ac:grpSpMk id="3" creationId="{35694A31-06D9-9F47-CB27-BD2E19BAE4E8}"/>
          </ac:grpSpMkLst>
        </pc:grpChg>
        <pc:picChg chg="add mod">
          <ac:chgData name="Ren Russel Lavilla" userId="440ce48c33ad75fb" providerId="LiveId" clId="{6B596D09-30FD-4768-90C2-AB1EFC09896F}" dt="2022-11-24T12:29:25.579" v="592" actId="1038"/>
          <ac:picMkLst>
            <pc:docMk/>
            <pc:sldMk cId="1481521095" sldId="376"/>
            <ac:picMk id="8" creationId="{C683B3A0-5823-8488-0A9D-A6359BB63FE5}"/>
          </ac:picMkLst>
        </pc:picChg>
      </pc:sldChg>
      <pc:sldChg chg="addSp modSp new mod">
        <pc:chgData name="Ren Russel Lavilla" userId="440ce48c33ad75fb" providerId="LiveId" clId="{6B596D09-30FD-4768-90C2-AB1EFC09896F}" dt="2022-11-24T12:30:09.452" v="608" actId="14100"/>
        <pc:sldMkLst>
          <pc:docMk/>
          <pc:sldMk cId="2933020351" sldId="377"/>
        </pc:sldMkLst>
        <pc:spChg chg="mod">
          <ac:chgData name="Ren Russel Lavilla" userId="440ce48c33ad75fb" providerId="LiveId" clId="{6B596D09-30FD-4768-90C2-AB1EFC09896F}" dt="2022-11-24T12:22:43.886" v="445"/>
          <ac:spMkLst>
            <pc:docMk/>
            <pc:sldMk cId="2933020351" sldId="377"/>
            <ac:spMk id="4" creationId="{832D0A2E-EE95-586D-F3AB-8E83720A1591}"/>
          </ac:spMkLst>
        </pc:spChg>
        <pc:spChg chg="mod">
          <ac:chgData name="Ren Russel Lavilla" userId="440ce48c33ad75fb" providerId="LiveId" clId="{6B596D09-30FD-4768-90C2-AB1EFC09896F}" dt="2022-11-24T12:22:43.886" v="445"/>
          <ac:spMkLst>
            <pc:docMk/>
            <pc:sldMk cId="2933020351" sldId="377"/>
            <ac:spMk id="5" creationId="{ED53A346-1AE0-DEB4-01BF-FE1D5C43ACDA}"/>
          </ac:spMkLst>
        </pc:spChg>
        <pc:spChg chg="mod">
          <ac:chgData name="Ren Russel Lavilla" userId="440ce48c33ad75fb" providerId="LiveId" clId="{6B596D09-30FD-4768-90C2-AB1EFC09896F}" dt="2022-11-24T12:22:43.886" v="445"/>
          <ac:spMkLst>
            <pc:docMk/>
            <pc:sldMk cId="2933020351" sldId="377"/>
            <ac:spMk id="6" creationId="{64BCEFE6-4AC4-05AB-81B2-C8E09C99606C}"/>
          </ac:spMkLst>
        </pc:spChg>
        <pc:spChg chg="mod">
          <ac:chgData name="Ren Russel Lavilla" userId="440ce48c33ad75fb" providerId="LiveId" clId="{6B596D09-30FD-4768-90C2-AB1EFC09896F}" dt="2022-11-24T12:22:43.886" v="445"/>
          <ac:spMkLst>
            <pc:docMk/>
            <pc:sldMk cId="2933020351" sldId="377"/>
            <ac:spMk id="7" creationId="{D79C8D99-71BE-8837-2526-EE906F1DE622}"/>
          </ac:spMkLst>
        </pc:spChg>
        <pc:grpChg chg="add mod">
          <ac:chgData name="Ren Russel Lavilla" userId="440ce48c33ad75fb" providerId="LiveId" clId="{6B596D09-30FD-4768-90C2-AB1EFC09896F}" dt="2022-11-24T12:22:43.886" v="445"/>
          <ac:grpSpMkLst>
            <pc:docMk/>
            <pc:sldMk cId="2933020351" sldId="377"/>
            <ac:grpSpMk id="3" creationId="{0D01D312-6004-E43C-3DCB-8504D9F6E191}"/>
          </ac:grpSpMkLst>
        </pc:grpChg>
        <pc:picChg chg="add mod">
          <ac:chgData name="Ren Russel Lavilla" userId="440ce48c33ad75fb" providerId="LiveId" clId="{6B596D09-30FD-4768-90C2-AB1EFC09896F}" dt="2022-11-24T12:30:09.452" v="608" actId="14100"/>
          <ac:picMkLst>
            <pc:docMk/>
            <pc:sldMk cId="2933020351" sldId="377"/>
            <ac:picMk id="8" creationId="{8CF058D8-6B3E-7257-4223-A9744A5E96B4}"/>
          </ac:picMkLst>
        </pc:picChg>
      </pc:sldChg>
      <pc:sldChg chg="addSp modSp new mod">
        <pc:chgData name="Ren Russel Lavilla" userId="440ce48c33ad75fb" providerId="LiveId" clId="{6B596D09-30FD-4768-90C2-AB1EFC09896F}" dt="2022-11-24T12:30:55.225" v="613" actId="14100"/>
        <pc:sldMkLst>
          <pc:docMk/>
          <pc:sldMk cId="3953100433" sldId="378"/>
        </pc:sldMkLst>
        <pc:spChg chg="mod">
          <ac:chgData name="Ren Russel Lavilla" userId="440ce48c33ad75fb" providerId="LiveId" clId="{6B596D09-30FD-4768-90C2-AB1EFC09896F}" dt="2022-11-24T12:22:46.670" v="446"/>
          <ac:spMkLst>
            <pc:docMk/>
            <pc:sldMk cId="3953100433" sldId="378"/>
            <ac:spMk id="4" creationId="{AC368E13-F23D-DE91-C588-781336670220}"/>
          </ac:spMkLst>
        </pc:spChg>
        <pc:spChg chg="mod">
          <ac:chgData name="Ren Russel Lavilla" userId="440ce48c33ad75fb" providerId="LiveId" clId="{6B596D09-30FD-4768-90C2-AB1EFC09896F}" dt="2022-11-24T12:22:46.670" v="446"/>
          <ac:spMkLst>
            <pc:docMk/>
            <pc:sldMk cId="3953100433" sldId="378"/>
            <ac:spMk id="5" creationId="{EEC114E2-6D54-D7CE-B137-AF573A293D1B}"/>
          </ac:spMkLst>
        </pc:spChg>
        <pc:spChg chg="mod">
          <ac:chgData name="Ren Russel Lavilla" userId="440ce48c33ad75fb" providerId="LiveId" clId="{6B596D09-30FD-4768-90C2-AB1EFC09896F}" dt="2022-11-24T12:22:46.670" v="446"/>
          <ac:spMkLst>
            <pc:docMk/>
            <pc:sldMk cId="3953100433" sldId="378"/>
            <ac:spMk id="6" creationId="{884BE6E0-A396-9368-C545-C95E5580C162}"/>
          </ac:spMkLst>
        </pc:spChg>
        <pc:spChg chg="mod">
          <ac:chgData name="Ren Russel Lavilla" userId="440ce48c33ad75fb" providerId="LiveId" clId="{6B596D09-30FD-4768-90C2-AB1EFC09896F}" dt="2022-11-24T12:22:46.670" v="446"/>
          <ac:spMkLst>
            <pc:docMk/>
            <pc:sldMk cId="3953100433" sldId="378"/>
            <ac:spMk id="7" creationId="{53C3628E-A15C-1F6B-7124-1E43346853F3}"/>
          </ac:spMkLst>
        </pc:spChg>
        <pc:grpChg chg="add mod">
          <ac:chgData name="Ren Russel Lavilla" userId="440ce48c33ad75fb" providerId="LiveId" clId="{6B596D09-30FD-4768-90C2-AB1EFC09896F}" dt="2022-11-24T12:22:46.670" v="446"/>
          <ac:grpSpMkLst>
            <pc:docMk/>
            <pc:sldMk cId="3953100433" sldId="378"/>
            <ac:grpSpMk id="3" creationId="{F7455744-A6D8-56E9-0C21-A453EE1704CB}"/>
          </ac:grpSpMkLst>
        </pc:grpChg>
        <pc:picChg chg="add mod">
          <ac:chgData name="Ren Russel Lavilla" userId="440ce48c33ad75fb" providerId="LiveId" clId="{6B596D09-30FD-4768-90C2-AB1EFC09896F}" dt="2022-11-24T12:30:55.225" v="613" actId="14100"/>
          <ac:picMkLst>
            <pc:docMk/>
            <pc:sldMk cId="3953100433" sldId="378"/>
            <ac:picMk id="8" creationId="{7A2684D6-5BDD-0A53-35E9-F9F0CBC3014E}"/>
          </ac:picMkLst>
        </pc:picChg>
      </pc:sldChg>
      <pc:sldChg chg="addSp modSp new mod">
        <pc:chgData name="Ren Russel Lavilla" userId="440ce48c33ad75fb" providerId="LiveId" clId="{6B596D09-30FD-4768-90C2-AB1EFC09896F}" dt="2022-11-24T12:31:32.090" v="636" actId="1038"/>
        <pc:sldMkLst>
          <pc:docMk/>
          <pc:sldMk cId="4127978474" sldId="379"/>
        </pc:sldMkLst>
        <pc:spChg chg="mod">
          <ac:chgData name="Ren Russel Lavilla" userId="440ce48c33ad75fb" providerId="LiveId" clId="{6B596D09-30FD-4768-90C2-AB1EFC09896F}" dt="2022-11-24T12:22:49.469" v="447"/>
          <ac:spMkLst>
            <pc:docMk/>
            <pc:sldMk cId="4127978474" sldId="379"/>
            <ac:spMk id="4" creationId="{77AE339A-9391-41C6-E115-90F803C5DC9F}"/>
          </ac:spMkLst>
        </pc:spChg>
        <pc:spChg chg="mod">
          <ac:chgData name="Ren Russel Lavilla" userId="440ce48c33ad75fb" providerId="LiveId" clId="{6B596D09-30FD-4768-90C2-AB1EFC09896F}" dt="2022-11-24T12:22:49.469" v="447"/>
          <ac:spMkLst>
            <pc:docMk/>
            <pc:sldMk cId="4127978474" sldId="379"/>
            <ac:spMk id="5" creationId="{B26A196B-DF95-8DE2-31C3-4FDAB5B8377E}"/>
          </ac:spMkLst>
        </pc:spChg>
        <pc:spChg chg="mod">
          <ac:chgData name="Ren Russel Lavilla" userId="440ce48c33ad75fb" providerId="LiveId" clId="{6B596D09-30FD-4768-90C2-AB1EFC09896F}" dt="2022-11-24T12:22:49.469" v="447"/>
          <ac:spMkLst>
            <pc:docMk/>
            <pc:sldMk cId="4127978474" sldId="379"/>
            <ac:spMk id="6" creationId="{76F06AA9-E6BE-F6E9-2877-E25638AD5C4C}"/>
          </ac:spMkLst>
        </pc:spChg>
        <pc:spChg chg="mod">
          <ac:chgData name="Ren Russel Lavilla" userId="440ce48c33ad75fb" providerId="LiveId" clId="{6B596D09-30FD-4768-90C2-AB1EFC09896F}" dt="2022-11-24T12:22:49.469" v="447"/>
          <ac:spMkLst>
            <pc:docMk/>
            <pc:sldMk cId="4127978474" sldId="379"/>
            <ac:spMk id="7" creationId="{5805643B-21E2-C07A-4A46-24554C9305B8}"/>
          </ac:spMkLst>
        </pc:spChg>
        <pc:grpChg chg="add mod">
          <ac:chgData name="Ren Russel Lavilla" userId="440ce48c33ad75fb" providerId="LiveId" clId="{6B596D09-30FD-4768-90C2-AB1EFC09896F}" dt="2022-11-24T12:22:49.469" v="447"/>
          <ac:grpSpMkLst>
            <pc:docMk/>
            <pc:sldMk cId="4127978474" sldId="379"/>
            <ac:grpSpMk id="3" creationId="{7A699B76-4AE5-A36C-E622-531B9CB50821}"/>
          </ac:grpSpMkLst>
        </pc:grpChg>
        <pc:picChg chg="add mod">
          <ac:chgData name="Ren Russel Lavilla" userId="440ce48c33ad75fb" providerId="LiveId" clId="{6B596D09-30FD-4768-90C2-AB1EFC09896F}" dt="2022-11-24T12:31:32.090" v="636" actId="1038"/>
          <ac:picMkLst>
            <pc:docMk/>
            <pc:sldMk cId="4127978474" sldId="379"/>
            <ac:picMk id="8" creationId="{48FC97E9-F9D5-EBB1-5356-BAFB98939B58}"/>
          </ac:picMkLst>
        </pc:picChg>
      </pc:sldChg>
      <pc:sldChg chg="addSp modSp new mod">
        <pc:chgData name="Ren Russel Lavilla" userId="440ce48c33ad75fb" providerId="LiveId" clId="{6B596D09-30FD-4768-90C2-AB1EFC09896F}" dt="2022-11-24T12:32:06.737" v="643" actId="14100"/>
        <pc:sldMkLst>
          <pc:docMk/>
          <pc:sldMk cId="4023917575" sldId="380"/>
        </pc:sldMkLst>
        <pc:spChg chg="mod">
          <ac:chgData name="Ren Russel Lavilla" userId="440ce48c33ad75fb" providerId="LiveId" clId="{6B596D09-30FD-4768-90C2-AB1EFC09896F}" dt="2022-11-24T12:22:52.151" v="448"/>
          <ac:spMkLst>
            <pc:docMk/>
            <pc:sldMk cId="4023917575" sldId="380"/>
            <ac:spMk id="4" creationId="{B218257F-A786-22F2-8A6A-C477D126AE6E}"/>
          </ac:spMkLst>
        </pc:spChg>
        <pc:spChg chg="mod">
          <ac:chgData name="Ren Russel Lavilla" userId="440ce48c33ad75fb" providerId="LiveId" clId="{6B596D09-30FD-4768-90C2-AB1EFC09896F}" dt="2022-11-24T12:22:52.151" v="448"/>
          <ac:spMkLst>
            <pc:docMk/>
            <pc:sldMk cId="4023917575" sldId="380"/>
            <ac:spMk id="5" creationId="{9321127D-B5C9-2149-CCFD-B6805F72E2C9}"/>
          </ac:spMkLst>
        </pc:spChg>
        <pc:spChg chg="mod">
          <ac:chgData name="Ren Russel Lavilla" userId="440ce48c33ad75fb" providerId="LiveId" clId="{6B596D09-30FD-4768-90C2-AB1EFC09896F}" dt="2022-11-24T12:22:52.151" v="448"/>
          <ac:spMkLst>
            <pc:docMk/>
            <pc:sldMk cId="4023917575" sldId="380"/>
            <ac:spMk id="6" creationId="{82D2E54B-BF64-D8BE-018C-37CB8763C871}"/>
          </ac:spMkLst>
        </pc:spChg>
        <pc:spChg chg="mod">
          <ac:chgData name="Ren Russel Lavilla" userId="440ce48c33ad75fb" providerId="LiveId" clId="{6B596D09-30FD-4768-90C2-AB1EFC09896F}" dt="2022-11-24T12:22:52.151" v="448"/>
          <ac:spMkLst>
            <pc:docMk/>
            <pc:sldMk cId="4023917575" sldId="380"/>
            <ac:spMk id="7" creationId="{A4F082AA-7BD1-955F-472B-B7068DA072E8}"/>
          </ac:spMkLst>
        </pc:spChg>
        <pc:grpChg chg="add mod">
          <ac:chgData name="Ren Russel Lavilla" userId="440ce48c33ad75fb" providerId="LiveId" clId="{6B596D09-30FD-4768-90C2-AB1EFC09896F}" dt="2022-11-24T12:22:52.151" v="448"/>
          <ac:grpSpMkLst>
            <pc:docMk/>
            <pc:sldMk cId="4023917575" sldId="380"/>
            <ac:grpSpMk id="3" creationId="{77D6C53A-7B11-43D1-7657-4D5957D0C93C}"/>
          </ac:grpSpMkLst>
        </pc:grpChg>
        <pc:picChg chg="add mod">
          <ac:chgData name="Ren Russel Lavilla" userId="440ce48c33ad75fb" providerId="LiveId" clId="{6B596D09-30FD-4768-90C2-AB1EFC09896F}" dt="2022-11-24T12:32:06.737" v="643" actId="14100"/>
          <ac:picMkLst>
            <pc:docMk/>
            <pc:sldMk cId="4023917575" sldId="380"/>
            <ac:picMk id="8" creationId="{E9E20193-B9D1-9BC0-AA16-8674C1BD17DA}"/>
          </ac:picMkLst>
        </pc:picChg>
      </pc:sldChg>
      <pc:sldChg chg="addSp modSp new del">
        <pc:chgData name="Ren Russel Lavilla" userId="440ce48c33ad75fb" providerId="LiveId" clId="{6B596D09-30FD-4768-90C2-AB1EFC09896F}" dt="2022-11-24T12:32:16.499" v="645" actId="47"/>
        <pc:sldMkLst>
          <pc:docMk/>
          <pc:sldMk cId="4231484148" sldId="381"/>
        </pc:sldMkLst>
        <pc:spChg chg="mod">
          <ac:chgData name="Ren Russel Lavilla" userId="440ce48c33ad75fb" providerId="LiveId" clId="{6B596D09-30FD-4768-90C2-AB1EFC09896F}" dt="2022-11-24T12:22:54.828" v="449"/>
          <ac:spMkLst>
            <pc:docMk/>
            <pc:sldMk cId="4231484148" sldId="381"/>
            <ac:spMk id="4" creationId="{2F772E54-D1FA-16A9-5DE7-03699B5F1A00}"/>
          </ac:spMkLst>
        </pc:spChg>
        <pc:spChg chg="mod">
          <ac:chgData name="Ren Russel Lavilla" userId="440ce48c33ad75fb" providerId="LiveId" clId="{6B596D09-30FD-4768-90C2-AB1EFC09896F}" dt="2022-11-24T12:22:54.828" v="449"/>
          <ac:spMkLst>
            <pc:docMk/>
            <pc:sldMk cId="4231484148" sldId="381"/>
            <ac:spMk id="5" creationId="{E4680532-AFFF-1617-2B40-56B71E658D60}"/>
          </ac:spMkLst>
        </pc:spChg>
        <pc:spChg chg="mod">
          <ac:chgData name="Ren Russel Lavilla" userId="440ce48c33ad75fb" providerId="LiveId" clId="{6B596D09-30FD-4768-90C2-AB1EFC09896F}" dt="2022-11-24T12:22:54.828" v="449"/>
          <ac:spMkLst>
            <pc:docMk/>
            <pc:sldMk cId="4231484148" sldId="381"/>
            <ac:spMk id="6" creationId="{AF7CC44E-8CAD-6413-CDCD-512567DA477E}"/>
          </ac:spMkLst>
        </pc:spChg>
        <pc:spChg chg="mod">
          <ac:chgData name="Ren Russel Lavilla" userId="440ce48c33ad75fb" providerId="LiveId" clId="{6B596D09-30FD-4768-90C2-AB1EFC09896F}" dt="2022-11-24T12:22:54.828" v="449"/>
          <ac:spMkLst>
            <pc:docMk/>
            <pc:sldMk cId="4231484148" sldId="381"/>
            <ac:spMk id="7" creationId="{C95FED24-9633-9356-4D45-12AFD8743D11}"/>
          </ac:spMkLst>
        </pc:spChg>
        <pc:grpChg chg="add mod">
          <ac:chgData name="Ren Russel Lavilla" userId="440ce48c33ad75fb" providerId="LiveId" clId="{6B596D09-30FD-4768-90C2-AB1EFC09896F}" dt="2022-11-24T12:22:54.828" v="449"/>
          <ac:grpSpMkLst>
            <pc:docMk/>
            <pc:sldMk cId="4231484148" sldId="381"/>
            <ac:grpSpMk id="3" creationId="{5B9FE136-0A26-AB08-549D-303566BADDE0}"/>
          </ac:grpSpMkLst>
        </pc:grpChg>
      </pc:sldChg>
      <pc:sldChg chg="addSp modSp new del">
        <pc:chgData name="Ren Russel Lavilla" userId="440ce48c33ad75fb" providerId="LiveId" clId="{6B596D09-30FD-4768-90C2-AB1EFC09896F}" dt="2022-11-24T12:32:15.108" v="644" actId="47"/>
        <pc:sldMkLst>
          <pc:docMk/>
          <pc:sldMk cId="113971999" sldId="382"/>
        </pc:sldMkLst>
        <pc:spChg chg="mod">
          <ac:chgData name="Ren Russel Lavilla" userId="440ce48c33ad75fb" providerId="LiveId" clId="{6B596D09-30FD-4768-90C2-AB1EFC09896F}" dt="2022-11-24T12:22:58.646" v="450"/>
          <ac:spMkLst>
            <pc:docMk/>
            <pc:sldMk cId="113971999" sldId="382"/>
            <ac:spMk id="4" creationId="{50F021B7-49D9-1D9C-95AC-9D678E17DEB8}"/>
          </ac:spMkLst>
        </pc:spChg>
        <pc:spChg chg="mod">
          <ac:chgData name="Ren Russel Lavilla" userId="440ce48c33ad75fb" providerId="LiveId" clId="{6B596D09-30FD-4768-90C2-AB1EFC09896F}" dt="2022-11-24T12:22:58.646" v="450"/>
          <ac:spMkLst>
            <pc:docMk/>
            <pc:sldMk cId="113971999" sldId="382"/>
            <ac:spMk id="5" creationId="{8DA1BC26-2F77-7150-87C3-EF47D06C3D57}"/>
          </ac:spMkLst>
        </pc:spChg>
        <pc:spChg chg="mod">
          <ac:chgData name="Ren Russel Lavilla" userId="440ce48c33ad75fb" providerId="LiveId" clId="{6B596D09-30FD-4768-90C2-AB1EFC09896F}" dt="2022-11-24T12:22:58.646" v="450"/>
          <ac:spMkLst>
            <pc:docMk/>
            <pc:sldMk cId="113971999" sldId="382"/>
            <ac:spMk id="6" creationId="{5551CE2A-BE12-C89D-F932-47D02C0B6733}"/>
          </ac:spMkLst>
        </pc:spChg>
        <pc:spChg chg="mod">
          <ac:chgData name="Ren Russel Lavilla" userId="440ce48c33ad75fb" providerId="LiveId" clId="{6B596D09-30FD-4768-90C2-AB1EFC09896F}" dt="2022-11-24T12:22:58.646" v="450"/>
          <ac:spMkLst>
            <pc:docMk/>
            <pc:sldMk cId="113971999" sldId="382"/>
            <ac:spMk id="7" creationId="{27B96C82-4ABD-F02A-DE9E-E378691E8618}"/>
          </ac:spMkLst>
        </pc:spChg>
        <pc:grpChg chg="add mod">
          <ac:chgData name="Ren Russel Lavilla" userId="440ce48c33ad75fb" providerId="LiveId" clId="{6B596D09-30FD-4768-90C2-AB1EFC09896F}" dt="2022-11-24T12:22:58.646" v="450"/>
          <ac:grpSpMkLst>
            <pc:docMk/>
            <pc:sldMk cId="113971999" sldId="382"/>
            <ac:grpSpMk id="3" creationId="{C1A60035-92B9-A896-6E24-39A7CF8190EA}"/>
          </ac:grpSpMkLst>
        </pc:grpChg>
      </pc:sldChg>
    </pc:docChg>
  </pc:docChgLst>
  <pc:docChgLst>
    <pc:chgData name="Ren Russel Lavilla" userId="440ce48c33ad75fb" providerId="LiveId" clId="{A76C6BE2-B2DA-4E19-8C83-28EBC29E96DE}"/>
    <pc:docChg chg="undo redo custSel addSld delSld modSld sldOrd">
      <pc:chgData name="Ren Russel Lavilla" userId="440ce48c33ad75fb" providerId="LiveId" clId="{A76C6BE2-B2DA-4E19-8C83-28EBC29E96DE}" dt="2022-12-01T07:26:32.066" v="6587"/>
      <pc:docMkLst>
        <pc:docMk/>
      </pc:docMkLst>
      <pc:sldChg chg="addSp delSp modSp mod modAnim">
        <pc:chgData name="Ren Russel Lavilla" userId="440ce48c33ad75fb" providerId="LiveId" clId="{A76C6BE2-B2DA-4E19-8C83-28EBC29E96DE}" dt="2022-12-01T07:03:46.129" v="6321" actId="1076"/>
        <pc:sldMkLst>
          <pc:docMk/>
          <pc:sldMk cId="0" sldId="256"/>
        </pc:sldMkLst>
        <pc:spChg chg="mod">
          <ac:chgData name="Ren Russel Lavilla" userId="440ce48c33ad75fb" providerId="LiveId" clId="{A76C6BE2-B2DA-4E19-8C83-28EBC29E96DE}" dt="2022-12-01T05:43:59.441" v="5050"/>
          <ac:spMkLst>
            <pc:docMk/>
            <pc:sldMk cId="0" sldId="256"/>
            <ac:spMk id="4" creationId="{2DDAC86A-D603-FE70-BB0C-91E4FF55BFE3}"/>
          </ac:spMkLst>
        </pc:spChg>
        <pc:spChg chg="mod">
          <ac:chgData name="Ren Russel Lavilla" userId="440ce48c33ad75fb" providerId="LiveId" clId="{A76C6BE2-B2DA-4E19-8C83-28EBC29E96DE}" dt="2022-12-01T05:43:59.441" v="5050"/>
          <ac:spMkLst>
            <pc:docMk/>
            <pc:sldMk cId="0" sldId="256"/>
            <ac:spMk id="5" creationId="{44925C14-3B43-13F5-9C0B-6FECB1E2B096}"/>
          </ac:spMkLst>
        </pc:spChg>
        <pc:spChg chg="mod">
          <ac:chgData name="Ren Russel Lavilla" userId="440ce48c33ad75fb" providerId="LiveId" clId="{A76C6BE2-B2DA-4E19-8C83-28EBC29E96DE}" dt="2022-12-01T05:43:59.441" v="5050"/>
          <ac:spMkLst>
            <pc:docMk/>
            <pc:sldMk cId="0" sldId="256"/>
            <ac:spMk id="6" creationId="{C2CD3FA2-2512-210C-B893-251BAA5CB80E}"/>
          </ac:spMkLst>
        </pc:spChg>
        <pc:spChg chg="mod">
          <ac:chgData name="Ren Russel Lavilla" userId="440ce48c33ad75fb" providerId="LiveId" clId="{A76C6BE2-B2DA-4E19-8C83-28EBC29E96DE}" dt="2022-12-01T05:43:59.441" v="5050"/>
          <ac:spMkLst>
            <pc:docMk/>
            <pc:sldMk cId="0" sldId="256"/>
            <ac:spMk id="7" creationId="{7C591F37-D710-2BA0-F034-A4898176CDAE}"/>
          </ac:spMkLst>
        </pc:spChg>
        <pc:spChg chg="add del mod">
          <ac:chgData name="Ren Russel Lavilla" userId="440ce48c33ad75fb" providerId="LiveId" clId="{A76C6BE2-B2DA-4E19-8C83-28EBC29E96DE}" dt="2022-12-01T05:44:00.541" v="5051"/>
          <ac:spMkLst>
            <pc:docMk/>
            <pc:sldMk cId="0" sldId="256"/>
            <ac:spMk id="8" creationId="{C7BCA090-32E9-FD5B-7564-8D2DAFBD317B}"/>
          </ac:spMkLst>
        </pc:spChg>
        <pc:spChg chg="mod ord">
          <ac:chgData name="Ren Russel Lavilla" userId="440ce48c33ad75fb" providerId="LiveId" clId="{A76C6BE2-B2DA-4E19-8C83-28EBC29E96DE}" dt="2022-12-01T07:03:46.129" v="6321" actId="1076"/>
          <ac:spMkLst>
            <pc:docMk/>
            <pc:sldMk cId="0" sldId="256"/>
            <ac:spMk id="11" creationId="{D523394D-2B3E-8394-A13C-0FF739716781}"/>
          </ac:spMkLst>
        </pc:spChg>
        <pc:grpChg chg="add del mod">
          <ac:chgData name="Ren Russel Lavilla" userId="440ce48c33ad75fb" providerId="LiveId" clId="{A76C6BE2-B2DA-4E19-8C83-28EBC29E96DE}" dt="2022-12-01T05:44:00.541" v="5051"/>
          <ac:grpSpMkLst>
            <pc:docMk/>
            <pc:sldMk cId="0" sldId="256"/>
            <ac:grpSpMk id="3" creationId="{70CC54D0-F84E-3CC2-A516-530E90DF7CB9}"/>
          </ac:grpSpMkLst>
        </pc:grpChg>
        <pc:picChg chg="add del mod">
          <ac:chgData name="Ren Russel Lavilla" userId="440ce48c33ad75fb" providerId="LiveId" clId="{A76C6BE2-B2DA-4E19-8C83-28EBC29E96DE}" dt="2022-12-01T04:05:11.255" v="3170" actId="478"/>
          <ac:picMkLst>
            <pc:docMk/>
            <pc:sldMk cId="0" sldId="256"/>
            <ac:picMk id="2" creationId="{D1D7F1AB-2CCD-E5D1-F5C3-0749BBFC4E55}"/>
          </ac:picMkLst>
        </pc:picChg>
        <pc:picChg chg="add del mod">
          <ac:chgData name="Ren Russel Lavilla" userId="440ce48c33ad75fb" providerId="LiveId" clId="{A76C6BE2-B2DA-4E19-8C83-28EBC29E96DE}" dt="2022-11-30T16:28:07.704" v="1883"/>
          <ac:picMkLst>
            <pc:docMk/>
            <pc:sldMk cId="0" sldId="256"/>
            <ac:picMk id="4098" creationId="{8604528F-C993-0CF5-2F35-FC48E62C16AB}"/>
          </ac:picMkLst>
        </pc:picChg>
        <pc:picChg chg="add del mod">
          <ac:chgData name="Ren Russel Lavilla" userId="440ce48c33ad75fb" providerId="LiveId" clId="{A76C6BE2-B2DA-4E19-8C83-28EBC29E96DE}" dt="2022-11-30T16:28:23.893" v="1889"/>
          <ac:picMkLst>
            <pc:docMk/>
            <pc:sldMk cId="0" sldId="256"/>
            <ac:picMk id="4100" creationId="{2CFC08F3-ABCA-54D1-3C6B-5416B20BB507}"/>
          </ac:picMkLst>
        </pc:picChg>
        <pc:picChg chg="add del mod">
          <ac:chgData name="Ren Russel Lavilla" userId="440ce48c33ad75fb" providerId="LiveId" clId="{A76C6BE2-B2DA-4E19-8C83-28EBC29E96DE}" dt="2022-11-30T16:30:22.120" v="1923" actId="478"/>
          <ac:picMkLst>
            <pc:docMk/>
            <pc:sldMk cId="0" sldId="256"/>
            <ac:picMk id="4102" creationId="{05B33455-97CE-87EA-19B4-E0AC343E9995}"/>
          </ac:picMkLst>
        </pc:picChg>
        <pc:picChg chg="add del mod ord">
          <ac:chgData name="Ren Russel Lavilla" userId="440ce48c33ad75fb" providerId="LiveId" clId="{A76C6BE2-B2DA-4E19-8C83-28EBC29E96DE}" dt="2022-11-30T16:37:31.425" v="1957" actId="478"/>
          <ac:picMkLst>
            <pc:docMk/>
            <pc:sldMk cId="0" sldId="256"/>
            <ac:picMk id="4104" creationId="{74AB8D70-1353-B461-F9D0-945EEB0D4576}"/>
          </ac:picMkLst>
        </pc:picChg>
        <pc:picChg chg="add del">
          <ac:chgData name="Ren Russel Lavilla" userId="440ce48c33ad75fb" providerId="LiveId" clId="{A76C6BE2-B2DA-4E19-8C83-28EBC29E96DE}" dt="2022-11-30T16:37:54.924" v="1958" actId="478"/>
          <ac:picMkLst>
            <pc:docMk/>
            <pc:sldMk cId="0" sldId="256"/>
            <ac:picMk id="4106" creationId="{24E77723-26FB-5B16-67CB-D491EF5D6EDB}"/>
          </ac:picMkLst>
        </pc:picChg>
        <pc:picChg chg="add mod">
          <ac:chgData name="Ren Russel Lavilla" userId="440ce48c33ad75fb" providerId="LiveId" clId="{A76C6BE2-B2DA-4E19-8C83-28EBC29E96DE}" dt="2022-12-01T07:03:33.580" v="6319" actId="1076"/>
          <ac:picMkLst>
            <pc:docMk/>
            <pc:sldMk cId="0" sldId="256"/>
            <ac:picMk id="4108" creationId="{576157EC-D57A-AA41-9D51-91A158FFA26B}"/>
          </ac:picMkLst>
        </pc:picChg>
      </pc:sldChg>
      <pc:sldChg chg="addSp delSp modSp del mod">
        <pc:chgData name="Ren Russel Lavilla" userId="440ce48c33ad75fb" providerId="LiveId" clId="{A76C6BE2-B2DA-4E19-8C83-28EBC29E96DE}" dt="2022-11-30T15:27:33.977" v="1067" actId="47"/>
        <pc:sldMkLst>
          <pc:docMk/>
          <pc:sldMk cId="0" sldId="257"/>
        </pc:sldMkLst>
        <pc:spChg chg="add del mod">
          <ac:chgData name="Ren Russel Lavilla" userId="440ce48c33ad75fb" providerId="LiveId" clId="{A76C6BE2-B2DA-4E19-8C83-28EBC29E96DE}" dt="2022-11-30T15:26:37.434" v="1055" actId="478"/>
          <ac:spMkLst>
            <pc:docMk/>
            <pc:sldMk cId="0" sldId="257"/>
            <ac:spMk id="3" creationId="{518B6F8D-4B56-A1D5-4E0B-7DDFDEFFB7FE}"/>
          </ac:spMkLst>
        </pc:spChg>
        <pc:spChg chg="add mod">
          <ac:chgData name="Ren Russel Lavilla" userId="440ce48c33ad75fb" providerId="LiveId" clId="{A76C6BE2-B2DA-4E19-8C83-28EBC29E96DE}" dt="2022-11-30T15:27:32.333" v="1066" actId="21"/>
          <ac:spMkLst>
            <pc:docMk/>
            <pc:sldMk cId="0" sldId="257"/>
            <ac:spMk id="5" creationId="{7E63FA34-2495-A6DB-9CC0-834C1A18CA0C}"/>
          </ac:spMkLst>
        </pc:spChg>
        <pc:spChg chg="del">
          <ac:chgData name="Ren Russel Lavilla" userId="440ce48c33ad75fb" providerId="LiveId" clId="{A76C6BE2-B2DA-4E19-8C83-28EBC29E96DE}" dt="2022-11-30T15:26:34.403" v="1054" actId="478"/>
          <ac:spMkLst>
            <pc:docMk/>
            <pc:sldMk cId="0" sldId="257"/>
            <ac:spMk id="3841" creationId="{00000000-0000-0000-0000-000000000000}"/>
          </ac:spMkLst>
        </pc:spChg>
        <pc:spChg chg="del mod">
          <ac:chgData name="Ren Russel Lavilla" userId="440ce48c33ad75fb" providerId="LiveId" clId="{A76C6BE2-B2DA-4E19-8C83-28EBC29E96DE}" dt="2022-11-30T15:27:32.333" v="1066" actId="21"/>
          <ac:spMkLst>
            <pc:docMk/>
            <pc:sldMk cId="0" sldId="257"/>
            <ac:spMk id="3843" creationId="{00000000-0000-0000-0000-000000000000}"/>
          </ac:spMkLst>
        </pc:spChg>
      </pc:sldChg>
      <pc:sldChg chg="addSp delSp modSp mod modAnim">
        <pc:chgData name="Ren Russel Lavilla" userId="440ce48c33ad75fb" providerId="LiveId" clId="{A76C6BE2-B2DA-4E19-8C83-28EBC29E96DE}" dt="2022-11-30T17:35:49.877" v="2858"/>
        <pc:sldMkLst>
          <pc:docMk/>
          <pc:sldMk cId="0" sldId="258"/>
        </pc:sldMkLst>
        <pc:spChg chg="add del mod">
          <ac:chgData name="Ren Russel Lavilla" userId="440ce48c33ad75fb" providerId="LiveId" clId="{A76C6BE2-B2DA-4E19-8C83-28EBC29E96DE}" dt="2022-11-30T17:23:20.713" v="2528" actId="478"/>
          <ac:spMkLst>
            <pc:docMk/>
            <pc:sldMk cId="0" sldId="258"/>
            <ac:spMk id="2" creationId="{F027937C-7473-EB6C-502E-408D831C7A4E}"/>
          </ac:spMkLst>
        </pc:spChg>
        <pc:spChg chg="add del mod">
          <ac:chgData name="Ren Russel Lavilla" userId="440ce48c33ad75fb" providerId="LiveId" clId="{A76C6BE2-B2DA-4E19-8C83-28EBC29E96DE}" dt="2022-11-30T17:23:44.335" v="2539" actId="478"/>
          <ac:spMkLst>
            <pc:docMk/>
            <pc:sldMk cId="0" sldId="258"/>
            <ac:spMk id="4" creationId="{AC5D5382-929D-C8D7-82B0-561933765C5F}"/>
          </ac:spMkLst>
        </pc:spChg>
        <pc:spChg chg="add del mod">
          <ac:chgData name="Ren Russel Lavilla" userId="440ce48c33ad75fb" providerId="LiveId" clId="{A76C6BE2-B2DA-4E19-8C83-28EBC29E96DE}" dt="2022-11-30T17:22:06.358" v="2506" actId="478"/>
          <ac:spMkLst>
            <pc:docMk/>
            <pc:sldMk cId="0" sldId="258"/>
            <ac:spMk id="6" creationId="{45BD78EC-3FC9-0A15-AB4B-EA7CEC69E09D}"/>
          </ac:spMkLst>
        </pc:spChg>
        <pc:spChg chg="add mod">
          <ac:chgData name="Ren Russel Lavilla" userId="440ce48c33ad75fb" providerId="LiveId" clId="{A76C6BE2-B2DA-4E19-8C83-28EBC29E96DE}" dt="2022-11-30T17:25:40.583" v="2605" actId="20577"/>
          <ac:spMkLst>
            <pc:docMk/>
            <pc:sldMk cId="0" sldId="258"/>
            <ac:spMk id="7" creationId="{295FF0F6-AC35-FBFD-0FCA-47805DA4E292}"/>
          </ac:spMkLst>
        </pc:spChg>
        <pc:spChg chg="add mod">
          <ac:chgData name="Ren Russel Lavilla" userId="440ce48c33ad75fb" providerId="LiveId" clId="{A76C6BE2-B2DA-4E19-8C83-28EBC29E96DE}" dt="2022-11-30T17:25:50.734" v="2626" actId="20577"/>
          <ac:spMkLst>
            <pc:docMk/>
            <pc:sldMk cId="0" sldId="258"/>
            <ac:spMk id="8" creationId="{BC4A66CB-07B7-F3F4-CD8C-EA2E2FBF17D9}"/>
          </ac:spMkLst>
        </pc:spChg>
        <pc:spChg chg="add del mod">
          <ac:chgData name="Ren Russel Lavilla" userId="440ce48c33ad75fb" providerId="LiveId" clId="{A76C6BE2-B2DA-4E19-8C83-28EBC29E96DE}" dt="2022-11-30T17:26:45.994" v="2652" actId="478"/>
          <ac:spMkLst>
            <pc:docMk/>
            <pc:sldMk cId="0" sldId="258"/>
            <ac:spMk id="9" creationId="{E7DE87F1-C3CC-495D-5C34-3F9688308BC0}"/>
          </ac:spMkLst>
        </pc:spChg>
        <pc:spChg chg="add mod">
          <ac:chgData name="Ren Russel Lavilla" userId="440ce48c33ad75fb" providerId="LiveId" clId="{A76C6BE2-B2DA-4E19-8C83-28EBC29E96DE}" dt="2022-11-30T17:27:30.784" v="2676" actId="1076"/>
          <ac:spMkLst>
            <pc:docMk/>
            <pc:sldMk cId="0" sldId="258"/>
            <ac:spMk id="11" creationId="{9F9C214B-0AA1-E88D-8E7A-142EC1A3C492}"/>
          </ac:spMkLst>
        </pc:spChg>
        <pc:spChg chg="add del mod">
          <ac:chgData name="Ren Russel Lavilla" userId="440ce48c33ad75fb" providerId="LiveId" clId="{A76C6BE2-B2DA-4E19-8C83-28EBC29E96DE}" dt="2022-11-30T17:30:08.164" v="2727" actId="478"/>
          <ac:spMkLst>
            <pc:docMk/>
            <pc:sldMk cId="0" sldId="258"/>
            <ac:spMk id="23" creationId="{D298FAC0-1007-583F-1F86-250ACC60EEF2}"/>
          </ac:spMkLst>
        </pc:spChg>
        <pc:spChg chg="add mod">
          <ac:chgData name="Ren Russel Lavilla" userId="440ce48c33ad75fb" providerId="LiveId" clId="{A76C6BE2-B2DA-4E19-8C83-28EBC29E96DE}" dt="2022-11-30T17:30:48.490" v="2760" actId="1076"/>
          <ac:spMkLst>
            <pc:docMk/>
            <pc:sldMk cId="0" sldId="258"/>
            <ac:spMk id="24" creationId="{9EF888CF-3DA3-B3F1-00D6-3C1E67405A78}"/>
          </ac:spMkLst>
        </pc:spChg>
        <pc:spChg chg="add mod">
          <ac:chgData name="Ren Russel Lavilla" userId="440ce48c33ad75fb" providerId="LiveId" clId="{A76C6BE2-B2DA-4E19-8C83-28EBC29E96DE}" dt="2022-11-30T17:31:16.714" v="2791" actId="1076"/>
          <ac:spMkLst>
            <pc:docMk/>
            <pc:sldMk cId="0" sldId="258"/>
            <ac:spMk id="26" creationId="{56F12223-8DD8-FB48-B46C-641760C81C4D}"/>
          </ac:spMkLst>
        </pc:spChg>
        <pc:spChg chg="add mod">
          <ac:chgData name="Ren Russel Lavilla" userId="440ce48c33ad75fb" providerId="LiveId" clId="{A76C6BE2-B2DA-4E19-8C83-28EBC29E96DE}" dt="2022-11-30T17:31:58.061" v="2821" actId="1076"/>
          <ac:spMkLst>
            <pc:docMk/>
            <pc:sldMk cId="0" sldId="258"/>
            <ac:spMk id="28" creationId="{AE8440AD-303E-6C0A-30CE-A783BA13DB50}"/>
          </ac:spMkLst>
        </pc:spChg>
        <pc:spChg chg="mod">
          <ac:chgData name="Ren Russel Lavilla" userId="440ce48c33ad75fb" providerId="LiveId" clId="{A76C6BE2-B2DA-4E19-8C83-28EBC29E96DE}" dt="2022-11-30T17:32:29.596" v="2828" actId="113"/>
          <ac:spMkLst>
            <pc:docMk/>
            <pc:sldMk cId="0" sldId="258"/>
            <ac:spMk id="3850" creationId="{00000000-0000-0000-0000-000000000000}"/>
          </ac:spMkLst>
        </pc:spChg>
        <pc:spChg chg="add del mod ord">
          <ac:chgData name="Ren Russel Lavilla" userId="440ce48c33ad75fb" providerId="LiveId" clId="{A76C6BE2-B2DA-4E19-8C83-28EBC29E96DE}" dt="2022-11-30T17:32:18.902" v="2824" actId="1076"/>
          <ac:spMkLst>
            <pc:docMk/>
            <pc:sldMk cId="0" sldId="258"/>
            <ac:spMk id="3851" creationId="{00000000-0000-0000-0000-000000000000}"/>
          </ac:spMkLst>
        </pc:spChg>
        <pc:picChg chg="del">
          <ac:chgData name="Ren Russel Lavilla" userId="440ce48c33ad75fb" providerId="LiveId" clId="{A76C6BE2-B2DA-4E19-8C83-28EBC29E96DE}" dt="2022-11-30T16:52:53.739" v="2129" actId="478"/>
          <ac:picMkLst>
            <pc:docMk/>
            <pc:sldMk cId="0" sldId="258"/>
            <ac:picMk id="3" creationId="{AC7501DC-9A2B-F6B8-129E-20119CF03441}"/>
          </ac:picMkLst>
        </pc:picChg>
        <pc:picChg chg="del">
          <ac:chgData name="Ren Russel Lavilla" userId="440ce48c33ad75fb" providerId="LiveId" clId="{A76C6BE2-B2DA-4E19-8C83-28EBC29E96DE}" dt="2022-11-30T16:58:18.428" v="2153" actId="478"/>
          <ac:picMkLst>
            <pc:docMk/>
            <pc:sldMk cId="0" sldId="258"/>
            <ac:picMk id="5" creationId="{8EFF448F-7960-D994-A007-D7CD5526D9B8}"/>
          </ac:picMkLst>
        </pc:picChg>
        <pc:picChg chg="add mod">
          <ac:chgData name="Ren Russel Lavilla" userId="440ce48c33ad75fb" providerId="LiveId" clId="{A76C6BE2-B2DA-4E19-8C83-28EBC29E96DE}" dt="2022-11-30T17:27:45.007" v="2679" actId="1076"/>
          <ac:picMkLst>
            <pc:docMk/>
            <pc:sldMk cId="0" sldId="258"/>
            <ac:picMk id="10" creationId="{91C953FF-A95B-00A4-2355-7B0D3A5D1B8A}"/>
          </ac:picMkLst>
        </pc:picChg>
        <pc:picChg chg="add mod">
          <ac:chgData name="Ren Russel Lavilla" userId="440ce48c33ad75fb" providerId="LiveId" clId="{A76C6BE2-B2DA-4E19-8C83-28EBC29E96DE}" dt="2022-11-30T17:32:18.902" v="2824" actId="1076"/>
          <ac:picMkLst>
            <pc:docMk/>
            <pc:sldMk cId="0" sldId="258"/>
            <ac:picMk id="5122" creationId="{E3F4C557-4115-6A2A-326E-E854C7495E61}"/>
          </ac:picMkLst>
        </pc:picChg>
        <pc:picChg chg="add mod">
          <ac:chgData name="Ren Russel Lavilla" userId="440ce48c33ad75fb" providerId="LiveId" clId="{A76C6BE2-B2DA-4E19-8C83-28EBC29E96DE}" dt="2022-11-30T17:24:43.757" v="2576" actId="1076"/>
          <ac:picMkLst>
            <pc:docMk/>
            <pc:sldMk cId="0" sldId="258"/>
            <ac:picMk id="5124" creationId="{88F50143-05C3-59DD-F77C-7FAE87F78AAD}"/>
          </ac:picMkLst>
        </pc:picChg>
        <pc:picChg chg="add del">
          <ac:chgData name="Ren Russel Lavilla" userId="440ce48c33ad75fb" providerId="LiveId" clId="{A76C6BE2-B2DA-4E19-8C83-28EBC29E96DE}" dt="2022-11-30T17:05:55.160" v="2320"/>
          <ac:picMkLst>
            <pc:docMk/>
            <pc:sldMk cId="0" sldId="258"/>
            <ac:picMk id="5126" creationId="{3EF7203E-91EF-ED7E-D13F-F9C9C50E3379}"/>
          </ac:picMkLst>
        </pc:picChg>
        <pc:picChg chg="add mod">
          <ac:chgData name="Ren Russel Lavilla" userId="440ce48c33ad75fb" providerId="LiveId" clId="{A76C6BE2-B2DA-4E19-8C83-28EBC29E96DE}" dt="2022-11-30T17:25:25.124" v="2585" actId="1076"/>
          <ac:picMkLst>
            <pc:docMk/>
            <pc:sldMk cId="0" sldId="258"/>
            <ac:picMk id="5128" creationId="{A44F3BC6-624C-B4D9-1983-DB982653BDDE}"/>
          </ac:picMkLst>
        </pc:picChg>
        <pc:picChg chg="add del mod">
          <ac:chgData name="Ren Russel Lavilla" userId="440ce48c33ad75fb" providerId="LiveId" clId="{A76C6BE2-B2DA-4E19-8C83-28EBC29E96DE}" dt="2022-11-30T17:22:06.358" v="2506" actId="478"/>
          <ac:picMkLst>
            <pc:docMk/>
            <pc:sldMk cId="0" sldId="258"/>
            <ac:picMk id="5130" creationId="{B8CA3C84-D8B2-65A5-4C26-D56BA9CF0440}"/>
          </ac:picMkLst>
        </pc:picChg>
        <pc:cxnChg chg="add del mod">
          <ac:chgData name="Ren Russel Lavilla" userId="440ce48c33ad75fb" providerId="LiveId" clId="{A76C6BE2-B2DA-4E19-8C83-28EBC29E96DE}" dt="2022-11-30T17:28:16.844" v="2681" actId="11529"/>
          <ac:cxnSpMkLst>
            <pc:docMk/>
            <pc:sldMk cId="0" sldId="258"/>
            <ac:cxnSpMk id="13" creationId="{90412BD6-A109-2A84-3CEB-40880EEA1108}"/>
          </ac:cxnSpMkLst>
        </pc:cxnChg>
        <pc:cxnChg chg="add del mod">
          <ac:chgData name="Ren Russel Lavilla" userId="440ce48c33ad75fb" providerId="LiveId" clId="{A76C6BE2-B2DA-4E19-8C83-28EBC29E96DE}" dt="2022-11-30T17:28:42.814" v="2687" actId="478"/>
          <ac:cxnSpMkLst>
            <pc:docMk/>
            <pc:sldMk cId="0" sldId="258"/>
            <ac:cxnSpMk id="15" creationId="{B5F5C94A-DD85-A4E7-4D96-44C28F67D718}"/>
          </ac:cxnSpMkLst>
        </pc:cxnChg>
        <pc:cxnChg chg="add mod">
          <ac:chgData name="Ren Russel Lavilla" userId="440ce48c33ad75fb" providerId="LiveId" clId="{A76C6BE2-B2DA-4E19-8C83-28EBC29E96DE}" dt="2022-11-30T17:29:27.448" v="2694" actId="14100"/>
          <ac:cxnSpMkLst>
            <pc:docMk/>
            <pc:sldMk cId="0" sldId="258"/>
            <ac:cxnSpMk id="21" creationId="{509717FE-7931-77B6-DBEA-EBE6CF2C416E}"/>
          </ac:cxnSpMkLst>
        </pc:cxnChg>
        <pc:cxnChg chg="add mod">
          <ac:chgData name="Ren Russel Lavilla" userId="440ce48c33ad75fb" providerId="LiveId" clId="{A76C6BE2-B2DA-4E19-8C83-28EBC29E96DE}" dt="2022-11-30T17:30:56.518" v="2762" actId="1076"/>
          <ac:cxnSpMkLst>
            <pc:docMk/>
            <pc:sldMk cId="0" sldId="258"/>
            <ac:cxnSpMk id="25" creationId="{70C3C508-F998-A5D4-EDE4-CA5E68CEEDAB}"/>
          </ac:cxnSpMkLst>
        </pc:cxnChg>
        <pc:cxnChg chg="add mod">
          <ac:chgData name="Ren Russel Lavilla" userId="440ce48c33ad75fb" providerId="LiveId" clId="{A76C6BE2-B2DA-4E19-8C83-28EBC29E96DE}" dt="2022-11-30T17:31:28.061" v="2793" actId="1076"/>
          <ac:cxnSpMkLst>
            <pc:docMk/>
            <pc:sldMk cId="0" sldId="258"/>
            <ac:cxnSpMk id="27" creationId="{89EA12CF-60ED-8460-EC37-4F5B68FAD94A}"/>
          </ac:cxnSpMkLst>
        </pc:cxnChg>
      </pc:sldChg>
      <pc:sldChg chg="modTransition">
        <pc:chgData name="Ren Russel Lavilla" userId="440ce48c33ad75fb" providerId="LiveId" clId="{A76C6BE2-B2DA-4E19-8C83-28EBC29E96DE}" dt="2022-11-30T16:41:24.622" v="1986"/>
        <pc:sldMkLst>
          <pc:docMk/>
          <pc:sldMk cId="0" sldId="259"/>
        </pc:sldMkLst>
      </pc:sldChg>
      <pc:sldChg chg="addSp modSp mod modTransition modAnim">
        <pc:chgData name="Ren Russel Lavilla" userId="440ce48c33ad75fb" providerId="LiveId" clId="{A76C6BE2-B2DA-4E19-8C83-28EBC29E96DE}" dt="2022-11-30T17:43:09.619" v="3000"/>
        <pc:sldMkLst>
          <pc:docMk/>
          <pc:sldMk cId="0" sldId="263"/>
        </pc:sldMkLst>
        <pc:spChg chg="add mod">
          <ac:chgData name="Ren Russel Lavilla" userId="440ce48c33ad75fb" providerId="LiveId" clId="{A76C6BE2-B2DA-4E19-8C83-28EBC29E96DE}" dt="2022-11-30T17:41:14.334" v="2989" actId="164"/>
          <ac:spMkLst>
            <pc:docMk/>
            <pc:sldMk cId="0" sldId="263"/>
            <ac:spMk id="2" creationId="{2EE0AD70-CBA4-8F26-8151-CAC0643A3AEF}"/>
          </ac:spMkLst>
        </pc:spChg>
        <pc:grpChg chg="add mod">
          <ac:chgData name="Ren Russel Lavilla" userId="440ce48c33ad75fb" providerId="LiveId" clId="{A76C6BE2-B2DA-4E19-8C83-28EBC29E96DE}" dt="2022-11-30T17:41:14.334" v="2989" actId="164"/>
          <ac:grpSpMkLst>
            <pc:docMk/>
            <pc:sldMk cId="0" sldId="263"/>
            <ac:grpSpMk id="3" creationId="{B4A0A984-0511-8C1E-0D2B-B757A8264E18}"/>
          </ac:grpSpMkLst>
        </pc:grpChg>
        <pc:grpChg chg="mod">
          <ac:chgData name="Ren Russel Lavilla" userId="440ce48c33ad75fb" providerId="LiveId" clId="{A76C6BE2-B2DA-4E19-8C83-28EBC29E96DE}" dt="2022-11-30T17:41:14.334" v="2989" actId="164"/>
          <ac:grpSpMkLst>
            <pc:docMk/>
            <pc:sldMk cId="0" sldId="263"/>
            <ac:grpSpMk id="10" creationId="{9714C7B1-387F-B891-5EC0-AD64B0F69805}"/>
          </ac:grpSpMkLst>
        </pc:grpChg>
      </pc:sldChg>
      <pc:sldChg chg="delSp modSp mod">
        <pc:chgData name="Ren Russel Lavilla" userId="440ce48c33ad75fb" providerId="LiveId" clId="{A76C6BE2-B2DA-4E19-8C83-28EBC29E96DE}" dt="2022-11-30T16:52:18.141" v="2090" actId="478"/>
        <pc:sldMkLst>
          <pc:docMk/>
          <pc:sldMk cId="0" sldId="269"/>
        </pc:sldMkLst>
        <pc:picChg chg="del mod">
          <ac:chgData name="Ren Russel Lavilla" userId="440ce48c33ad75fb" providerId="LiveId" clId="{A76C6BE2-B2DA-4E19-8C83-28EBC29E96DE}" dt="2022-11-30T16:52:18.141" v="2090" actId="478"/>
          <ac:picMkLst>
            <pc:docMk/>
            <pc:sldMk cId="0" sldId="269"/>
            <ac:picMk id="24" creationId="{4F7A54C5-0D6D-969F-852C-58943AD036E0}"/>
          </ac:picMkLst>
        </pc:picChg>
      </pc:sldChg>
      <pc:sldChg chg="addSp delSp modSp mod modTransition modAnim">
        <pc:chgData name="Ren Russel Lavilla" userId="440ce48c33ad75fb" providerId="LiveId" clId="{A76C6BE2-B2DA-4E19-8C83-28EBC29E96DE}" dt="2022-12-01T05:34:49.880" v="5010"/>
        <pc:sldMkLst>
          <pc:docMk/>
          <pc:sldMk cId="0" sldId="277"/>
        </pc:sldMkLst>
        <pc:spChg chg="add del mod">
          <ac:chgData name="Ren Russel Lavilla" userId="440ce48c33ad75fb" providerId="LiveId" clId="{A76C6BE2-B2DA-4E19-8C83-28EBC29E96DE}" dt="2022-12-01T04:58:12.810" v="3873" actId="478"/>
          <ac:spMkLst>
            <pc:docMk/>
            <pc:sldMk cId="0" sldId="277"/>
            <ac:spMk id="2" creationId="{CA448DC4-425E-427D-F85E-49063045D414}"/>
          </ac:spMkLst>
        </pc:spChg>
        <pc:spChg chg="add del mod">
          <ac:chgData name="Ren Russel Lavilla" userId="440ce48c33ad75fb" providerId="LiveId" clId="{A76C6BE2-B2DA-4E19-8C83-28EBC29E96DE}" dt="2022-12-01T04:58:15.220" v="3875"/>
          <ac:spMkLst>
            <pc:docMk/>
            <pc:sldMk cId="0" sldId="277"/>
            <ac:spMk id="4" creationId="{3DA1EB07-F592-5EA8-63C6-6D38DCBB3762}"/>
          </ac:spMkLst>
        </pc:spChg>
        <pc:spChg chg="add del mod">
          <ac:chgData name="Ren Russel Lavilla" userId="440ce48c33ad75fb" providerId="LiveId" clId="{A76C6BE2-B2DA-4E19-8C83-28EBC29E96DE}" dt="2022-12-01T04:58:23.427" v="3878"/>
          <ac:spMkLst>
            <pc:docMk/>
            <pc:sldMk cId="0" sldId="277"/>
            <ac:spMk id="5" creationId="{D97D2803-EB8B-AC22-DE4A-AFCA22E78A9B}"/>
          </ac:spMkLst>
        </pc:spChg>
        <pc:spChg chg="add del">
          <ac:chgData name="Ren Russel Lavilla" userId="440ce48c33ad75fb" providerId="LiveId" clId="{A76C6BE2-B2DA-4E19-8C83-28EBC29E96DE}" dt="2022-12-01T04:58:29.545" v="3881" actId="22"/>
          <ac:spMkLst>
            <pc:docMk/>
            <pc:sldMk cId="0" sldId="277"/>
            <ac:spMk id="7" creationId="{077F7548-9D81-6C08-21C6-3F5EAFE475F1}"/>
          </ac:spMkLst>
        </pc:spChg>
        <pc:spChg chg="add mod">
          <ac:chgData name="Ren Russel Lavilla" userId="440ce48c33ad75fb" providerId="LiveId" clId="{A76C6BE2-B2DA-4E19-8C83-28EBC29E96DE}" dt="2022-12-01T05:04:08.153" v="4042" actId="255"/>
          <ac:spMkLst>
            <pc:docMk/>
            <pc:sldMk cId="0" sldId="277"/>
            <ac:spMk id="8" creationId="{8079CB2B-C65C-C663-E17B-45A26CF00BC3}"/>
          </ac:spMkLst>
        </pc:spChg>
        <pc:spChg chg="add del mod">
          <ac:chgData name="Ren Russel Lavilla" userId="440ce48c33ad75fb" providerId="LiveId" clId="{A76C6BE2-B2DA-4E19-8C83-28EBC29E96DE}" dt="2022-12-01T05:01:31.737" v="3972" actId="571"/>
          <ac:spMkLst>
            <pc:docMk/>
            <pc:sldMk cId="0" sldId="277"/>
            <ac:spMk id="10" creationId="{E1CECBCA-E32A-FE55-1163-8AC6FC7C75B6}"/>
          </ac:spMkLst>
        </pc:spChg>
        <pc:spChg chg="mod">
          <ac:chgData name="Ren Russel Lavilla" userId="440ce48c33ad75fb" providerId="LiveId" clId="{A76C6BE2-B2DA-4E19-8C83-28EBC29E96DE}" dt="2022-12-01T05:01:31.737" v="3972" actId="571"/>
          <ac:spMkLst>
            <pc:docMk/>
            <pc:sldMk cId="0" sldId="277"/>
            <ac:spMk id="11" creationId="{939CC2D7-630A-DE63-A379-DA514D2ECD50}"/>
          </ac:spMkLst>
        </pc:spChg>
        <pc:spChg chg="mod">
          <ac:chgData name="Ren Russel Lavilla" userId="440ce48c33ad75fb" providerId="LiveId" clId="{A76C6BE2-B2DA-4E19-8C83-28EBC29E96DE}" dt="2022-12-01T05:01:31.737" v="3972" actId="571"/>
          <ac:spMkLst>
            <pc:docMk/>
            <pc:sldMk cId="0" sldId="277"/>
            <ac:spMk id="12" creationId="{BEA40242-4142-F8F1-A947-25BF37794BF4}"/>
          </ac:spMkLst>
        </pc:spChg>
        <pc:spChg chg="mod">
          <ac:chgData name="Ren Russel Lavilla" userId="440ce48c33ad75fb" providerId="LiveId" clId="{A76C6BE2-B2DA-4E19-8C83-28EBC29E96DE}" dt="2022-12-01T05:01:31.737" v="3972" actId="571"/>
          <ac:spMkLst>
            <pc:docMk/>
            <pc:sldMk cId="0" sldId="277"/>
            <ac:spMk id="13" creationId="{D220786D-55E3-9402-F9D8-3A6DAE5547F7}"/>
          </ac:spMkLst>
        </pc:spChg>
        <pc:spChg chg="mod">
          <ac:chgData name="Ren Russel Lavilla" userId="440ce48c33ad75fb" providerId="LiveId" clId="{A76C6BE2-B2DA-4E19-8C83-28EBC29E96DE}" dt="2022-12-01T05:01:23.724" v="3966" actId="571"/>
          <ac:spMkLst>
            <pc:docMk/>
            <pc:sldMk cId="0" sldId="277"/>
            <ac:spMk id="15" creationId="{EF78DEB1-8496-2A70-8D5B-01A4F2160841}"/>
          </ac:spMkLst>
        </pc:spChg>
        <pc:spChg chg="mod">
          <ac:chgData name="Ren Russel Lavilla" userId="440ce48c33ad75fb" providerId="LiveId" clId="{A76C6BE2-B2DA-4E19-8C83-28EBC29E96DE}" dt="2022-12-01T05:01:23.724" v="3966" actId="571"/>
          <ac:spMkLst>
            <pc:docMk/>
            <pc:sldMk cId="0" sldId="277"/>
            <ac:spMk id="16" creationId="{365B7894-F2A6-9BB8-D4B0-25DE0EFF0AA5}"/>
          </ac:spMkLst>
        </pc:spChg>
        <pc:spChg chg="mod">
          <ac:chgData name="Ren Russel Lavilla" userId="440ce48c33ad75fb" providerId="LiveId" clId="{A76C6BE2-B2DA-4E19-8C83-28EBC29E96DE}" dt="2022-12-01T05:01:23.724" v="3966" actId="571"/>
          <ac:spMkLst>
            <pc:docMk/>
            <pc:sldMk cId="0" sldId="277"/>
            <ac:spMk id="17" creationId="{39E7F2CB-C092-A965-8B2F-1003E3461EF6}"/>
          </ac:spMkLst>
        </pc:spChg>
        <pc:spChg chg="mod">
          <ac:chgData name="Ren Russel Lavilla" userId="440ce48c33ad75fb" providerId="LiveId" clId="{A76C6BE2-B2DA-4E19-8C83-28EBC29E96DE}" dt="2022-12-01T05:01:23.724" v="3966" actId="571"/>
          <ac:spMkLst>
            <pc:docMk/>
            <pc:sldMk cId="0" sldId="277"/>
            <ac:spMk id="18" creationId="{5EF0AEA9-C280-4C8D-1077-028D26C08544}"/>
          </ac:spMkLst>
        </pc:spChg>
        <pc:spChg chg="mod">
          <ac:chgData name="Ren Russel Lavilla" userId="440ce48c33ad75fb" providerId="LiveId" clId="{A76C6BE2-B2DA-4E19-8C83-28EBC29E96DE}" dt="2022-12-01T05:01:30.159" v="3968" actId="571"/>
          <ac:spMkLst>
            <pc:docMk/>
            <pc:sldMk cId="0" sldId="277"/>
            <ac:spMk id="20" creationId="{A2872E01-0A24-0090-D994-DC08254B9383}"/>
          </ac:spMkLst>
        </pc:spChg>
        <pc:spChg chg="mod">
          <ac:chgData name="Ren Russel Lavilla" userId="440ce48c33ad75fb" providerId="LiveId" clId="{A76C6BE2-B2DA-4E19-8C83-28EBC29E96DE}" dt="2022-12-01T05:01:30.159" v="3968" actId="571"/>
          <ac:spMkLst>
            <pc:docMk/>
            <pc:sldMk cId="0" sldId="277"/>
            <ac:spMk id="21" creationId="{FFD82F4C-1E81-A01E-A877-B9075D85955E}"/>
          </ac:spMkLst>
        </pc:spChg>
        <pc:spChg chg="mod">
          <ac:chgData name="Ren Russel Lavilla" userId="440ce48c33ad75fb" providerId="LiveId" clId="{A76C6BE2-B2DA-4E19-8C83-28EBC29E96DE}" dt="2022-12-01T05:01:30.159" v="3968" actId="571"/>
          <ac:spMkLst>
            <pc:docMk/>
            <pc:sldMk cId="0" sldId="277"/>
            <ac:spMk id="22" creationId="{7E7B3B1D-26CC-39D9-9F6D-28BBA4C970EE}"/>
          </ac:spMkLst>
        </pc:spChg>
        <pc:spChg chg="mod">
          <ac:chgData name="Ren Russel Lavilla" userId="440ce48c33ad75fb" providerId="LiveId" clId="{A76C6BE2-B2DA-4E19-8C83-28EBC29E96DE}" dt="2022-12-01T05:01:30.159" v="3968" actId="571"/>
          <ac:spMkLst>
            <pc:docMk/>
            <pc:sldMk cId="0" sldId="277"/>
            <ac:spMk id="23" creationId="{7318857F-18C7-4140-6C14-77F62999202D}"/>
          </ac:spMkLst>
        </pc:spChg>
        <pc:grpChg chg="add mod">
          <ac:chgData name="Ren Russel Lavilla" userId="440ce48c33ad75fb" providerId="LiveId" clId="{A76C6BE2-B2DA-4E19-8C83-28EBC29E96DE}" dt="2022-12-01T05:01:31.737" v="3972" actId="571"/>
          <ac:grpSpMkLst>
            <pc:docMk/>
            <pc:sldMk cId="0" sldId="277"/>
            <ac:grpSpMk id="9" creationId="{B8C7E607-DC91-4FB0-345D-D61BD8858AE0}"/>
          </ac:grpSpMkLst>
        </pc:grpChg>
        <pc:grpChg chg="add mod">
          <ac:chgData name="Ren Russel Lavilla" userId="440ce48c33ad75fb" providerId="LiveId" clId="{A76C6BE2-B2DA-4E19-8C83-28EBC29E96DE}" dt="2022-12-01T05:01:23.724" v="3966" actId="571"/>
          <ac:grpSpMkLst>
            <pc:docMk/>
            <pc:sldMk cId="0" sldId="277"/>
            <ac:grpSpMk id="14" creationId="{A9736633-1720-ED1C-ECD5-44B847E91EE1}"/>
          </ac:grpSpMkLst>
        </pc:grpChg>
        <pc:grpChg chg="add mod">
          <ac:chgData name="Ren Russel Lavilla" userId="440ce48c33ad75fb" providerId="LiveId" clId="{A76C6BE2-B2DA-4E19-8C83-28EBC29E96DE}" dt="2022-12-01T05:01:30.159" v="3968" actId="571"/>
          <ac:grpSpMkLst>
            <pc:docMk/>
            <pc:sldMk cId="0" sldId="277"/>
            <ac:grpSpMk id="19" creationId="{94E2B35B-3B87-8B37-F43C-095983CCD33B}"/>
          </ac:grpSpMkLst>
        </pc:grpChg>
        <pc:grpChg chg="mod">
          <ac:chgData name="Ren Russel Lavilla" userId="440ce48c33ad75fb" providerId="LiveId" clId="{A76C6BE2-B2DA-4E19-8C83-28EBC29E96DE}" dt="2022-12-01T05:01:31.237" v="3971" actId="1076"/>
          <ac:grpSpMkLst>
            <pc:docMk/>
            <pc:sldMk cId="0" sldId="277"/>
            <ac:grpSpMk id="4049" creationId="{00000000-0000-0000-0000-000000000000}"/>
          </ac:grpSpMkLst>
        </pc:grpChg>
        <pc:picChg chg="mod">
          <ac:chgData name="Ren Russel Lavilla" userId="440ce48c33ad75fb" providerId="LiveId" clId="{A76C6BE2-B2DA-4E19-8C83-28EBC29E96DE}" dt="2022-12-01T05:01:31.237" v="3971" actId="1076"/>
          <ac:picMkLst>
            <pc:docMk/>
            <pc:sldMk cId="0" sldId="277"/>
            <ac:picMk id="3" creationId="{5AEA2791-10A1-5619-0C6B-CB2A7D240D0D}"/>
          </ac:picMkLst>
        </pc:picChg>
      </pc:sldChg>
      <pc:sldChg chg="addSp delSp modSp mod">
        <pc:chgData name="Ren Russel Lavilla" userId="440ce48c33ad75fb" providerId="LiveId" clId="{A76C6BE2-B2DA-4E19-8C83-28EBC29E96DE}" dt="2022-11-30T14:57:33.885" v="941" actId="14100"/>
        <pc:sldMkLst>
          <pc:docMk/>
          <pc:sldMk cId="0" sldId="288"/>
        </pc:sldMkLst>
        <pc:spChg chg="mod">
          <ac:chgData name="Ren Russel Lavilla" userId="440ce48c33ad75fb" providerId="LiveId" clId="{A76C6BE2-B2DA-4E19-8C83-28EBC29E96DE}" dt="2022-11-25T02:00:00.366" v="828" actId="1076"/>
          <ac:spMkLst>
            <pc:docMk/>
            <pc:sldMk cId="0" sldId="288"/>
            <ac:spMk id="11" creationId="{54DC1255-AD2F-9646-E7CE-4C710AA3B339}"/>
          </ac:spMkLst>
        </pc:spChg>
        <pc:spChg chg="del">
          <ac:chgData name="Ren Russel Lavilla" userId="440ce48c33ad75fb" providerId="LiveId" clId="{A76C6BE2-B2DA-4E19-8C83-28EBC29E96DE}" dt="2022-11-25T02:07:38.416" v="890" actId="478"/>
          <ac:spMkLst>
            <pc:docMk/>
            <pc:sldMk cId="0" sldId="288"/>
            <ac:spMk id="14" creationId="{3CFCCA80-EDBF-EB55-D3E9-373484A69F94}"/>
          </ac:spMkLst>
        </pc:spChg>
        <pc:spChg chg="del">
          <ac:chgData name="Ren Russel Lavilla" userId="440ce48c33ad75fb" providerId="LiveId" clId="{A76C6BE2-B2DA-4E19-8C83-28EBC29E96DE}" dt="2022-11-25T02:36:30.204" v="934" actId="478"/>
          <ac:spMkLst>
            <pc:docMk/>
            <pc:sldMk cId="0" sldId="288"/>
            <ac:spMk id="15" creationId="{6DCF17D9-CA3D-CD07-F1DE-354E087EFBF7}"/>
          </ac:spMkLst>
        </pc:spChg>
        <pc:spChg chg="del">
          <ac:chgData name="Ren Russel Lavilla" userId="440ce48c33ad75fb" providerId="LiveId" clId="{A76C6BE2-B2DA-4E19-8C83-28EBC29E96DE}" dt="2022-11-25T02:06:58.797" v="886" actId="478"/>
          <ac:spMkLst>
            <pc:docMk/>
            <pc:sldMk cId="0" sldId="288"/>
            <ac:spMk id="16" creationId="{FB9A412F-5E62-0B77-3C35-5AD4C73C05F3}"/>
          </ac:spMkLst>
        </pc:spChg>
        <pc:spChg chg="del">
          <ac:chgData name="Ren Russel Lavilla" userId="440ce48c33ad75fb" providerId="LiveId" clId="{A76C6BE2-B2DA-4E19-8C83-28EBC29E96DE}" dt="2022-11-25T02:07:01.968" v="887" actId="478"/>
          <ac:spMkLst>
            <pc:docMk/>
            <pc:sldMk cId="0" sldId="288"/>
            <ac:spMk id="17" creationId="{F9D0A472-823A-4D13-F08A-0B05930F96B7}"/>
          </ac:spMkLst>
        </pc:spChg>
        <pc:picChg chg="mod">
          <ac:chgData name="Ren Russel Lavilla" userId="440ce48c33ad75fb" providerId="LiveId" clId="{A76C6BE2-B2DA-4E19-8C83-28EBC29E96DE}" dt="2022-11-25T02:05:45.865" v="861" actId="1076"/>
          <ac:picMkLst>
            <pc:docMk/>
            <pc:sldMk cId="0" sldId="288"/>
            <ac:picMk id="3" creationId="{B4C17CCC-3887-E579-83A8-BA392481F464}"/>
          </ac:picMkLst>
        </pc:picChg>
        <pc:picChg chg="add del mod">
          <ac:chgData name="Ren Russel Lavilla" userId="440ce48c33ad75fb" providerId="LiveId" clId="{A76C6BE2-B2DA-4E19-8C83-28EBC29E96DE}" dt="2022-11-25T02:36:27.704" v="933" actId="478"/>
          <ac:picMkLst>
            <pc:docMk/>
            <pc:sldMk cId="0" sldId="288"/>
            <ac:picMk id="5" creationId="{B7E66D7E-FA2D-E6FA-0DA6-49D05490FC7C}"/>
          </ac:picMkLst>
        </pc:picChg>
        <pc:picChg chg="add del mod modCrop">
          <ac:chgData name="Ren Russel Lavilla" userId="440ce48c33ad75fb" providerId="LiveId" clId="{A76C6BE2-B2DA-4E19-8C83-28EBC29E96DE}" dt="2022-11-25T02:06:13.213" v="877" actId="931"/>
          <ac:picMkLst>
            <pc:docMk/>
            <pc:sldMk cId="0" sldId="288"/>
            <ac:picMk id="6" creationId="{DA28B64A-443F-00F8-3071-96A5C050B2EF}"/>
          </ac:picMkLst>
        </pc:picChg>
        <pc:picChg chg="mod">
          <ac:chgData name="Ren Russel Lavilla" userId="440ce48c33ad75fb" providerId="LiveId" clId="{A76C6BE2-B2DA-4E19-8C83-28EBC29E96DE}" dt="2022-11-30T14:57:33.885" v="941" actId="14100"/>
          <ac:picMkLst>
            <pc:docMk/>
            <pc:sldMk cId="0" sldId="288"/>
            <ac:picMk id="8" creationId="{8B5BE0F2-1FF9-8932-8693-82CD6F522EE4}"/>
          </ac:picMkLst>
        </pc:picChg>
        <pc:picChg chg="add del mod">
          <ac:chgData name="Ren Russel Lavilla" userId="440ce48c33ad75fb" providerId="LiveId" clId="{A76C6BE2-B2DA-4E19-8C83-28EBC29E96DE}" dt="2022-11-25T02:34:41.650" v="930" actId="1076"/>
          <ac:picMkLst>
            <pc:docMk/>
            <pc:sldMk cId="0" sldId="288"/>
            <ac:picMk id="9" creationId="{D7922863-0B1A-C8A7-9A32-0450DDFCC313}"/>
          </ac:picMkLst>
        </pc:picChg>
        <pc:picChg chg="mod">
          <ac:chgData name="Ren Russel Lavilla" userId="440ce48c33ad75fb" providerId="LiveId" clId="{A76C6BE2-B2DA-4E19-8C83-28EBC29E96DE}" dt="2022-11-28T09:55:58.374" v="938" actId="14826"/>
          <ac:picMkLst>
            <pc:docMk/>
            <pc:sldMk cId="0" sldId="288"/>
            <ac:picMk id="10" creationId="{8B8DBB27-86A8-62A3-87C3-089DB3B2ACF7}"/>
          </ac:picMkLst>
        </pc:picChg>
        <pc:picChg chg="add del mod">
          <ac:chgData name="Ren Russel Lavilla" userId="440ce48c33ad75fb" providerId="LiveId" clId="{A76C6BE2-B2DA-4E19-8C83-28EBC29E96DE}" dt="2022-11-25T02:07:36.067" v="889" actId="478"/>
          <ac:picMkLst>
            <pc:docMk/>
            <pc:sldMk cId="0" sldId="288"/>
            <ac:picMk id="18" creationId="{6B0B6B9E-EACF-D7A3-3BB8-BE449385BDA8}"/>
          </ac:picMkLst>
        </pc:picChg>
        <pc:picChg chg="add del mod">
          <ac:chgData name="Ren Russel Lavilla" userId="440ce48c33ad75fb" providerId="LiveId" clId="{A76C6BE2-B2DA-4E19-8C83-28EBC29E96DE}" dt="2022-11-28T09:55:48.147" v="937" actId="14100"/>
          <ac:picMkLst>
            <pc:docMk/>
            <pc:sldMk cId="0" sldId="288"/>
            <ac:picMk id="1026" creationId="{0258093D-4FCA-BFA1-CCD9-BDB484F288B9}"/>
          </ac:picMkLst>
        </pc:picChg>
        <pc:picChg chg="add del">
          <ac:chgData name="Ren Russel Lavilla" userId="440ce48c33ad75fb" providerId="LiveId" clId="{A76C6BE2-B2DA-4E19-8C83-28EBC29E96DE}" dt="2022-11-25T02:19:46.281" v="902"/>
          <ac:picMkLst>
            <pc:docMk/>
            <pc:sldMk cId="0" sldId="288"/>
            <ac:picMk id="1028" creationId="{FE481529-5401-2EE9-FF49-763AE857D7B2}"/>
          </ac:picMkLst>
        </pc:picChg>
      </pc:sldChg>
      <pc:sldChg chg="modSp del mod">
        <pc:chgData name="Ren Russel Lavilla" userId="440ce48c33ad75fb" providerId="LiveId" clId="{A76C6BE2-B2DA-4E19-8C83-28EBC29E96DE}" dt="2022-12-01T04:24:40.589" v="3441" actId="47"/>
        <pc:sldMkLst>
          <pc:docMk/>
          <pc:sldMk cId="0" sldId="294"/>
        </pc:sldMkLst>
        <pc:spChg chg="mod">
          <ac:chgData name="Ren Russel Lavilla" userId="440ce48c33ad75fb" providerId="LiveId" clId="{A76C6BE2-B2DA-4E19-8C83-28EBC29E96DE}" dt="2022-12-01T03:58:09.963" v="3132" actId="1076"/>
          <ac:spMkLst>
            <pc:docMk/>
            <pc:sldMk cId="0" sldId="294"/>
            <ac:spMk id="32" creationId="{3EE17AED-5982-1940-3E8C-24734409A25E}"/>
          </ac:spMkLst>
        </pc:spChg>
      </pc:sldChg>
      <pc:sldChg chg="del">
        <pc:chgData name="Ren Russel Lavilla" userId="440ce48c33ad75fb" providerId="LiveId" clId="{A76C6BE2-B2DA-4E19-8C83-28EBC29E96DE}" dt="2022-11-30T16:47:49.580" v="2083" actId="47"/>
        <pc:sldMkLst>
          <pc:docMk/>
          <pc:sldMk cId="811100977" sldId="298"/>
        </pc:sldMkLst>
      </pc:sldChg>
      <pc:sldChg chg="del">
        <pc:chgData name="Ren Russel Lavilla" userId="440ce48c33ad75fb" providerId="LiveId" clId="{A76C6BE2-B2DA-4E19-8C83-28EBC29E96DE}" dt="2022-11-30T16:47:49.580" v="2083" actId="47"/>
        <pc:sldMkLst>
          <pc:docMk/>
          <pc:sldMk cId="3843957588" sldId="299"/>
        </pc:sldMkLst>
      </pc:sldChg>
      <pc:sldChg chg="modSp del mod">
        <pc:chgData name="Ren Russel Lavilla" userId="440ce48c33ad75fb" providerId="LiveId" clId="{A76C6BE2-B2DA-4E19-8C83-28EBC29E96DE}" dt="2022-11-30T16:47:49.580" v="2083" actId="47"/>
        <pc:sldMkLst>
          <pc:docMk/>
          <pc:sldMk cId="2946536008" sldId="300"/>
        </pc:sldMkLst>
        <pc:spChg chg="mod">
          <ac:chgData name="Ren Russel Lavilla" userId="440ce48c33ad75fb" providerId="LiveId" clId="{A76C6BE2-B2DA-4E19-8C83-28EBC29E96DE}" dt="2022-11-30T15:13:27.283" v="1023" actId="20577"/>
          <ac:spMkLst>
            <pc:docMk/>
            <pc:sldMk cId="2946536008" sldId="300"/>
            <ac:spMk id="3850" creationId="{00000000-0000-0000-0000-000000000000}"/>
          </ac:spMkLst>
        </pc:spChg>
      </pc:sldChg>
      <pc:sldChg chg="modSp del mod">
        <pc:chgData name="Ren Russel Lavilla" userId="440ce48c33ad75fb" providerId="LiveId" clId="{A76C6BE2-B2DA-4E19-8C83-28EBC29E96DE}" dt="2022-11-30T16:46:51.916" v="2076" actId="47"/>
        <pc:sldMkLst>
          <pc:docMk/>
          <pc:sldMk cId="2395964712" sldId="301"/>
        </pc:sldMkLst>
        <pc:spChg chg="mod">
          <ac:chgData name="Ren Russel Lavilla" userId="440ce48c33ad75fb" providerId="LiveId" clId="{A76C6BE2-B2DA-4E19-8C83-28EBC29E96DE}" dt="2022-11-30T16:46:48.536" v="2075" actId="20577"/>
          <ac:spMkLst>
            <pc:docMk/>
            <pc:sldMk cId="2395964712" sldId="301"/>
            <ac:spMk id="3877" creationId="{00000000-0000-0000-0000-000000000000}"/>
          </ac:spMkLst>
        </pc:spChg>
      </pc:sldChg>
      <pc:sldChg chg="del">
        <pc:chgData name="Ren Russel Lavilla" userId="440ce48c33ad75fb" providerId="LiveId" clId="{A76C6BE2-B2DA-4E19-8C83-28EBC29E96DE}" dt="2022-11-30T16:45:08.436" v="2027" actId="47"/>
        <pc:sldMkLst>
          <pc:docMk/>
          <pc:sldMk cId="602136807" sldId="302"/>
        </pc:sldMkLst>
      </pc:sldChg>
      <pc:sldChg chg="del">
        <pc:chgData name="Ren Russel Lavilla" userId="440ce48c33ad75fb" providerId="LiveId" clId="{A76C6BE2-B2DA-4E19-8C83-28EBC29E96DE}" dt="2022-11-30T16:45:11.267" v="2029" actId="47"/>
        <pc:sldMkLst>
          <pc:docMk/>
          <pc:sldMk cId="2072704524" sldId="303"/>
        </pc:sldMkLst>
      </pc:sldChg>
      <pc:sldChg chg="del">
        <pc:chgData name="Ren Russel Lavilla" userId="440ce48c33ad75fb" providerId="LiveId" clId="{A76C6BE2-B2DA-4E19-8C83-28EBC29E96DE}" dt="2022-11-30T16:47:04.667" v="2078" actId="47"/>
        <pc:sldMkLst>
          <pc:docMk/>
          <pc:sldMk cId="1674529774" sldId="304"/>
        </pc:sldMkLst>
      </pc:sldChg>
      <pc:sldChg chg="del">
        <pc:chgData name="Ren Russel Lavilla" userId="440ce48c33ad75fb" providerId="LiveId" clId="{A76C6BE2-B2DA-4E19-8C83-28EBC29E96DE}" dt="2022-11-30T16:47:12.257" v="2080" actId="47"/>
        <pc:sldMkLst>
          <pc:docMk/>
          <pc:sldMk cId="2346191365" sldId="305"/>
        </pc:sldMkLst>
      </pc:sldChg>
      <pc:sldChg chg="del">
        <pc:chgData name="Ren Russel Lavilla" userId="440ce48c33ad75fb" providerId="LiveId" clId="{A76C6BE2-B2DA-4E19-8C83-28EBC29E96DE}" dt="2022-11-30T16:47:01.508" v="2077" actId="47"/>
        <pc:sldMkLst>
          <pc:docMk/>
          <pc:sldMk cId="3159700727" sldId="306"/>
        </pc:sldMkLst>
      </pc:sldChg>
      <pc:sldChg chg="del">
        <pc:chgData name="Ren Russel Lavilla" userId="440ce48c33ad75fb" providerId="LiveId" clId="{A76C6BE2-B2DA-4E19-8C83-28EBC29E96DE}" dt="2022-11-30T16:47:16.535" v="2081" actId="47"/>
        <pc:sldMkLst>
          <pc:docMk/>
          <pc:sldMk cId="2963727908" sldId="307"/>
        </pc:sldMkLst>
      </pc:sldChg>
      <pc:sldChg chg="del">
        <pc:chgData name="Ren Russel Lavilla" userId="440ce48c33ad75fb" providerId="LiveId" clId="{A76C6BE2-B2DA-4E19-8C83-28EBC29E96DE}" dt="2022-11-30T16:45:10.133" v="2028" actId="47"/>
        <pc:sldMkLst>
          <pc:docMk/>
          <pc:sldMk cId="953166943" sldId="308"/>
        </pc:sldMkLst>
      </pc:sldChg>
      <pc:sldChg chg="del">
        <pc:chgData name="Ren Russel Lavilla" userId="440ce48c33ad75fb" providerId="LiveId" clId="{A76C6BE2-B2DA-4E19-8C83-28EBC29E96DE}" dt="2022-11-30T16:45:13.607" v="2030" actId="47"/>
        <pc:sldMkLst>
          <pc:docMk/>
          <pc:sldMk cId="3559885084" sldId="309"/>
        </pc:sldMkLst>
      </pc:sldChg>
      <pc:sldChg chg="del">
        <pc:chgData name="Ren Russel Lavilla" userId="440ce48c33ad75fb" providerId="LiveId" clId="{A76C6BE2-B2DA-4E19-8C83-28EBC29E96DE}" dt="2022-11-30T16:47:08.105" v="2079" actId="47"/>
        <pc:sldMkLst>
          <pc:docMk/>
          <pc:sldMk cId="1780886716" sldId="310"/>
        </pc:sldMkLst>
      </pc:sldChg>
      <pc:sldChg chg="modSp mod">
        <pc:chgData name="Ren Russel Lavilla" userId="440ce48c33ad75fb" providerId="LiveId" clId="{A76C6BE2-B2DA-4E19-8C83-28EBC29E96DE}" dt="2022-12-01T00:55:50.286" v="3124" actId="1076"/>
        <pc:sldMkLst>
          <pc:docMk/>
          <pc:sldMk cId="3874694146" sldId="311"/>
        </pc:sldMkLst>
        <pc:spChg chg="mod">
          <ac:chgData name="Ren Russel Lavilla" userId="440ce48c33ad75fb" providerId="LiveId" clId="{A76C6BE2-B2DA-4E19-8C83-28EBC29E96DE}" dt="2022-11-30T16:48:23.445" v="2085" actId="1076"/>
          <ac:spMkLst>
            <pc:docMk/>
            <pc:sldMk cId="3874694146" sldId="311"/>
            <ac:spMk id="3877" creationId="{00000000-0000-0000-0000-000000000000}"/>
          </ac:spMkLst>
        </pc:spChg>
        <pc:grpChg chg="mod">
          <ac:chgData name="Ren Russel Lavilla" userId="440ce48c33ad75fb" providerId="LiveId" clId="{A76C6BE2-B2DA-4E19-8C83-28EBC29E96DE}" dt="2022-12-01T00:55:50.286" v="3124" actId="1076"/>
          <ac:grpSpMkLst>
            <pc:docMk/>
            <pc:sldMk cId="3874694146" sldId="311"/>
            <ac:grpSpMk id="2" creationId="{4C69EA7A-5376-4721-D64A-993AE57A25F7}"/>
          </ac:grpSpMkLst>
        </pc:grpChg>
        <pc:picChg chg="mod">
          <ac:chgData name="Ren Russel Lavilla" userId="440ce48c33ad75fb" providerId="LiveId" clId="{A76C6BE2-B2DA-4E19-8C83-28EBC29E96DE}" dt="2022-11-30T16:48:36.990" v="2088" actId="1076"/>
          <ac:picMkLst>
            <pc:docMk/>
            <pc:sldMk cId="3874694146" sldId="311"/>
            <ac:picMk id="6" creationId="{0BF49BEA-5F5F-0C08-9BAA-6E86D4710EEA}"/>
          </ac:picMkLst>
        </pc:picChg>
      </pc:sldChg>
      <pc:sldChg chg="addSp delSp modSp mod modTransition modAnim">
        <pc:chgData name="Ren Russel Lavilla" userId="440ce48c33ad75fb" providerId="LiveId" clId="{A76C6BE2-B2DA-4E19-8C83-28EBC29E96DE}" dt="2022-11-30T17:42:40.794" v="2999"/>
        <pc:sldMkLst>
          <pc:docMk/>
          <pc:sldMk cId="2328976106" sldId="313"/>
        </pc:sldMkLst>
        <pc:spChg chg="mod">
          <ac:chgData name="Ren Russel Lavilla" userId="440ce48c33ad75fb" providerId="LiveId" clId="{A76C6BE2-B2DA-4E19-8C83-28EBC29E96DE}" dt="2022-11-30T17:42:26.852" v="2996" actId="164"/>
          <ac:spMkLst>
            <pc:docMk/>
            <pc:sldMk cId="2328976106" sldId="313"/>
            <ac:spMk id="2" creationId="{181DD2F6-F9D7-6D05-C1BD-DC850A3C144D}"/>
          </ac:spMkLst>
        </pc:spChg>
        <pc:spChg chg="add del">
          <ac:chgData name="Ren Russel Lavilla" userId="440ce48c33ad75fb" providerId="LiveId" clId="{A76C6BE2-B2DA-4E19-8C83-28EBC29E96DE}" dt="2022-11-30T17:38:14.380" v="2894" actId="22"/>
          <ac:spMkLst>
            <pc:docMk/>
            <pc:sldMk cId="2328976106" sldId="313"/>
            <ac:spMk id="4" creationId="{4ED7303C-A8FA-06A9-900B-7AF7DD30EED2}"/>
          </ac:spMkLst>
        </pc:spChg>
        <pc:spChg chg="add del">
          <ac:chgData name="Ren Russel Lavilla" userId="440ce48c33ad75fb" providerId="LiveId" clId="{A76C6BE2-B2DA-4E19-8C83-28EBC29E96DE}" dt="2022-11-30T17:38:16.130" v="2896" actId="22"/>
          <ac:spMkLst>
            <pc:docMk/>
            <pc:sldMk cId="2328976106" sldId="313"/>
            <ac:spMk id="6" creationId="{A7AC6633-CD9E-0D4F-E5EB-ED5AE5B83087}"/>
          </ac:spMkLst>
        </pc:spChg>
        <pc:spChg chg="add mod">
          <ac:chgData name="Ren Russel Lavilla" userId="440ce48c33ad75fb" providerId="LiveId" clId="{A76C6BE2-B2DA-4E19-8C83-28EBC29E96DE}" dt="2022-11-30T17:42:26.852" v="2996" actId="164"/>
          <ac:spMkLst>
            <pc:docMk/>
            <pc:sldMk cId="2328976106" sldId="313"/>
            <ac:spMk id="7" creationId="{052824F0-B446-C458-28CF-FDB7D90A90CC}"/>
          </ac:spMkLst>
        </pc:spChg>
        <pc:grpChg chg="add mod">
          <ac:chgData name="Ren Russel Lavilla" userId="440ce48c33ad75fb" providerId="LiveId" clId="{A76C6BE2-B2DA-4E19-8C83-28EBC29E96DE}" dt="2022-11-30T17:42:26.852" v="2996" actId="164"/>
          <ac:grpSpMkLst>
            <pc:docMk/>
            <pc:sldMk cId="2328976106" sldId="313"/>
            <ac:grpSpMk id="8" creationId="{1622F69A-88E3-B29E-507D-A6035B352966}"/>
          </ac:grpSpMkLst>
        </pc:grpChg>
      </pc:sldChg>
      <pc:sldChg chg="addSp modSp mod modAnim">
        <pc:chgData name="Ren Russel Lavilla" userId="440ce48c33ad75fb" providerId="LiveId" clId="{A76C6BE2-B2DA-4E19-8C83-28EBC29E96DE}" dt="2022-11-30T17:43:29" v="3002"/>
        <pc:sldMkLst>
          <pc:docMk/>
          <pc:sldMk cId="1775242975" sldId="318"/>
        </pc:sldMkLst>
        <pc:spChg chg="mod">
          <ac:chgData name="Ren Russel Lavilla" userId="440ce48c33ad75fb" providerId="LiveId" clId="{A76C6BE2-B2DA-4E19-8C83-28EBC29E96DE}" dt="2022-11-30T17:43:24.878" v="3001" actId="164"/>
          <ac:spMkLst>
            <pc:docMk/>
            <pc:sldMk cId="1775242975" sldId="318"/>
            <ac:spMk id="2" creationId="{181DD2F6-F9D7-6D05-C1BD-DC850A3C144D}"/>
          </ac:spMkLst>
        </pc:spChg>
        <pc:spChg chg="add mod">
          <ac:chgData name="Ren Russel Lavilla" userId="440ce48c33ad75fb" providerId="LiveId" clId="{A76C6BE2-B2DA-4E19-8C83-28EBC29E96DE}" dt="2022-11-30T17:43:24.878" v="3001" actId="164"/>
          <ac:spMkLst>
            <pc:docMk/>
            <pc:sldMk cId="1775242975" sldId="318"/>
            <ac:spMk id="3" creationId="{E3CB5330-CE1A-2154-DDF9-B5941F17A02C}"/>
          </ac:spMkLst>
        </pc:spChg>
        <pc:grpChg chg="add mod">
          <ac:chgData name="Ren Russel Lavilla" userId="440ce48c33ad75fb" providerId="LiveId" clId="{A76C6BE2-B2DA-4E19-8C83-28EBC29E96DE}" dt="2022-11-30T17:43:24.878" v="3001" actId="164"/>
          <ac:grpSpMkLst>
            <pc:docMk/>
            <pc:sldMk cId="1775242975" sldId="318"/>
            <ac:grpSpMk id="4" creationId="{9B8CE322-5582-3025-A315-322DCE9A39A9}"/>
          </ac:grpSpMkLst>
        </pc:grpChg>
      </pc:sldChg>
      <pc:sldChg chg="addSp modSp modAnim">
        <pc:chgData name="Ren Russel Lavilla" userId="440ce48c33ad75fb" providerId="LiveId" clId="{A76C6BE2-B2DA-4E19-8C83-28EBC29E96DE}" dt="2022-11-30T17:43:50.544" v="3004"/>
        <pc:sldMkLst>
          <pc:docMk/>
          <pc:sldMk cId="2364563325" sldId="320"/>
        </pc:sldMkLst>
        <pc:spChg chg="mod">
          <ac:chgData name="Ren Russel Lavilla" userId="440ce48c33ad75fb" providerId="LiveId" clId="{A76C6BE2-B2DA-4E19-8C83-28EBC29E96DE}" dt="2022-11-30T17:43:46.225" v="3003" actId="164"/>
          <ac:spMkLst>
            <pc:docMk/>
            <pc:sldMk cId="2364563325" sldId="320"/>
            <ac:spMk id="2" creationId="{181DD2F6-F9D7-6D05-C1BD-DC850A3C144D}"/>
          </ac:spMkLst>
        </pc:spChg>
        <pc:spChg chg="add mod">
          <ac:chgData name="Ren Russel Lavilla" userId="440ce48c33ad75fb" providerId="LiveId" clId="{A76C6BE2-B2DA-4E19-8C83-28EBC29E96DE}" dt="2022-11-30T17:43:46.225" v="3003" actId="164"/>
          <ac:spMkLst>
            <pc:docMk/>
            <pc:sldMk cId="2364563325" sldId="320"/>
            <ac:spMk id="3" creationId="{44C41343-0F22-1F93-50C4-9982618AC591}"/>
          </ac:spMkLst>
        </pc:spChg>
        <pc:grpChg chg="add mod">
          <ac:chgData name="Ren Russel Lavilla" userId="440ce48c33ad75fb" providerId="LiveId" clId="{A76C6BE2-B2DA-4E19-8C83-28EBC29E96DE}" dt="2022-11-30T17:43:46.225" v="3003" actId="164"/>
          <ac:grpSpMkLst>
            <pc:docMk/>
            <pc:sldMk cId="2364563325" sldId="320"/>
            <ac:grpSpMk id="4" creationId="{A20988CE-E4A9-A750-99DC-8D5B89253533}"/>
          </ac:grpSpMkLst>
        </pc:grpChg>
      </pc:sldChg>
      <pc:sldChg chg="addSp modSp modAnim">
        <pc:chgData name="Ren Russel Lavilla" userId="440ce48c33ad75fb" providerId="LiveId" clId="{A76C6BE2-B2DA-4E19-8C83-28EBC29E96DE}" dt="2022-11-30T17:43:59.105" v="3006"/>
        <pc:sldMkLst>
          <pc:docMk/>
          <pc:sldMk cId="2161942163" sldId="322"/>
        </pc:sldMkLst>
        <pc:spChg chg="mod">
          <ac:chgData name="Ren Russel Lavilla" userId="440ce48c33ad75fb" providerId="LiveId" clId="{A76C6BE2-B2DA-4E19-8C83-28EBC29E96DE}" dt="2022-11-30T17:43:57.956" v="3005" actId="164"/>
          <ac:spMkLst>
            <pc:docMk/>
            <pc:sldMk cId="2161942163" sldId="322"/>
            <ac:spMk id="2" creationId="{181DD2F6-F9D7-6D05-C1BD-DC850A3C144D}"/>
          </ac:spMkLst>
        </pc:spChg>
        <pc:spChg chg="add mod">
          <ac:chgData name="Ren Russel Lavilla" userId="440ce48c33ad75fb" providerId="LiveId" clId="{A76C6BE2-B2DA-4E19-8C83-28EBC29E96DE}" dt="2022-11-30T17:43:57.956" v="3005" actId="164"/>
          <ac:spMkLst>
            <pc:docMk/>
            <pc:sldMk cId="2161942163" sldId="322"/>
            <ac:spMk id="3" creationId="{DABBA981-AA8A-ADF8-314D-0C4685D50195}"/>
          </ac:spMkLst>
        </pc:spChg>
        <pc:grpChg chg="add mod">
          <ac:chgData name="Ren Russel Lavilla" userId="440ce48c33ad75fb" providerId="LiveId" clId="{A76C6BE2-B2DA-4E19-8C83-28EBC29E96DE}" dt="2022-11-30T17:43:57.956" v="3005" actId="164"/>
          <ac:grpSpMkLst>
            <pc:docMk/>
            <pc:sldMk cId="2161942163" sldId="322"/>
            <ac:grpSpMk id="4" creationId="{20D795AC-2717-C106-306D-BCCA35A95BFB}"/>
          </ac:grpSpMkLst>
        </pc:grpChg>
      </pc:sldChg>
      <pc:sldChg chg="addSp modSp mod modAnim">
        <pc:chgData name="Ren Russel Lavilla" userId="440ce48c33ad75fb" providerId="LiveId" clId="{A76C6BE2-B2DA-4E19-8C83-28EBC29E96DE}" dt="2022-11-30T17:44:08.120" v="3008"/>
        <pc:sldMkLst>
          <pc:docMk/>
          <pc:sldMk cId="2542079834" sldId="324"/>
        </pc:sldMkLst>
        <pc:spChg chg="mod">
          <ac:chgData name="Ren Russel Lavilla" userId="440ce48c33ad75fb" providerId="LiveId" clId="{A76C6BE2-B2DA-4E19-8C83-28EBC29E96DE}" dt="2022-11-30T17:44:07.138" v="3007" actId="164"/>
          <ac:spMkLst>
            <pc:docMk/>
            <pc:sldMk cId="2542079834" sldId="324"/>
            <ac:spMk id="2" creationId="{181DD2F6-F9D7-6D05-C1BD-DC850A3C144D}"/>
          </ac:spMkLst>
        </pc:spChg>
        <pc:spChg chg="add mod">
          <ac:chgData name="Ren Russel Lavilla" userId="440ce48c33ad75fb" providerId="LiveId" clId="{A76C6BE2-B2DA-4E19-8C83-28EBC29E96DE}" dt="2022-11-30T17:44:07.138" v="3007" actId="164"/>
          <ac:spMkLst>
            <pc:docMk/>
            <pc:sldMk cId="2542079834" sldId="324"/>
            <ac:spMk id="3" creationId="{A19A16D3-AE60-85EE-A09F-148503B508F4}"/>
          </ac:spMkLst>
        </pc:spChg>
        <pc:grpChg chg="add mod">
          <ac:chgData name="Ren Russel Lavilla" userId="440ce48c33ad75fb" providerId="LiveId" clId="{A76C6BE2-B2DA-4E19-8C83-28EBC29E96DE}" dt="2022-11-30T17:44:07.138" v="3007" actId="164"/>
          <ac:grpSpMkLst>
            <pc:docMk/>
            <pc:sldMk cId="2542079834" sldId="324"/>
            <ac:grpSpMk id="4" creationId="{EA973941-C624-79D9-155E-F4FE24336CFE}"/>
          </ac:grpSpMkLst>
        </pc:grpChg>
      </pc:sldChg>
      <pc:sldChg chg="addSp modSp mod">
        <pc:chgData name="Ren Russel Lavilla" userId="440ce48c33ad75fb" providerId="LiveId" clId="{A76C6BE2-B2DA-4E19-8C83-28EBC29E96DE}" dt="2022-12-01T04:29:46.025" v="3504" actId="1076"/>
        <pc:sldMkLst>
          <pc:docMk/>
          <pc:sldMk cId="3011223149" sldId="334"/>
        </pc:sldMkLst>
        <pc:spChg chg="add mod">
          <ac:chgData name="Ren Russel Lavilla" userId="440ce48c33ad75fb" providerId="LiveId" clId="{A76C6BE2-B2DA-4E19-8C83-28EBC29E96DE}" dt="2022-12-01T04:29:13.563" v="3498" actId="14100"/>
          <ac:spMkLst>
            <pc:docMk/>
            <pc:sldMk cId="3011223149" sldId="334"/>
            <ac:spMk id="2" creationId="{25E539FD-B3E6-DBAA-76B9-F7227150A5D1}"/>
          </ac:spMkLst>
        </pc:spChg>
        <pc:spChg chg="add mod">
          <ac:chgData name="Ren Russel Lavilla" userId="440ce48c33ad75fb" providerId="LiveId" clId="{A76C6BE2-B2DA-4E19-8C83-28EBC29E96DE}" dt="2022-12-01T04:29:13.563" v="3498" actId="14100"/>
          <ac:spMkLst>
            <pc:docMk/>
            <pc:sldMk cId="3011223149" sldId="334"/>
            <ac:spMk id="4" creationId="{48F3B5B4-1610-D980-0782-02E689E97D6F}"/>
          </ac:spMkLst>
        </pc:spChg>
        <pc:spChg chg="mod">
          <ac:chgData name="Ren Russel Lavilla" userId="440ce48c33ad75fb" providerId="LiveId" clId="{A76C6BE2-B2DA-4E19-8C83-28EBC29E96DE}" dt="2022-12-01T04:29:22.189" v="3499" actId="14100"/>
          <ac:spMkLst>
            <pc:docMk/>
            <pc:sldMk cId="3011223149" sldId="334"/>
            <ac:spMk id="3858" creationId="{00000000-0000-0000-0000-000000000000}"/>
          </ac:spMkLst>
        </pc:spChg>
        <pc:picChg chg="add mod ord">
          <ac:chgData name="Ren Russel Lavilla" userId="440ce48c33ad75fb" providerId="LiveId" clId="{A76C6BE2-B2DA-4E19-8C83-28EBC29E96DE}" dt="2022-12-01T04:29:13.563" v="3498" actId="14100"/>
          <ac:picMkLst>
            <pc:docMk/>
            <pc:sldMk cId="3011223149" sldId="334"/>
            <ac:picMk id="3" creationId="{0AD84982-089D-BD0A-4E99-B17DD8E262B2}"/>
          </ac:picMkLst>
        </pc:picChg>
        <pc:picChg chg="mod">
          <ac:chgData name="Ren Russel Lavilla" userId="440ce48c33ad75fb" providerId="LiveId" clId="{A76C6BE2-B2DA-4E19-8C83-28EBC29E96DE}" dt="2022-12-01T04:29:46.025" v="3504" actId="1076"/>
          <ac:picMkLst>
            <pc:docMk/>
            <pc:sldMk cId="3011223149" sldId="334"/>
            <ac:picMk id="4098" creationId="{B5BEC7B6-4524-FB77-9BA8-5EF41E796B44}"/>
          </ac:picMkLst>
        </pc:picChg>
      </pc:sldChg>
      <pc:sldChg chg="modSp add del mod">
        <pc:chgData name="Ren Russel Lavilla" userId="440ce48c33ad75fb" providerId="LiveId" clId="{A76C6BE2-B2DA-4E19-8C83-28EBC29E96DE}" dt="2022-12-01T04:29:05.746" v="3496" actId="47"/>
        <pc:sldMkLst>
          <pc:docMk/>
          <pc:sldMk cId="1248130377" sldId="335"/>
        </pc:sldMkLst>
        <pc:spChg chg="mod">
          <ac:chgData name="Ren Russel Lavilla" userId="440ce48c33ad75fb" providerId="LiveId" clId="{A76C6BE2-B2DA-4E19-8C83-28EBC29E96DE}" dt="2022-12-01T04:25:04.478" v="3445" actId="1076"/>
          <ac:spMkLst>
            <pc:docMk/>
            <pc:sldMk cId="1248130377" sldId="335"/>
            <ac:spMk id="3858" creationId="{00000000-0000-0000-0000-000000000000}"/>
          </ac:spMkLst>
        </pc:spChg>
      </pc:sldChg>
      <pc:sldChg chg="del">
        <pc:chgData name="Ren Russel Lavilla" userId="440ce48c33ad75fb" providerId="LiveId" clId="{A76C6BE2-B2DA-4E19-8C83-28EBC29E96DE}" dt="2022-12-01T04:24:54.009" v="3442" actId="2696"/>
        <pc:sldMkLst>
          <pc:docMk/>
          <pc:sldMk cId="1886672676" sldId="335"/>
        </pc:sldMkLst>
      </pc:sldChg>
      <pc:sldChg chg="addSp delSp modSp del mod addAnim delAnim">
        <pc:chgData name="Ren Russel Lavilla" userId="440ce48c33ad75fb" providerId="LiveId" clId="{A76C6BE2-B2DA-4E19-8C83-28EBC29E96DE}" dt="2022-12-01T04:30:14.400" v="3509" actId="47"/>
        <pc:sldMkLst>
          <pc:docMk/>
          <pc:sldMk cId="4063043128" sldId="336"/>
        </pc:sldMkLst>
        <pc:spChg chg="del">
          <ac:chgData name="Ren Russel Lavilla" userId="440ce48c33ad75fb" providerId="LiveId" clId="{A76C6BE2-B2DA-4E19-8C83-28EBC29E96DE}" dt="2022-12-01T04:30:09.243" v="3507" actId="21"/>
          <ac:spMkLst>
            <pc:docMk/>
            <pc:sldMk cId="4063043128" sldId="336"/>
            <ac:spMk id="4" creationId="{BB96170F-2833-7883-C8E4-7F2C7BD0DAC1}"/>
          </ac:spMkLst>
        </pc:spChg>
        <pc:spChg chg="del mod">
          <ac:chgData name="Ren Russel Lavilla" userId="440ce48c33ad75fb" providerId="LiveId" clId="{A76C6BE2-B2DA-4E19-8C83-28EBC29E96DE}" dt="2022-12-01T04:30:09.243" v="3507" actId="21"/>
          <ac:spMkLst>
            <pc:docMk/>
            <pc:sldMk cId="4063043128" sldId="336"/>
            <ac:spMk id="5" creationId="{8FEBEF52-54B7-1D5C-3FE9-44EF05D18219}"/>
          </ac:spMkLst>
        </pc:spChg>
        <pc:spChg chg="add del">
          <ac:chgData name="Ren Russel Lavilla" userId="440ce48c33ad75fb" providerId="LiveId" clId="{A76C6BE2-B2DA-4E19-8C83-28EBC29E96DE}" dt="2022-12-01T04:30:09.243" v="3507" actId="21"/>
          <ac:spMkLst>
            <pc:docMk/>
            <pc:sldMk cId="4063043128" sldId="336"/>
            <ac:spMk id="10" creationId="{9623CA5C-63DF-7732-6038-CAB010C3173B}"/>
          </ac:spMkLst>
        </pc:spChg>
        <pc:spChg chg="add del">
          <ac:chgData name="Ren Russel Lavilla" userId="440ce48c33ad75fb" providerId="LiveId" clId="{A76C6BE2-B2DA-4E19-8C83-28EBC29E96DE}" dt="2022-12-01T04:30:09.243" v="3507" actId="21"/>
          <ac:spMkLst>
            <pc:docMk/>
            <pc:sldMk cId="4063043128" sldId="336"/>
            <ac:spMk id="11" creationId="{378BEABB-341D-F275-D766-72BDA1E44FF0}"/>
          </ac:spMkLst>
        </pc:spChg>
        <pc:cxnChg chg="add del mod">
          <ac:chgData name="Ren Russel Lavilla" userId="440ce48c33ad75fb" providerId="LiveId" clId="{A76C6BE2-B2DA-4E19-8C83-28EBC29E96DE}" dt="2022-12-01T04:30:09.243" v="3507" actId="21"/>
          <ac:cxnSpMkLst>
            <pc:docMk/>
            <pc:sldMk cId="4063043128" sldId="336"/>
            <ac:cxnSpMk id="32" creationId="{F866194C-6A24-1882-571F-4F10EE2F99F9}"/>
          </ac:cxnSpMkLst>
        </pc:cxnChg>
        <pc:cxnChg chg="add del mod">
          <ac:chgData name="Ren Russel Lavilla" userId="440ce48c33ad75fb" providerId="LiveId" clId="{A76C6BE2-B2DA-4E19-8C83-28EBC29E96DE}" dt="2022-12-01T04:30:09.243" v="3507" actId="21"/>
          <ac:cxnSpMkLst>
            <pc:docMk/>
            <pc:sldMk cId="4063043128" sldId="336"/>
            <ac:cxnSpMk id="34" creationId="{6C49D0E8-8E9F-439E-0CCD-14CEF2DF55CB}"/>
          </ac:cxnSpMkLst>
        </pc:cxnChg>
        <pc:cxnChg chg="add del">
          <ac:chgData name="Ren Russel Lavilla" userId="440ce48c33ad75fb" providerId="LiveId" clId="{A76C6BE2-B2DA-4E19-8C83-28EBC29E96DE}" dt="2022-12-01T04:30:09.243" v="3507" actId="21"/>
          <ac:cxnSpMkLst>
            <pc:docMk/>
            <pc:sldMk cId="4063043128" sldId="336"/>
            <ac:cxnSpMk id="36" creationId="{83015883-2D2B-CAE6-F2FA-792820AE0A0D}"/>
          </ac:cxnSpMkLst>
        </pc:cxnChg>
      </pc:sldChg>
      <pc:sldChg chg="addSp delSp modSp mod modTransition modAnim">
        <pc:chgData name="Ren Russel Lavilla" userId="440ce48c33ad75fb" providerId="LiveId" clId="{A76C6BE2-B2DA-4E19-8C83-28EBC29E96DE}" dt="2022-12-01T05:37:52.433" v="5048"/>
        <pc:sldMkLst>
          <pc:docMk/>
          <pc:sldMk cId="2460130826" sldId="337"/>
        </pc:sldMkLst>
        <pc:spChg chg="add del mod">
          <ac:chgData name="Ren Russel Lavilla" userId="440ce48c33ad75fb" providerId="LiveId" clId="{A76C6BE2-B2DA-4E19-8C83-28EBC29E96DE}" dt="2022-12-01T05:03:28.278" v="4016" actId="478"/>
          <ac:spMkLst>
            <pc:docMk/>
            <pc:sldMk cId="2460130826" sldId="337"/>
            <ac:spMk id="3" creationId="{7F837151-79EC-7D1E-35BB-DCB322320946}"/>
          </ac:spMkLst>
        </pc:spChg>
        <pc:spChg chg="add mod">
          <ac:chgData name="Ren Russel Lavilla" userId="440ce48c33ad75fb" providerId="LiveId" clId="{A76C6BE2-B2DA-4E19-8C83-28EBC29E96DE}" dt="2022-12-01T05:04:25.878" v="4045" actId="255"/>
          <ac:spMkLst>
            <pc:docMk/>
            <pc:sldMk cId="2460130826" sldId="337"/>
            <ac:spMk id="4" creationId="{72ADEF7F-1A52-9D24-FD30-709B26237D32}"/>
          </ac:spMkLst>
        </pc:spChg>
        <pc:grpChg chg="mod">
          <ac:chgData name="Ren Russel Lavilla" userId="440ce48c33ad75fb" providerId="LiveId" clId="{A76C6BE2-B2DA-4E19-8C83-28EBC29E96DE}" dt="2022-12-01T05:01:32.206" v="3973" actId="1076"/>
          <ac:grpSpMkLst>
            <pc:docMk/>
            <pc:sldMk cId="2460130826" sldId="337"/>
            <ac:grpSpMk id="4049" creationId="{00000000-0000-0000-0000-000000000000}"/>
          </ac:grpSpMkLst>
        </pc:grpChg>
      </pc:sldChg>
      <pc:sldChg chg="addSp delSp modSp mod modTransition modAnim">
        <pc:chgData name="Ren Russel Lavilla" userId="440ce48c33ad75fb" providerId="LiveId" clId="{A76C6BE2-B2DA-4E19-8C83-28EBC29E96DE}" dt="2022-12-01T05:35:12.277" v="5011"/>
        <pc:sldMkLst>
          <pc:docMk/>
          <pc:sldMk cId="3624594993" sldId="338"/>
        </pc:sldMkLst>
        <pc:spChg chg="add del mod">
          <ac:chgData name="Ren Russel Lavilla" userId="440ce48c33ad75fb" providerId="LiveId" clId="{A76C6BE2-B2DA-4E19-8C83-28EBC29E96DE}" dt="2022-12-01T05:03:09.993" v="4013" actId="478"/>
          <ac:spMkLst>
            <pc:docMk/>
            <pc:sldMk cId="3624594993" sldId="338"/>
            <ac:spMk id="3" creationId="{4A518317-FC0B-EE8C-50D0-00D60E22D0B5}"/>
          </ac:spMkLst>
        </pc:spChg>
        <pc:spChg chg="add mod">
          <ac:chgData name="Ren Russel Lavilla" userId="440ce48c33ad75fb" providerId="LiveId" clId="{A76C6BE2-B2DA-4E19-8C83-28EBC29E96DE}" dt="2022-12-01T05:04:32.838" v="4046" actId="255"/>
          <ac:spMkLst>
            <pc:docMk/>
            <pc:sldMk cId="3624594993" sldId="338"/>
            <ac:spMk id="4" creationId="{64D8762F-ECDB-8FF2-81B1-7B9699803B14}"/>
          </ac:spMkLst>
        </pc:spChg>
      </pc:sldChg>
      <pc:sldChg chg="addSp delSp modSp mod modTransition modAnim">
        <pc:chgData name="Ren Russel Lavilla" userId="440ce48c33ad75fb" providerId="LiveId" clId="{A76C6BE2-B2DA-4E19-8C83-28EBC29E96DE}" dt="2022-12-01T05:35:37.610" v="5015"/>
        <pc:sldMkLst>
          <pc:docMk/>
          <pc:sldMk cId="291419818" sldId="339"/>
        </pc:sldMkLst>
        <pc:spChg chg="add del mod">
          <ac:chgData name="Ren Russel Lavilla" userId="440ce48c33ad75fb" providerId="LiveId" clId="{A76C6BE2-B2DA-4E19-8C83-28EBC29E96DE}" dt="2022-12-01T05:04:48.265" v="4049" actId="478"/>
          <ac:spMkLst>
            <pc:docMk/>
            <pc:sldMk cId="291419818" sldId="339"/>
            <ac:spMk id="3" creationId="{0DE63EBB-87EA-FFF8-D145-639442B8592B}"/>
          </ac:spMkLst>
        </pc:spChg>
        <pc:spChg chg="add mod">
          <ac:chgData name="Ren Russel Lavilla" userId="440ce48c33ad75fb" providerId="LiveId" clId="{A76C6BE2-B2DA-4E19-8C83-28EBC29E96DE}" dt="2022-12-01T05:04:42.972" v="4048" actId="255"/>
          <ac:spMkLst>
            <pc:docMk/>
            <pc:sldMk cId="291419818" sldId="339"/>
            <ac:spMk id="4" creationId="{3D41422C-78B5-91F3-1C5F-09301E6847D3}"/>
          </ac:spMkLst>
        </pc:spChg>
        <pc:spChg chg="add del mod">
          <ac:chgData name="Ren Russel Lavilla" userId="440ce48c33ad75fb" providerId="LiveId" clId="{A76C6BE2-B2DA-4E19-8C83-28EBC29E96DE}" dt="2022-11-24T14:11:18.236" v="96"/>
          <ac:spMkLst>
            <pc:docMk/>
            <pc:sldMk cId="291419818" sldId="339"/>
            <ac:spMk id="4" creationId="{E9147B89-0FAE-C6DE-D9FC-43DD0AF23091}"/>
          </ac:spMkLst>
        </pc:spChg>
      </pc:sldChg>
      <pc:sldChg chg="addSp delSp modSp add del mod modTransition modAnim">
        <pc:chgData name="Ren Russel Lavilla" userId="440ce48c33ad75fb" providerId="LiveId" clId="{A76C6BE2-B2DA-4E19-8C83-28EBC29E96DE}" dt="2022-12-01T05:35:30.597" v="5014"/>
        <pc:sldMkLst>
          <pc:docMk/>
          <pc:sldMk cId="2937637705" sldId="340"/>
        </pc:sldMkLst>
        <pc:spChg chg="add del mod">
          <ac:chgData name="Ren Russel Lavilla" userId="440ce48c33ad75fb" providerId="LiveId" clId="{A76C6BE2-B2DA-4E19-8C83-28EBC29E96DE}" dt="2022-12-01T05:02:35.242" v="3979" actId="478"/>
          <ac:spMkLst>
            <pc:docMk/>
            <pc:sldMk cId="2937637705" sldId="340"/>
            <ac:spMk id="3" creationId="{8A6614F8-CEC4-E490-B718-54C839401B79}"/>
          </ac:spMkLst>
        </pc:spChg>
        <pc:spChg chg="add mod">
          <ac:chgData name="Ren Russel Lavilla" userId="440ce48c33ad75fb" providerId="LiveId" clId="{A76C6BE2-B2DA-4E19-8C83-28EBC29E96DE}" dt="2022-12-01T05:04:37.516" v="4047" actId="255"/>
          <ac:spMkLst>
            <pc:docMk/>
            <pc:sldMk cId="2937637705" sldId="340"/>
            <ac:spMk id="4" creationId="{D0D80021-0347-52C8-B2E2-FB2388D6837D}"/>
          </ac:spMkLst>
        </pc:spChg>
      </pc:sldChg>
      <pc:sldChg chg="addSp delSp modSp mod">
        <pc:chgData name="Ren Russel Lavilla" userId="440ce48c33ad75fb" providerId="LiveId" clId="{A76C6BE2-B2DA-4E19-8C83-28EBC29E96DE}" dt="2022-12-01T04:58:24.711" v="3879" actId="21"/>
        <pc:sldMkLst>
          <pc:docMk/>
          <pc:sldMk cId="1280356936" sldId="341"/>
        </pc:sldMkLst>
        <pc:spChg chg="add del mod">
          <ac:chgData name="Ren Russel Lavilla" userId="440ce48c33ad75fb" providerId="LiveId" clId="{A76C6BE2-B2DA-4E19-8C83-28EBC29E96DE}" dt="2022-12-01T04:58:24.711" v="3879" actId="21"/>
          <ac:spMkLst>
            <pc:docMk/>
            <pc:sldMk cId="1280356936" sldId="341"/>
            <ac:spMk id="3" creationId="{408DC852-BC04-4E3C-A8A5-382AA092FF14}"/>
          </ac:spMkLst>
        </pc:spChg>
        <pc:spChg chg="add del">
          <ac:chgData name="Ren Russel Lavilla" userId="440ce48c33ad75fb" providerId="LiveId" clId="{A76C6BE2-B2DA-4E19-8C83-28EBC29E96DE}" dt="2022-12-01T04:58:24.711" v="3879" actId="21"/>
          <ac:spMkLst>
            <pc:docMk/>
            <pc:sldMk cId="1280356936" sldId="341"/>
            <ac:spMk id="3858" creationId="{00000000-0000-0000-0000-000000000000}"/>
          </ac:spMkLst>
        </pc:spChg>
      </pc:sldChg>
      <pc:sldChg chg="addSp delSp modSp mod modTransition modAnim">
        <pc:chgData name="Ren Russel Lavilla" userId="440ce48c33ad75fb" providerId="LiveId" clId="{A76C6BE2-B2DA-4E19-8C83-28EBC29E96DE}" dt="2022-12-01T05:35:40.073" v="5016"/>
        <pc:sldMkLst>
          <pc:docMk/>
          <pc:sldMk cId="1081286073" sldId="343"/>
        </pc:sldMkLst>
        <pc:spChg chg="add del mod">
          <ac:chgData name="Ren Russel Lavilla" userId="440ce48c33ad75fb" providerId="LiveId" clId="{A76C6BE2-B2DA-4E19-8C83-28EBC29E96DE}" dt="2022-12-01T05:05:46.212" v="4087" actId="478"/>
          <ac:spMkLst>
            <pc:docMk/>
            <pc:sldMk cId="1081286073" sldId="343"/>
            <ac:spMk id="3" creationId="{CA5D755D-3BB9-B0CD-AB72-EAAB1199AC85}"/>
          </ac:spMkLst>
        </pc:spChg>
        <pc:spChg chg="add mod">
          <ac:chgData name="Ren Russel Lavilla" userId="440ce48c33ad75fb" providerId="LiveId" clId="{A76C6BE2-B2DA-4E19-8C83-28EBC29E96DE}" dt="2022-12-01T05:05:24.999" v="4081" actId="14100"/>
          <ac:spMkLst>
            <pc:docMk/>
            <pc:sldMk cId="1081286073" sldId="343"/>
            <ac:spMk id="4" creationId="{64989FC1-FC71-C934-B4B2-EFA5651BE0DF}"/>
          </ac:spMkLst>
        </pc:spChg>
        <pc:grpChg chg="mod">
          <ac:chgData name="Ren Russel Lavilla" userId="440ce48c33ad75fb" providerId="LiveId" clId="{A76C6BE2-B2DA-4E19-8C83-28EBC29E96DE}" dt="2022-12-01T05:05:43.089" v="4085" actId="1076"/>
          <ac:grpSpMkLst>
            <pc:docMk/>
            <pc:sldMk cId="1081286073" sldId="343"/>
            <ac:grpSpMk id="4049" creationId="{00000000-0000-0000-0000-000000000000}"/>
          </ac:grpSpMkLst>
        </pc:grpChg>
        <pc:picChg chg="mod">
          <ac:chgData name="Ren Russel Lavilla" userId="440ce48c33ad75fb" providerId="LiveId" clId="{A76C6BE2-B2DA-4E19-8C83-28EBC29E96DE}" dt="2022-12-01T05:05:43.089" v="4085" actId="1076"/>
          <ac:picMkLst>
            <pc:docMk/>
            <pc:sldMk cId="1081286073" sldId="343"/>
            <ac:picMk id="2" creationId="{35A5361F-FE1D-00AD-BE8F-FBBF54AE0AB6}"/>
          </ac:picMkLst>
        </pc:picChg>
      </pc:sldChg>
      <pc:sldChg chg="addSp delSp modSp mod modTransition modAnim">
        <pc:chgData name="Ren Russel Lavilla" userId="440ce48c33ad75fb" providerId="LiveId" clId="{A76C6BE2-B2DA-4E19-8C83-28EBC29E96DE}" dt="2022-12-01T05:35:42.781" v="5017"/>
        <pc:sldMkLst>
          <pc:docMk/>
          <pc:sldMk cId="2308880893" sldId="344"/>
        </pc:sldMkLst>
        <pc:spChg chg="add del mod">
          <ac:chgData name="Ren Russel Lavilla" userId="440ce48c33ad75fb" providerId="LiveId" clId="{A76C6BE2-B2DA-4E19-8C83-28EBC29E96DE}" dt="2022-12-01T05:05:51.856" v="4088" actId="478"/>
          <ac:spMkLst>
            <pc:docMk/>
            <pc:sldMk cId="2308880893" sldId="344"/>
            <ac:spMk id="3" creationId="{4003A1E0-F192-36B3-6AA1-3030D06B009A}"/>
          </ac:spMkLst>
        </pc:spChg>
        <pc:spChg chg="add mod">
          <ac:chgData name="Ren Russel Lavilla" userId="440ce48c33ad75fb" providerId="LiveId" clId="{A76C6BE2-B2DA-4E19-8C83-28EBC29E96DE}" dt="2022-12-01T05:08:50.827" v="4197" actId="20577"/>
          <ac:spMkLst>
            <pc:docMk/>
            <pc:sldMk cId="2308880893" sldId="344"/>
            <ac:spMk id="4" creationId="{E93B167E-1498-1F2D-B176-B80A441A8FAE}"/>
          </ac:spMkLst>
        </pc:spChg>
      </pc:sldChg>
      <pc:sldChg chg="addSp delSp modSp mod modTransition modAnim">
        <pc:chgData name="Ren Russel Lavilla" userId="440ce48c33ad75fb" providerId="LiveId" clId="{A76C6BE2-B2DA-4E19-8C83-28EBC29E96DE}" dt="2022-12-01T05:35:48.442" v="5019"/>
        <pc:sldMkLst>
          <pc:docMk/>
          <pc:sldMk cId="59979164" sldId="345"/>
        </pc:sldMkLst>
        <pc:spChg chg="add del mod">
          <ac:chgData name="Ren Russel Lavilla" userId="440ce48c33ad75fb" providerId="LiveId" clId="{A76C6BE2-B2DA-4E19-8C83-28EBC29E96DE}" dt="2022-12-01T05:06:39.679" v="4135" actId="478"/>
          <ac:spMkLst>
            <pc:docMk/>
            <pc:sldMk cId="59979164" sldId="345"/>
            <ac:spMk id="2" creationId="{03D628F6-0485-8225-16E9-33A053D30A79}"/>
          </ac:spMkLst>
        </pc:spChg>
        <pc:spChg chg="add mod">
          <ac:chgData name="Ren Russel Lavilla" userId="440ce48c33ad75fb" providerId="LiveId" clId="{A76C6BE2-B2DA-4E19-8C83-28EBC29E96DE}" dt="2022-12-01T05:06:25.123" v="4133" actId="14100"/>
          <ac:spMkLst>
            <pc:docMk/>
            <pc:sldMk cId="59979164" sldId="345"/>
            <ac:spMk id="4" creationId="{6220E11E-4A0D-938A-02A2-AB5AF4A8E075}"/>
          </ac:spMkLst>
        </pc:spChg>
        <pc:grpChg chg="mod">
          <ac:chgData name="Ren Russel Lavilla" userId="440ce48c33ad75fb" providerId="LiveId" clId="{A76C6BE2-B2DA-4E19-8C83-28EBC29E96DE}" dt="2022-12-01T05:06:37.860" v="4134" actId="1076"/>
          <ac:grpSpMkLst>
            <pc:docMk/>
            <pc:sldMk cId="59979164" sldId="345"/>
            <ac:grpSpMk id="4049" creationId="{00000000-0000-0000-0000-000000000000}"/>
          </ac:grpSpMkLst>
        </pc:grpChg>
        <pc:picChg chg="mod">
          <ac:chgData name="Ren Russel Lavilla" userId="440ce48c33ad75fb" providerId="LiveId" clId="{A76C6BE2-B2DA-4E19-8C83-28EBC29E96DE}" dt="2022-12-01T05:06:37.860" v="4134" actId="1076"/>
          <ac:picMkLst>
            <pc:docMk/>
            <pc:sldMk cId="59979164" sldId="345"/>
            <ac:picMk id="3" creationId="{3623817F-9460-C9D5-15AC-398D26DC49D7}"/>
          </ac:picMkLst>
        </pc:picChg>
      </pc:sldChg>
      <pc:sldChg chg="addSp delSp modSp mod modTransition modAnim">
        <pc:chgData name="Ren Russel Lavilla" userId="440ce48c33ad75fb" providerId="LiveId" clId="{A76C6BE2-B2DA-4E19-8C83-28EBC29E96DE}" dt="2022-12-01T05:35:45.765" v="5018"/>
        <pc:sldMkLst>
          <pc:docMk/>
          <pc:sldMk cId="2505778439" sldId="346"/>
        </pc:sldMkLst>
        <pc:spChg chg="add del mod">
          <ac:chgData name="Ren Russel Lavilla" userId="440ce48c33ad75fb" providerId="LiveId" clId="{A76C6BE2-B2DA-4E19-8C83-28EBC29E96DE}" dt="2022-12-01T05:07:25.012" v="4171" actId="478"/>
          <ac:spMkLst>
            <pc:docMk/>
            <pc:sldMk cId="2505778439" sldId="346"/>
            <ac:spMk id="2" creationId="{61D3BBA3-FDE3-AADB-4C6F-C87CEC614DB0}"/>
          </ac:spMkLst>
        </pc:spChg>
        <pc:spChg chg="add mod">
          <ac:chgData name="Ren Russel Lavilla" userId="440ce48c33ad75fb" providerId="LiveId" clId="{A76C6BE2-B2DA-4E19-8C83-28EBC29E96DE}" dt="2022-12-01T05:07:04.753" v="4169" actId="14100"/>
          <ac:spMkLst>
            <pc:docMk/>
            <pc:sldMk cId="2505778439" sldId="346"/>
            <ac:spMk id="4" creationId="{C39D6148-D5C9-9C26-C82C-852FD95A89EC}"/>
          </ac:spMkLst>
        </pc:spChg>
        <pc:grpChg chg="mod">
          <ac:chgData name="Ren Russel Lavilla" userId="440ce48c33ad75fb" providerId="LiveId" clId="{A76C6BE2-B2DA-4E19-8C83-28EBC29E96DE}" dt="2022-12-01T05:07:23.063" v="4170" actId="1076"/>
          <ac:grpSpMkLst>
            <pc:docMk/>
            <pc:sldMk cId="2505778439" sldId="346"/>
            <ac:grpSpMk id="4049" creationId="{00000000-0000-0000-0000-000000000000}"/>
          </ac:grpSpMkLst>
        </pc:grpChg>
        <pc:picChg chg="mod">
          <ac:chgData name="Ren Russel Lavilla" userId="440ce48c33ad75fb" providerId="LiveId" clId="{A76C6BE2-B2DA-4E19-8C83-28EBC29E96DE}" dt="2022-12-01T05:07:23.063" v="4170" actId="1076"/>
          <ac:picMkLst>
            <pc:docMk/>
            <pc:sldMk cId="2505778439" sldId="346"/>
            <ac:picMk id="3" creationId="{45D37FDA-4EC2-0481-9195-99435B9B60F0}"/>
          </ac:picMkLst>
        </pc:picChg>
      </pc:sldChg>
      <pc:sldChg chg="addSp delSp modSp mod modTransition modAnim">
        <pc:chgData name="Ren Russel Lavilla" userId="440ce48c33ad75fb" providerId="LiveId" clId="{A76C6BE2-B2DA-4E19-8C83-28EBC29E96DE}" dt="2022-12-01T05:35:51.390" v="5020"/>
        <pc:sldMkLst>
          <pc:docMk/>
          <pc:sldMk cId="3642236467" sldId="347"/>
        </pc:sldMkLst>
        <pc:spChg chg="add del mod">
          <ac:chgData name="Ren Russel Lavilla" userId="440ce48c33ad75fb" providerId="LiveId" clId="{A76C6BE2-B2DA-4E19-8C83-28EBC29E96DE}" dt="2022-12-01T05:07:31.741" v="4172" actId="478"/>
          <ac:spMkLst>
            <pc:docMk/>
            <pc:sldMk cId="3642236467" sldId="347"/>
            <ac:spMk id="3" creationId="{6970FF5F-4A9B-9F03-7091-203701F8EB36}"/>
          </ac:spMkLst>
        </pc:spChg>
        <pc:spChg chg="add mod">
          <ac:chgData name="Ren Russel Lavilla" userId="440ce48c33ad75fb" providerId="LiveId" clId="{A76C6BE2-B2DA-4E19-8C83-28EBC29E96DE}" dt="2022-12-01T05:08:01.970" v="4191" actId="255"/>
          <ac:spMkLst>
            <pc:docMk/>
            <pc:sldMk cId="3642236467" sldId="347"/>
            <ac:spMk id="4" creationId="{98BFFF12-2B68-BADA-4A82-3074792E2F66}"/>
          </ac:spMkLst>
        </pc:spChg>
        <pc:grpChg chg="mod">
          <ac:chgData name="Ren Russel Lavilla" userId="440ce48c33ad75fb" providerId="LiveId" clId="{A76C6BE2-B2DA-4E19-8C83-28EBC29E96DE}" dt="2022-12-01T05:08:11.023" v="4192" actId="1076"/>
          <ac:grpSpMkLst>
            <pc:docMk/>
            <pc:sldMk cId="3642236467" sldId="347"/>
            <ac:grpSpMk id="4049" creationId="{00000000-0000-0000-0000-000000000000}"/>
          </ac:grpSpMkLst>
        </pc:grpChg>
        <pc:picChg chg="mod">
          <ac:chgData name="Ren Russel Lavilla" userId="440ce48c33ad75fb" providerId="LiveId" clId="{A76C6BE2-B2DA-4E19-8C83-28EBC29E96DE}" dt="2022-12-01T05:08:11.023" v="4192" actId="1076"/>
          <ac:picMkLst>
            <pc:docMk/>
            <pc:sldMk cId="3642236467" sldId="347"/>
            <ac:picMk id="2" creationId="{1E2AFCEA-B990-EF1D-81DB-9C54C763176E}"/>
          </ac:picMkLst>
        </pc:picChg>
      </pc:sldChg>
      <pc:sldChg chg="addSp delSp modSp mod modTransition modAnim">
        <pc:chgData name="Ren Russel Lavilla" userId="440ce48c33ad75fb" providerId="LiveId" clId="{A76C6BE2-B2DA-4E19-8C83-28EBC29E96DE}" dt="2022-12-01T05:35:54.505" v="5021"/>
        <pc:sldMkLst>
          <pc:docMk/>
          <pc:sldMk cId="272175161" sldId="348"/>
        </pc:sldMkLst>
        <pc:spChg chg="add del mod">
          <ac:chgData name="Ren Russel Lavilla" userId="440ce48c33ad75fb" providerId="LiveId" clId="{A76C6BE2-B2DA-4E19-8C83-28EBC29E96DE}" dt="2022-12-01T05:10:19.191" v="4254" actId="478"/>
          <ac:spMkLst>
            <pc:docMk/>
            <pc:sldMk cId="272175161" sldId="348"/>
            <ac:spMk id="3" creationId="{0FC3594F-C059-AEDD-9D71-32D7EED7218D}"/>
          </ac:spMkLst>
        </pc:spChg>
        <pc:spChg chg="add mod">
          <ac:chgData name="Ren Russel Lavilla" userId="440ce48c33ad75fb" providerId="LiveId" clId="{A76C6BE2-B2DA-4E19-8C83-28EBC29E96DE}" dt="2022-12-01T05:10:12.564" v="4252" actId="1076"/>
          <ac:spMkLst>
            <pc:docMk/>
            <pc:sldMk cId="272175161" sldId="348"/>
            <ac:spMk id="4" creationId="{7AF46400-DB58-BCB0-5C88-A0B2DB33A7EA}"/>
          </ac:spMkLst>
        </pc:spChg>
        <pc:grpChg chg="mod">
          <ac:chgData name="Ren Russel Lavilla" userId="440ce48c33ad75fb" providerId="LiveId" clId="{A76C6BE2-B2DA-4E19-8C83-28EBC29E96DE}" dt="2022-12-01T05:10:17.954" v="4253" actId="1076"/>
          <ac:grpSpMkLst>
            <pc:docMk/>
            <pc:sldMk cId="272175161" sldId="348"/>
            <ac:grpSpMk id="4049" creationId="{00000000-0000-0000-0000-000000000000}"/>
          </ac:grpSpMkLst>
        </pc:grpChg>
        <pc:picChg chg="mod">
          <ac:chgData name="Ren Russel Lavilla" userId="440ce48c33ad75fb" providerId="LiveId" clId="{A76C6BE2-B2DA-4E19-8C83-28EBC29E96DE}" dt="2022-12-01T05:10:17.954" v="4253" actId="1076"/>
          <ac:picMkLst>
            <pc:docMk/>
            <pc:sldMk cId="272175161" sldId="348"/>
            <ac:picMk id="2" creationId="{DB59601B-28AB-E6B5-9D40-865BD8DE050A}"/>
          </ac:picMkLst>
        </pc:picChg>
      </pc:sldChg>
      <pc:sldChg chg="addSp delSp modSp mod modTransition modAnim">
        <pc:chgData name="Ren Russel Lavilla" userId="440ce48c33ad75fb" providerId="LiveId" clId="{A76C6BE2-B2DA-4E19-8C83-28EBC29E96DE}" dt="2022-12-01T05:35:57.373" v="5022"/>
        <pc:sldMkLst>
          <pc:docMk/>
          <pc:sldMk cId="3933914191" sldId="349"/>
        </pc:sldMkLst>
        <pc:spChg chg="add del mod">
          <ac:chgData name="Ren Russel Lavilla" userId="440ce48c33ad75fb" providerId="LiveId" clId="{A76C6BE2-B2DA-4E19-8C83-28EBC29E96DE}" dt="2022-12-01T05:09:43.904" v="4232" actId="478"/>
          <ac:spMkLst>
            <pc:docMk/>
            <pc:sldMk cId="3933914191" sldId="349"/>
            <ac:spMk id="2" creationId="{C3E637A3-7C31-F26C-E048-B8F388865B94}"/>
          </ac:spMkLst>
        </pc:spChg>
        <pc:spChg chg="add mod">
          <ac:chgData name="Ren Russel Lavilla" userId="440ce48c33ad75fb" providerId="LiveId" clId="{A76C6BE2-B2DA-4E19-8C83-28EBC29E96DE}" dt="2022-12-01T05:09:29.361" v="4230" actId="255"/>
          <ac:spMkLst>
            <pc:docMk/>
            <pc:sldMk cId="3933914191" sldId="349"/>
            <ac:spMk id="4" creationId="{74BFC2BC-E950-0496-694B-52AAA2CE4146}"/>
          </ac:spMkLst>
        </pc:spChg>
        <pc:grpChg chg="mod">
          <ac:chgData name="Ren Russel Lavilla" userId="440ce48c33ad75fb" providerId="LiveId" clId="{A76C6BE2-B2DA-4E19-8C83-28EBC29E96DE}" dt="2022-12-01T05:09:41.434" v="4231" actId="1076"/>
          <ac:grpSpMkLst>
            <pc:docMk/>
            <pc:sldMk cId="3933914191" sldId="349"/>
            <ac:grpSpMk id="4049" creationId="{00000000-0000-0000-0000-000000000000}"/>
          </ac:grpSpMkLst>
        </pc:grpChg>
        <pc:picChg chg="mod">
          <ac:chgData name="Ren Russel Lavilla" userId="440ce48c33ad75fb" providerId="LiveId" clId="{A76C6BE2-B2DA-4E19-8C83-28EBC29E96DE}" dt="2022-12-01T05:09:41.434" v="4231" actId="1076"/>
          <ac:picMkLst>
            <pc:docMk/>
            <pc:sldMk cId="3933914191" sldId="349"/>
            <ac:picMk id="3" creationId="{FC5788D2-3DC9-2413-C816-44FA6DA282FA}"/>
          </ac:picMkLst>
        </pc:picChg>
      </pc:sldChg>
      <pc:sldChg chg="addSp delSp modSp mod modTransition modAnim">
        <pc:chgData name="Ren Russel Lavilla" userId="440ce48c33ad75fb" providerId="LiveId" clId="{A76C6BE2-B2DA-4E19-8C83-28EBC29E96DE}" dt="2022-12-01T05:36:01.444" v="5023"/>
        <pc:sldMkLst>
          <pc:docMk/>
          <pc:sldMk cId="2936470371" sldId="350"/>
        </pc:sldMkLst>
        <pc:spChg chg="add del mod">
          <ac:chgData name="Ren Russel Lavilla" userId="440ce48c33ad75fb" providerId="LiveId" clId="{A76C6BE2-B2DA-4E19-8C83-28EBC29E96DE}" dt="2022-12-01T05:11:01.233" v="4280" actId="478"/>
          <ac:spMkLst>
            <pc:docMk/>
            <pc:sldMk cId="2936470371" sldId="350"/>
            <ac:spMk id="3" creationId="{3F3C8836-BEEE-D13F-CD55-2C67F293BB66}"/>
          </ac:spMkLst>
        </pc:spChg>
        <pc:spChg chg="add mod">
          <ac:chgData name="Ren Russel Lavilla" userId="440ce48c33ad75fb" providerId="LiveId" clId="{A76C6BE2-B2DA-4E19-8C83-28EBC29E96DE}" dt="2022-12-01T05:10:50.732" v="4278" actId="255"/>
          <ac:spMkLst>
            <pc:docMk/>
            <pc:sldMk cId="2936470371" sldId="350"/>
            <ac:spMk id="4" creationId="{2D13D4A3-FF7F-0A35-BD3F-E10AA779CB4D}"/>
          </ac:spMkLst>
        </pc:spChg>
        <pc:grpChg chg="mod">
          <ac:chgData name="Ren Russel Lavilla" userId="440ce48c33ad75fb" providerId="LiveId" clId="{A76C6BE2-B2DA-4E19-8C83-28EBC29E96DE}" dt="2022-12-01T05:10:58.985" v="4279" actId="1076"/>
          <ac:grpSpMkLst>
            <pc:docMk/>
            <pc:sldMk cId="2936470371" sldId="350"/>
            <ac:grpSpMk id="4049" creationId="{00000000-0000-0000-0000-000000000000}"/>
          </ac:grpSpMkLst>
        </pc:grpChg>
        <pc:picChg chg="mod">
          <ac:chgData name="Ren Russel Lavilla" userId="440ce48c33ad75fb" providerId="LiveId" clId="{A76C6BE2-B2DA-4E19-8C83-28EBC29E96DE}" dt="2022-12-01T05:10:58.985" v="4279" actId="1076"/>
          <ac:picMkLst>
            <pc:docMk/>
            <pc:sldMk cId="2936470371" sldId="350"/>
            <ac:picMk id="2" creationId="{B4020903-9418-E5FC-BE88-7150D70227F1}"/>
          </ac:picMkLst>
        </pc:picChg>
      </pc:sldChg>
      <pc:sldChg chg="addSp delSp modSp mod modTransition modAnim">
        <pc:chgData name="Ren Russel Lavilla" userId="440ce48c33ad75fb" providerId="LiveId" clId="{A76C6BE2-B2DA-4E19-8C83-28EBC29E96DE}" dt="2022-12-01T05:36:04.936" v="5025"/>
        <pc:sldMkLst>
          <pc:docMk/>
          <pc:sldMk cId="4146667288" sldId="351"/>
        </pc:sldMkLst>
        <pc:spChg chg="add del mod">
          <ac:chgData name="Ren Russel Lavilla" userId="440ce48c33ad75fb" providerId="LiveId" clId="{A76C6BE2-B2DA-4E19-8C83-28EBC29E96DE}" dt="2022-12-01T05:11:36.659" v="4306" actId="478"/>
          <ac:spMkLst>
            <pc:docMk/>
            <pc:sldMk cId="4146667288" sldId="351"/>
            <ac:spMk id="3" creationId="{72D5BD22-35F2-6D67-954F-B472F82B9892}"/>
          </ac:spMkLst>
        </pc:spChg>
        <pc:spChg chg="add mod">
          <ac:chgData name="Ren Russel Lavilla" userId="440ce48c33ad75fb" providerId="LiveId" clId="{A76C6BE2-B2DA-4E19-8C83-28EBC29E96DE}" dt="2022-12-01T05:11:27.388" v="4304" actId="20577"/>
          <ac:spMkLst>
            <pc:docMk/>
            <pc:sldMk cId="4146667288" sldId="351"/>
            <ac:spMk id="4" creationId="{3D4FED54-03B4-5DA0-3FBA-77A3D052D5D9}"/>
          </ac:spMkLst>
        </pc:spChg>
        <pc:grpChg chg="mod">
          <ac:chgData name="Ren Russel Lavilla" userId="440ce48c33ad75fb" providerId="LiveId" clId="{A76C6BE2-B2DA-4E19-8C83-28EBC29E96DE}" dt="2022-12-01T05:11:34.881" v="4305" actId="1076"/>
          <ac:grpSpMkLst>
            <pc:docMk/>
            <pc:sldMk cId="4146667288" sldId="351"/>
            <ac:grpSpMk id="4049" creationId="{00000000-0000-0000-0000-000000000000}"/>
          </ac:grpSpMkLst>
        </pc:grpChg>
        <pc:picChg chg="mod">
          <ac:chgData name="Ren Russel Lavilla" userId="440ce48c33ad75fb" providerId="LiveId" clId="{A76C6BE2-B2DA-4E19-8C83-28EBC29E96DE}" dt="2022-12-01T05:11:34.881" v="4305" actId="1076"/>
          <ac:picMkLst>
            <pc:docMk/>
            <pc:sldMk cId="4146667288" sldId="351"/>
            <ac:picMk id="2" creationId="{9ADB4CDC-7AFC-D7AC-78F5-CF7CB8C61F65}"/>
          </ac:picMkLst>
        </pc:picChg>
      </pc:sldChg>
      <pc:sldChg chg="addSp delSp modSp mod modTransition modAnim">
        <pc:chgData name="Ren Russel Lavilla" userId="440ce48c33ad75fb" providerId="LiveId" clId="{A76C6BE2-B2DA-4E19-8C83-28EBC29E96DE}" dt="2022-12-01T05:36:06.722" v="5026"/>
        <pc:sldMkLst>
          <pc:docMk/>
          <pc:sldMk cId="1518700285" sldId="352"/>
        </pc:sldMkLst>
        <pc:spChg chg="add del mod">
          <ac:chgData name="Ren Russel Lavilla" userId="440ce48c33ad75fb" providerId="LiveId" clId="{A76C6BE2-B2DA-4E19-8C83-28EBC29E96DE}" dt="2022-12-01T05:12:06.882" v="4342" actId="478"/>
          <ac:spMkLst>
            <pc:docMk/>
            <pc:sldMk cId="1518700285" sldId="352"/>
            <ac:spMk id="3" creationId="{45F280FE-02FE-76FA-8F81-6EDFA7D42416}"/>
          </ac:spMkLst>
        </pc:spChg>
        <pc:spChg chg="add mod">
          <ac:chgData name="Ren Russel Lavilla" userId="440ce48c33ad75fb" providerId="LiveId" clId="{A76C6BE2-B2DA-4E19-8C83-28EBC29E96DE}" dt="2022-12-01T05:11:57.991" v="4338" actId="255"/>
          <ac:spMkLst>
            <pc:docMk/>
            <pc:sldMk cId="1518700285" sldId="352"/>
            <ac:spMk id="4" creationId="{88A3CF43-AB4A-C874-BF8C-DEDF9BAFBDA3}"/>
          </ac:spMkLst>
        </pc:spChg>
        <pc:grpChg chg="mod">
          <ac:chgData name="Ren Russel Lavilla" userId="440ce48c33ad75fb" providerId="LiveId" clId="{A76C6BE2-B2DA-4E19-8C83-28EBC29E96DE}" dt="2022-12-01T05:12:04.336" v="4339" actId="1076"/>
          <ac:grpSpMkLst>
            <pc:docMk/>
            <pc:sldMk cId="1518700285" sldId="352"/>
            <ac:grpSpMk id="4049" creationId="{00000000-0000-0000-0000-000000000000}"/>
          </ac:grpSpMkLst>
        </pc:grpChg>
        <pc:picChg chg="mod">
          <ac:chgData name="Ren Russel Lavilla" userId="440ce48c33ad75fb" providerId="LiveId" clId="{A76C6BE2-B2DA-4E19-8C83-28EBC29E96DE}" dt="2022-12-01T05:12:04.336" v="4339" actId="1076"/>
          <ac:picMkLst>
            <pc:docMk/>
            <pc:sldMk cId="1518700285" sldId="352"/>
            <ac:picMk id="2" creationId="{A4413E3F-E6FC-05FB-2655-D4DFD6024D41}"/>
          </ac:picMkLst>
        </pc:picChg>
      </pc:sldChg>
      <pc:sldChg chg="addSp delSp modSp mod modTransition modAnim">
        <pc:chgData name="Ren Russel Lavilla" userId="440ce48c33ad75fb" providerId="LiveId" clId="{A76C6BE2-B2DA-4E19-8C83-28EBC29E96DE}" dt="2022-12-01T05:36:08.751" v="5027"/>
        <pc:sldMkLst>
          <pc:docMk/>
          <pc:sldMk cId="4238173826" sldId="353"/>
        </pc:sldMkLst>
        <pc:spChg chg="add del mod">
          <ac:chgData name="Ren Russel Lavilla" userId="440ce48c33ad75fb" providerId="LiveId" clId="{A76C6BE2-B2DA-4E19-8C83-28EBC29E96DE}" dt="2022-12-01T05:12:31.493" v="4360" actId="478"/>
          <ac:spMkLst>
            <pc:docMk/>
            <pc:sldMk cId="4238173826" sldId="353"/>
            <ac:spMk id="3" creationId="{10CD41DB-F35D-52B8-3D7A-B2D0B092D723}"/>
          </ac:spMkLst>
        </pc:spChg>
        <pc:spChg chg="add mod">
          <ac:chgData name="Ren Russel Lavilla" userId="440ce48c33ad75fb" providerId="LiveId" clId="{A76C6BE2-B2DA-4E19-8C83-28EBC29E96DE}" dt="2022-12-01T05:12:16.458" v="4358" actId="255"/>
          <ac:spMkLst>
            <pc:docMk/>
            <pc:sldMk cId="4238173826" sldId="353"/>
            <ac:spMk id="4" creationId="{2F379D37-788D-9DEF-F345-1CC74F5DD8CA}"/>
          </ac:spMkLst>
        </pc:spChg>
        <pc:grpChg chg="mod">
          <ac:chgData name="Ren Russel Lavilla" userId="440ce48c33ad75fb" providerId="LiveId" clId="{A76C6BE2-B2DA-4E19-8C83-28EBC29E96DE}" dt="2022-12-01T05:12:29.575" v="4359" actId="1076"/>
          <ac:grpSpMkLst>
            <pc:docMk/>
            <pc:sldMk cId="4238173826" sldId="353"/>
            <ac:grpSpMk id="4049" creationId="{00000000-0000-0000-0000-000000000000}"/>
          </ac:grpSpMkLst>
        </pc:grpChg>
        <pc:picChg chg="mod">
          <ac:chgData name="Ren Russel Lavilla" userId="440ce48c33ad75fb" providerId="LiveId" clId="{A76C6BE2-B2DA-4E19-8C83-28EBC29E96DE}" dt="2022-12-01T05:12:29.575" v="4359" actId="1076"/>
          <ac:picMkLst>
            <pc:docMk/>
            <pc:sldMk cId="4238173826" sldId="353"/>
            <ac:picMk id="2" creationId="{4FE898F3-AEA4-40C3-F14A-8E27378F93E4}"/>
          </ac:picMkLst>
        </pc:picChg>
      </pc:sldChg>
      <pc:sldChg chg="addSp delSp modSp mod modTransition modAnim">
        <pc:chgData name="Ren Russel Lavilla" userId="440ce48c33ad75fb" providerId="LiveId" clId="{A76C6BE2-B2DA-4E19-8C83-28EBC29E96DE}" dt="2022-12-01T05:36:13.070" v="5028"/>
        <pc:sldMkLst>
          <pc:docMk/>
          <pc:sldMk cId="3596825565" sldId="354"/>
        </pc:sldMkLst>
        <pc:spChg chg="add del mod">
          <ac:chgData name="Ren Russel Lavilla" userId="440ce48c33ad75fb" providerId="LiveId" clId="{A76C6BE2-B2DA-4E19-8C83-28EBC29E96DE}" dt="2022-12-01T05:12:53.533" v="4385" actId="478"/>
          <ac:spMkLst>
            <pc:docMk/>
            <pc:sldMk cId="3596825565" sldId="354"/>
            <ac:spMk id="3" creationId="{AC342138-0952-4D0B-1061-9329DDE8347C}"/>
          </ac:spMkLst>
        </pc:spChg>
        <pc:spChg chg="add mod">
          <ac:chgData name="Ren Russel Lavilla" userId="440ce48c33ad75fb" providerId="LiveId" clId="{A76C6BE2-B2DA-4E19-8C83-28EBC29E96DE}" dt="2022-12-01T05:12:46.067" v="4383" actId="255"/>
          <ac:spMkLst>
            <pc:docMk/>
            <pc:sldMk cId="3596825565" sldId="354"/>
            <ac:spMk id="4" creationId="{7B9C0957-9EAB-DC06-D45C-DA799E6B4134}"/>
          </ac:spMkLst>
        </pc:spChg>
        <pc:grpChg chg="mod">
          <ac:chgData name="Ren Russel Lavilla" userId="440ce48c33ad75fb" providerId="LiveId" clId="{A76C6BE2-B2DA-4E19-8C83-28EBC29E96DE}" dt="2022-12-01T05:12:52.294" v="4384" actId="1076"/>
          <ac:grpSpMkLst>
            <pc:docMk/>
            <pc:sldMk cId="3596825565" sldId="354"/>
            <ac:grpSpMk id="4049" creationId="{00000000-0000-0000-0000-000000000000}"/>
          </ac:grpSpMkLst>
        </pc:grpChg>
        <pc:picChg chg="mod">
          <ac:chgData name="Ren Russel Lavilla" userId="440ce48c33ad75fb" providerId="LiveId" clId="{A76C6BE2-B2DA-4E19-8C83-28EBC29E96DE}" dt="2022-12-01T05:12:52.294" v="4384" actId="1076"/>
          <ac:picMkLst>
            <pc:docMk/>
            <pc:sldMk cId="3596825565" sldId="354"/>
            <ac:picMk id="2" creationId="{C621967B-29DD-EF34-DC2F-535EC70CFCDE}"/>
          </ac:picMkLst>
        </pc:picChg>
      </pc:sldChg>
      <pc:sldChg chg="addSp modSp add del mod modAnim">
        <pc:chgData name="Ren Russel Lavilla" userId="440ce48c33ad75fb" providerId="LiveId" clId="{A76C6BE2-B2DA-4E19-8C83-28EBC29E96DE}" dt="2022-11-30T17:56:45.402" v="3123" actId="14100"/>
        <pc:sldMkLst>
          <pc:docMk/>
          <pc:sldMk cId="908844471" sldId="356"/>
        </pc:sldMkLst>
        <pc:spChg chg="add mod">
          <ac:chgData name="Ren Russel Lavilla" userId="440ce48c33ad75fb" providerId="LiveId" clId="{A76C6BE2-B2DA-4E19-8C83-28EBC29E96DE}" dt="2022-11-30T17:56:34.903" v="3121" actId="1076"/>
          <ac:spMkLst>
            <pc:docMk/>
            <pc:sldMk cId="908844471" sldId="356"/>
            <ac:spMk id="3" creationId="{3185042A-BD61-952B-E21C-2CF83B876A9D}"/>
          </ac:spMkLst>
        </pc:spChg>
        <pc:graphicFrameChg chg="mod modGraphic">
          <ac:chgData name="Ren Russel Lavilla" userId="440ce48c33ad75fb" providerId="LiveId" clId="{A76C6BE2-B2DA-4E19-8C83-28EBC29E96DE}" dt="2022-11-30T17:56:45.402" v="3123" actId="14100"/>
          <ac:graphicFrameMkLst>
            <pc:docMk/>
            <pc:sldMk cId="908844471" sldId="356"/>
            <ac:graphicFrameMk id="2" creationId="{4282D5B3-2BC5-EC04-35EF-654F4CDF62FB}"/>
          </ac:graphicFrameMkLst>
        </pc:graphicFrameChg>
      </pc:sldChg>
      <pc:sldChg chg="addSp delSp modSp mod delAnim modAnim">
        <pc:chgData name="Ren Russel Lavilla" userId="440ce48c33ad75fb" providerId="LiveId" clId="{A76C6BE2-B2DA-4E19-8C83-28EBC29E96DE}" dt="2022-11-30T17:56:08.513" v="3116" actId="21"/>
        <pc:sldMkLst>
          <pc:docMk/>
          <pc:sldMk cId="1524640149" sldId="357"/>
        </pc:sldMkLst>
        <pc:spChg chg="add del mod">
          <ac:chgData name="Ren Russel Lavilla" userId="440ce48c33ad75fb" providerId="LiveId" clId="{A76C6BE2-B2DA-4E19-8C83-28EBC29E96DE}" dt="2022-11-30T17:53:36.687" v="3062" actId="113"/>
          <ac:spMkLst>
            <pc:docMk/>
            <pc:sldMk cId="1524640149" sldId="357"/>
            <ac:spMk id="3" creationId="{BED1FA52-95B4-0279-5C73-17D74F8E5019}"/>
          </ac:spMkLst>
        </pc:spChg>
        <pc:spChg chg="mod">
          <ac:chgData name="Ren Russel Lavilla" userId="440ce48c33ad75fb" providerId="LiveId" clId="{A76C6BE2-B2DA-4E19-8C83-28EBC29E96DE}" dt="2022-11-30T17:55:34.080" v="3090" actId="113"/>
          <ac:spMkLst>
            <pc:docMk/>
            <pc:sldMk cId="1524640149" sldId="357"/>
            <ac:spMk id="4" creationId="{887AB295-EAD1-1649-321C-B7B69F300BC2}"/>
          </ac:spMkLst>
        </pc:spChg>
        <pc:spChg chg="add del mod">
          <ac:chgData name="Ren Russel Lavilla" userId="440ce48c33ad75fb" providerId="LiveId" clId="{A76C6BE2-B2DA-4E19-8C83-28EBC29E96DE}" dt="2022-11-30T17:53:07.468" v="3059" actId="478"/>
          <ac:spMkLst>
            <pc:docMk/>
            <pc:sldMk cId="1524640149" sldId="357"/>
            <ac:spMk id="5" creationId="{4B82A87F-607D-07C0-7FA6-12C80020D6F3}"/>
          </ac:spMkLst>
        </pc:spChg>
        <pc:spChg chg="add del">
          <ac:chgData name="Ren Russel Lavilla" userId="440ce48c33ad75fb" providerId="LiveId" clId="{A76C6BE2-B2DA-4E19-8C83-28EBC29E96DE}" dt="2022-11-30T17:53:53.749" v="3065" actId="22"/>
          <ac:spMkLst>
            <pc:docMk/>
            <pc:sldMk cId="1524640149" sldId="357"/>
            <ac:spMk id="7" creationId="{89BF34D4-8752-1C8C-5491-54A2180AF0E5}"/>
          </ac:spMkLst>
        </pc:spChg>
        <pc:spChg chg="add del mod">
          <ac:chgData name="Ren Russel Lavilla" userId="440ce48c33ad75fb" providerId="LiveId" clId="{A76C6BE2-B2DA-4E19-8C83-28EBC29E96DE}" dt="2022-11-30T17:56:08.513" v="3116" actId="21"/>
          <ac:spMkLst>
            <pc:docMk/>
            <pc:sldMk cId="1524640149" sldId="357"/>
            <ac:spMk id="8" creationId="{5D327993-6834-F0AB-9E71-DB53D6F34A61}"/>
          </ac:spMkLst>
        </pc:spChg>
        <pc:grpChg chg="add mod">
          <ac:chgData name="Ren Russel Lavilla" userId="440ce48c33ad75fb" providerId="LiveId" clId="{A76C6BE2-B2DA-4E19-8C83-28EBC29E96DE}" dt="2022-11-30T17:52:14.072" v="3057" actId="1076"/>
          <ac:grpSpMkLst>
            <pc:docMk/>
            <pc:sldMk cId="1524640149" sldId="357"/>
            <ac:grpSpMk id="2" creationId="{EA22FCDE-B5DD-EDE4-5840-D92B759513E3}"/>
          </ac:grpSpMkLst>
        </pc:grpChg>
        <pc:picChg chg="add del mod">
          <ac:chgData name="Ren Russel Lavilla" userId="440ce48c33ad75fb" providerId="LiveId" clId="{A76C6BE2-B2DA-4E19-8C83-28EBC29E96DE}" dt="2022-11-30T17:53:25.057" v="3061" actId="1076"/>
          <ac:picMkLst>
            <pc:docMk/>
            <pc:sldMk cId="1524640149" sldId="357"/>
            <ac:picMk id="6146" creationId="{9202C5A1-E666-B1AA-ACC1-7071467CBB83}"/>
          </ac:picMkLst>
        </pc:picChg>
        <pc:picChg chg="add del">
          <ac:chgData name="Ren Russel Lavilla" userId="440ce48c33ad75fb" providerId="LiveId" clId="{A76C6BE2-B2DA-4E19-8C83-28EBC29E96DE}" dt="2022-11-30T17:47:24.031" v="3013" actId="478"/>
          <ac:picMkLst>
            <pc:docMk/>
            <pc:sldMk cId="1524640149" sldId="357"/>
            <ac:picMk id="6148" creationId="{9D1B5348-777D-27DE-6E95-D0346F5C17C3}"/>
          </ac:picMkLst>
        </pc:picChg>
        <pc:picChg chg="add mod">
          <ac:chgData name="Ren Russel Lavilla" userId="440ce48c33ad75fb" providerId="LiveId" clId="{A76C6BE2-B2DA-4E19-8C83-28EBC29E96DE}" dt="2022-11-30T17:52:14.072" v="3057" actId="1076"/>
          <ac:picMkLst>
            <pc:docMk/>
            <pc:sldMk cId="1524640149" sldId="357"/>
            <ac:picMk id="6150" creationId="{3F44A061-3CB3-1A30-D06E-AB21241D2EAA}"/>
          </ac:picMkLst>
        </pc:picChg>
      </pc:sldChg>
      <pc:sldChg chg="del">
        <pc:chgData name="Ren Russel Lavilla" userId="440ce48c33ad75fb" providerId="LiveId" clId="{A76C6BE2-B2DA-4E19-8C83-28EBC29E96DE}" dt="2022-11-30T15:03:13.025" v="942" actId="47"/>
        <pc:sldMkLst>
          <pc:docMk/>
          <pc:sldMk cId="67134745" sldId="358"/>
        </pc:sldMkLst>
      </pc:sldChg>
      <pc:sldChg chg="del">
        <pc:chgData name="Ren Russel Lavilla" userId="440ce48c33ad75fb" providerId="LiveId" clId="{A76C6BE2-B2DA-4E19-8C83-28EBC29E96DE}" dt="2022-11-30T15:03:14.542" v="943" actId="47"/>
        <pc:sldMkLst>
          <pc:docMk/>
          <pc:sldMk cId="1276796095" sldId="363"/>
        </pc:sldMkLst>
      </pc:sldChg>
      <pc:sldChg chg="addSp delSp modSp mod modTransition modAnim">
        <pc:chgData name="Ren Russel Lavilla" userId="440ce48c33ad75fb" providerId="LiveId" clId="{A76C6BE2-B2DA-4E19-8C83-28EBC29E96DE}" dt="2022-12-01T05:36:35.243" v="5034"/>
        <pc:sldMkLst>
          <pc:docMk/>
          <pc:sldMk cId="68006779" sldId="364"/>
        </pc:sldMkLst>
        <pc:spChg chg="mod">
          <ac:chgData name="Ren Russel Lavilla" userId="440ce48c33ad75fb" providerId="LiveId" clId="{A76C6BE2-B2DA-4E19-8C83-28EBC29E96DE}" dt="2022-12-01T05:13:43.192" v="4424" actId="1076"/>
          <ac:spMkLst>
            <pc:docMk/>
            <pc:sldMk cId="68006779" sldId="364"/>
            <ac:spMk id="4" creationId="{F14941FA-EF19-A68F-F616-F5CDBA7ACEA0}"/>
          </ac:spMkLst>
        </pc:spChg>
        <pc:spChg chg="add del mod">
          <ac:chgData name="Ren Russel Lavilla" userId="440ce48c33ad75fb" providerId="LiveId" clId="{A76C6BE2-B2DA-4E19-8C83-28EBC29E96DE}" dt="2022-12-01T05:13:55.972" v="4428" actId="478"/>
          <ac:spMkLst>
            <pc:docMk/>
            <pc:sldMk cId="68006779" sldId="364"/>
            <ac:spMk id="9" creationId="{8BC8D362-502C-806C-E7FA-FE7786661174}"/>
          </ac:spMkLst>
        </pc:spChg>
        <pc:spChg chg="add mod">
          <ac:chgData name="Ren Russel Lavilla" userId="440ce48c33ad75fb" providerId="LiveId" clId="{A76C6BE2-B2DA-4E19-8C83-28EBC29E96DE}" dt="2022-12-01T05:13:36.605" v="4422" actId="255"/>
          <ac:spMkLst>
            <pc:docMk/>
            <pc:sldMk cId="68006779" sldId="364"/>
            <ac:spMk id="10" creationId="{0CB43D49-9BA2-D83F-AFFE-6142CAEFDBFB}"/>
          </ac:spMkLst>
        </pc:spChg>
        <pc:grpChg chg="mod">
          <ac:chgData name="Ren Russel Lavilla" userId="440ce48c33ad75fb" providerId="LiveId" clId="{A76C6BE2-B2DA-4E19-8C83-28EBC29E96DE}" dt="2022-12-01T05:13:51.705" v="4426" actId="1076"/>
          <ac:grpSpMkLst>
            <pc:docMk/>
            <pc:sldMk cId="68006779" sldId="364"/>
            <ac:grpSpMk id="3" creationId="{2653505F-083E-C13C-B694-07E8CFAB6992}"/>
          </ac:grpSpMkLst>
        </pc:grpChg>
        <pc:picChg chg="mod">
          <ac:chgData name="Ren Russel Lavilla" userId="440ce48c33ad75fb" providerId="LiveId" clId="{A76C6BE2-B2DA-4E19-8C83-28EBC29E96DE}" dt="2022-12-01T05:13:51.705" v="4426" actId="1076"/>
          <ac:picMkLst>
            <pc:docMk/>
            <pc:sldMk cId="68006779" sldId="364"/>
            <ac:picMk id="8" creationId="{C7CA2EBD-EB5E-2493-B813-564295597B4F}"/>
          </ac:picMkLst>
        </pc:picChg>
      </pc:sldChg>
      <pc:sldChg chg="addSp delSp modSp mod modTransition modAnim">
        <pc:chgData name="Ren Russel Lavilla" userId="440ce48c33ad75fb" providerId="LiveId" clId="{A76C6BE2-B2DA-4E19-8C83-28EBC29E96DE}" dt="2022-12-01T05:36:38.009" v="5036"/>
        <pc:sldMkLst>
          <pc:docMk/>
          <pc:sldMk cId="369949931" sldId="365"/>
        </pc:sldMkLst>
        <pc:spChg chg="add del mod">
          <ac:chgData name="Ren Russel Lavilla" userId="440ce48c33ad75fb" providerId="LiveId" clId="{A76C6BE2-B2DA-4E19-8C83-28EBC29E96DE}" dt="2022-12-01T05:13:17.940" v="4404" actId="478"/>
          <ac:spMkLst>
            <pc:docMk/>
            <pc:sldMk cId="369949931" sldId="365"/>
            <ac:spMk id="2" creationId="{56C573A5-7AF3-9165-7A75-892F519AB787}"/>
          </ac:spMkLst>
        </pc:spChg>
        <pc:spChg chg="add mod">
          <ac:chgData name="Ren Russel Lavilla" userId="440ce48c33ad75fb" providerId="LiveId" clId="{A76C6BE2-B2DA-4E19-8C83-28EBC29E96DE}" dt="2022-12-01T05:13:12.687" v="4402" actId="255"/>
          <ac:spMkLst>
            <pc:docMk/>
            <pc:sldMk cId="369949931" sldId="365"/>
            <ac:spMk id="4" creationId="{014B0268-84BA-2623-C6FC-85E44D9E85F7}"/>
          </ac:spMkLst>
        </pc:spChg>
        <pc:grpChg chg="mod">
          <ac:chgData name="Ren Russel Lavilla" userId="440ce48c33ad75fb" providerId="LiveId" clId="{A76C6BE2-B2DA-4E19-8C83-28EBC29E96DE}" dt="2022-12-01T05:13:16.241" v="4403" actId="1076"/>
          <ac:grpSpMkLst>
            <pc:docMk/>
            <pc:sldMk cId="369949931" sldId="365"/>
            <ac:grpSpMk id="4049" creationId="{00000000-0000-0000-0000-000000000000}"/>
          </ac:grpSpMkLst>
        </pc:grpChg>
        <pc:picChg chg="mod">
          <ac:chgData name="Ren Russel Lavilla" userId="440ce48c33ad75fb" providerId="LiveId" clId="{A76C6BE2-B2DA-4E19-8C83-28EBC29E96DE}" dt="2022-12-01T05:13:16.241" v="4403" actId="1076"/>
          <ac:picMkLst>
            <pc:docMk/>
            <pc:sldMk cId="369949931" sldId="365"/>
            <ac:picMk id="3" creationId="{CA6C8CE9-4E22-A2C6-0361-82FFFBB4F3DC}"/>
          </ac:picMkLst>
        </pc:picChg>
      </pc:sldChg>
      <pc:sldChg chg="addSp delSp modSp mod modTransition modAnim">
        <pc:chgData name="Ren Russel Lavilla" userId="440ce48c33ad75fb" providerId="LiveId" clId="{A76C6BE2-B2DA-4E19-8C83-28EBC29E96DE}" dt="2022-12-01T05:36:32.237" v="5033"/>
        <pc:sldMkLst>
          <pc:docMk/>
          <pc:sldMk cId="570736414" sldId="366"/>
        </pc:sldMkLst>
        <pc:spChg chg="add del mod">
          <ac:chgData name="Ren Russel Lavilla" userId="440ce48c33ad75fb" providerId="LiveId" clId="{A76C6BE2-B2DA-4E19-8C83-28EBC29E96DE}" dt="2022-12-01T05:14:48.072" v="4453" actId="478"/>
          <ac:spMkLst>
            <pc:docMk/>
            <pc:sldMk cId="570736414" sldId="366"/>
            <ac:spMk id="9" creationId="{D553781B-5549-790D-1512-D2F78847640B}"/>
          </ac:spMkLst>
        </pc:spChg>
        <pc:spChg chg="add mod">
          <ac:chgData name="Ren Russel Lavilla" userId="440ce48c33ad75fb" providerId="LiveId" clId="{A76C6BE2-B2DA-4E19-8C83-28EBC29E96DE}" dt="2022-12-01T05:14:40.234" v="4451" actId="255"/>
          <ac:spMkLst>
            <pc:docMk/>
            <pc:sldMk cId="570736414" sldId="366"/>
            <ac:spMk id="10" creationId="{EBD38F31-4FF9-6B5C-F8DD-666B29AFCAC3}"/>
          </ac:spMkLst>
        </pc:spChg>
        <pc:grpChg chg="mod">
          <ac:chgData name="Ren Russel Lavilla" userId="440ce48c33ad75fb" providerId="LiveId" clId="{A76C6BE2-B2DA-4E19-8C83-28EBC29E96DE}" dt="2022-12-01T05:14:45.482" v="4452" actId="1076"/>
          <ac:grpSpMkLst>
            <pc:docMk/>
            <pc:sldMk cId="570736414" sldId="366"/>
            <ac:grpSpMk id="3" creationId="{52FCCB31-DA59-4669-0E40-A6DB5A8BD8F5}"/>
          </ac:grpSpMkLst>
        </pc:grpChg>
        <pc:picChg chg="mod">
          <ac:chgData name="Ren Russel Lavilla" userId="440ce48c33ad75fb" providerId="LiveId" clId="{A76C6BE2-B2DA-4E19-8C83-28EBC29E96DE}" dt="2022-12-01T05:14:45.482" v="4452" actId="1076"/>
          <ac:picMkLst>
            <pc:docMk/>
            <pc:sldMk cId="570736414" sldId="366"/>
            <ac:picMk id="8" creationId="{84D9FA8F-4161-1225-8CEF-21306DD39BB3}"/>
          </ac:picMkLst>
        </pc:picChg>
      </pc:sldChg>
      <pc:sldChg chg="addSp delSp modSp mod modTransition modAnim">
        <pc:chgData name="Ren Russel Lavilla" userId="440ce48c33ad75fb" providerId="LiveId" clId="{A76C6BE2-B2DA-4E19-8C83-28EBC29E96DE}" dt="2022-12-01T05:36:43.207" v="5037"/>
        <pc:sldMkLst>
          <pc:docMk/>
          <pc:sldMk cId="932086597" sldId="367"/>
        </pc:sldMkLst>
        <pc:spChg chg="add del mod">
          <ac:chgData name="Ren Russel Lavilla" userId="440ce48c33ad75fb" providerId="LiveId" clId="{A76C6BE2-B2DA-4E19-8C83-28EBC29E96DE}" dt="2022-12-01T05:15:12.114" v="4481" actId="478"/>
          <ac:spMkLst>
            <pc:docMk/>
            <pc:sldMk cId="932086597" sldId="367"/>
            <ac:spMk id="9" creationId="{9D348A03-3656-B1E0-8613-AF324E88A995}"/>
          </ac:spMkLst>
        </pc:spChg>
        <pc:spChg chg="add mod">
          <ac:chgData name="Ren Russel Lavilla" userId="440ce48c33ad75fb" providerId="LiveId" clId="{A76C6BE2-B2DA-4E19-8C83-28EBC29E96DE}" dt="2022-12-01T05:15:06.586" v="4479" actId="255"/>
          <ac:spMkLst>
            <pc:docMk/>
            <pc:sldMk cId="932086597" sldId="367"/>
            <ac:spMk id="10" creationId="{D019A3C4-1F78-6825-BDDD-3D6DBC97007F}"/>
          </ac:spMkLst>
        </pc:spChg>
        <pc:grpChg chg="mod">
          <ac:chgData name="Ren Russel Lavilla" userId="440ce48c33ad75fb" providerId="LiveId" clId="{A76C6BE2-B2DA-4E19-8C83-28EBC29E96DE}" dt="2022-12-01T05:15:10.282" v="4480" actId="1076"/>
          <ac:grpSpMkLst>
            <pc:docMk/>
            <pc:sldMk cId="932086597" sldId="367"/>
            <ac:grpSpMk id="3" creationId="{4FC8DB60-8072-51D1-30F6-FB7A7B0F9B1B}"/>
          </ac:grpSpMkLst>
        </pc:grpChg>
        <pc:picChg chg="mod">
          <ac:chgData name="Ren Russel Lavilla" userId="440ce48c33ad75fb" providerId="LiveId" clId="{A76C6BE2-B2DA-4E19-8C83-28EBC29E96DE}" dt="2022-12-01T05:15:10.282" v="4480" actId="1076"/>
          <ac:picMkLst>
            <pc:docMk/>
            <pc:sldMk cId="932086597" sldId="367"/>
            <ac:picMk id="8" creationId="{A4981613-E5DC-D3C6-E7A9-AE74DD045587}"/>
          </ac:picMkLst>
        </pc:picChg>
      </pc:sldChg>
      <pc:sldChg chg="addSp delSp modSp mod modTransition modAnim">
        <pc:chgData name="Ren Russel Lavilla" userId="440ce48c33ad75fb" providerId="LiveId" clId="{A76C6BE2-B2DA-4E19-8C83-28EBC29E96DE}" dt="2022-12-01T05:36:46.635" v="5038"/>
        <pc:sldMkLst>
          <pc:docMk/>
          <pc:sldMk cId="554104307" sldId="368"/>
        </pc:sldMkLst>
        <pc:spChg chg="add del mod">
          <ac:chgData name="Ren Russel Lavilla" userId="440ce48c33ad75fb" providerId="LiveId" clId="{A76C6BE2-B2DA-4E19-8C83-28EBC29E96DE}" dt="2022-12-01T05:15:51.243" v="4507" actId="478"/>
          <ac:spMkLst>
            <pc:docMk/>
            <pc:sldMk cId="554104307" sldId="368"/>
            <ac:spMk id="9" creationId="{EC50AFE0-41A7-AC98-4A95-002EEFE40D62}"/>
          </ac:spMkLst>
        </pc:spChg>
        <pc:spChg chg="add mod">
          <ac:chgData name="Ren Russel Lavilla" userId="440ce48c33ad75fb" providerId="LiveId" clId="{A76C6BE2-B2DA-4E19-8C83-28EBC29E96DE}" dt="2022-12-01T05:15:31.447" v="4505" actId="255"/>
          <ac:spMkLst>
            <pc:docMk/>
            <pc:sldMk cId="554104307" sldId="368"/>
            <ac:spMk id="10" creationId="{ED64A83E-CC11-8E5D-FEB6-C8368CE68072}"/>
          </ac:spMkLst>
        </pc:spChg>
        <pc:grpChg chg="mod">
          <ac:chgData name="Ren Russel Lavilla" userId="440ce48c33ad75fb" providerId="LiveId" clId="{A76C6BE2-B2DA-4E19-8C83-28EBC29E96DE}" dt="2022-12-01T05:15:48.685" v="4506" actId="1076"/>
          <ac:grpSpMkLst>
            <pc:docMk/>
            <pc:sldMk cId="554104307" sldId="368"/>
            <ac:grpSpMk id="3" creationId="{7E2D9184-CF1C-F584-3DFA-54C476BCEB1C}"/>
          </ac:grpSpMkLst>
        </pc:grpChg>
        <pc:picChg chg="mod">
          <ac:chgData name="Ren Russel Lavilla" userId="440ce48c33ad75fb" providerId="LiveId" clId="{A76C6BE2-B2DA-4E19-8C83-28EBC29E96DE}" dt="2022-12-01T05:15:48.685" v="4506" actId="1076"/>
          <ac:picMkLst>
            <pc:docMk/>
            <pc:sldMk cId="554104307" sldId="368"/>
            <ac:picMk id="8" creationId="{BE9E2DB1-F1BF-7923-81E8-7456D0C8F2B1}"/>
          </ac:picMkLst>
        </pc:picChg>
      </pc:sldChg>
      <pc:sldChg chg="del">
        <pc:chgData name="Ren Russel Lavilla" userId="440ce48c33ad75fb" providerId="LiveId" clId="{A76C6BE2-B2DA-4E19-8C83-28EBC29E96DE}" dt="2022-11-24T14:25:25.640" v="516" actId="47"/>
        <pc:sldMkLst>
          <pc:docMk/>
          <pc:sldMk cId="2150002733" sldId="369"/>
        </pc:sldMkLst>
      </pc:sldChg>
      <pc:sldChg chg="addSp delSp modSp mod modTransition modAnim">
        <pc:chgData name="Ren Russel Lavilla" userId="440ce48c33ad75fb" providerId="LiveId" clId="{A76C6BE2-B2DA-4E19-8C83-28EBC29E96DE}" dt="2022-12-01T05:36:53.856" v="5040"/>
        <pc:sldMkLst>
          <pc:docMk/>
          <pc:sldMk cId="1322416720" sldId="370"/>
        </pc:sldMkLst>
        <pc:spChg chg="add del mod">
          <ac:chgData name="Ren Russel Lavilla" userId="440ce48c33ad75fb" providerId="LiveId" clId="{A76C6BE2-B2DA-4E19-8C83-28EBC29E96DE}" dt="2022-12-01T05:17:08.496" v="4514" actId="478"/>
          <ac:spMkLst>
            <pc:docMk/>
            <pc:sldMk cId="1322416720" sldId="370"/>
            <ac:spMk id="9" creationId="{3E325331-DD76-C18B-6A82-C36DEBB329A4}"/>
          </ac:spMkLst>
        </pc:spChg>
        <pc:spChg chg="add mod">
          <ac:chgData name="Ren Russel Lavilla" userId="440ce48c33ad75fb" providerId="LiveId" clId="{A76C6BE2-B2DA-4E19-8C83-28EBC29E96DE}" dt="2022-12-01T05:18:35.998" v="4577" actId="255"/>
          <ac:spMkLst>
            <pc:docMk/>
            <pc:sldMk cId="1322416720" sldId="370"/>
            <ac:spMk id="10" creationId="{35C37952-84A4-9AA9-FE32-CB62AAA187C4}"/>
          </ac:spMkLst>
        </pc:spChg>
        <pc:grpChg chg="mod">
          <ac:chgData name="Ren Russel Lavilla" userId="440ce48c33ad75fb" providerId="LiveId" clId="{A76C6BE2-B2DA-4E19-8C83-28EBC29E96DE}" dt="2022-12-01T05:18:40.718" v="4578" actId="1076"/>
          <ac:grpSpMkLst>
            <pc:docMk/>
            <pc:sldMk cId="1322416720" sldId="370"/>
            <ac:grpSpMk id="3" creationId="{2FB23F17-90DB-18AE-306A-12D866B0F289}"/>
          </ac:grpSpMkLst>
        </pc:grpChg>
        <pc:picChg chg="mod">
          <ac:chgData name="Ren Russel Lavilla" userId="440ce48c33ad75fb" providerId="LiveId" clId="{A76C6BE2-B2DA-4E19-8C83-28EBC29E96DE}" dt="2022-12-01T05:18:40.718" v="4578" actId="1076"/>
          <ac:picMkLst>
            <pc:docMk/>
            <pc:sldMk cId="1322416720" sldId="370"/>
            <ac:picMk id="8" creationId="{DC151903-0C70-BC76-C32E-489F24F097EF}"/>
          </ac:picMkLst>
        </pc:picChg>
      </pc:sldChg>
      <pc:sldChg chg="addSp delSp modSp mod modTransition modAnim">
        <pc:chgData name="Ren Russel Lavilla" userId="440ce48c33ad75fb" providerId="LiveId" clId="{A76C6BE2-B2DA-4E19-8C83-28EBC29E96DE}" dt="2022-12-01T05:37:01.787" v="5041"/>
        <pc:sldMkLst>
          <pc:docMk/>
          <pc:sldMk cId="3804974705" sldId="371"/>
        </pc:sldMkLst>
        <pc:spChg chg="del mod">
          <ac:chgData name="Ren Russel Lavilla" userId="440ce48c33ad75fb" providerId="LiveId" clId="{A76C6BE2-B2DA-4E19-8C83-28EBC29E96DE}" dt="2022-12-01T05:24:53.576" v="4799" actId="478"/>
          <ac:spMkLst>
            <pc:docMk/>
            <pc:sldMk cId="3804974705" sldId="371"/>
            <ac:spMk id="4" creationId="{B2E4F21D-81FB-84B5-F217-B25A95724E1D}"/>
          </ac:spMkLst>
        </pc:spChg>
        <pc:spChg chg="add del mod">
          <ac:chgData name="Ren Russel Lavilla" userId="440ce48c33ad75fb" providerId="LiveId" clId="{A76C6BE2-B2DA-4E19-8C83-28EBC29E96DE}" dt="2022-12-01T05:20:03.541" v="4643" actId="478"/>
          <ac:spMkLst>
            <pc:docMk/>
            <pc:sldMk cId="3804974705" sldId="371"/>
            <ac:spMk id="9" creationId="{B2A02C51-EB54-CD57-503C-70E9B55F1127}"/>
          </ac:spMkLst>
        </pc:spChg>
        <pc:spChg chg="add mod">
          <ac:chgData name="Ren Russel Lavilla" userId="440ce48c33ad75fb" providerId="LiveId" clId="{A76C6BE2-B2DA-4E19-8C83-28EBC29E96DE}" dt="2022-12-01T05:20:08.384" v="4648" actId="20577"/>
          <ac:spMkLst>
            <pc:docMk/>
            <pc:sldMk cId="3804974705" sldId="371"/>
            <ac:spMk id="10" creationId="{469A0567-5D19-EA17-6A40-526120CF0C15}"/>
          </ac:spMkLst>
        </pc:spChg>
        <pc:spChg chg="mod">
          <ac:chgData name="Ren Russel Lavilla" userId="440ce48c33ad75fb" providerId="LiveId" clId="{A76C6BE2-B2DA-4E19-8C83-28EBC29E96DE}" dt="2022-12-01T05:24:41.278" v="4796"/>
          <ac:spMkLst>
            <pc:docMk/>
            <pc:sldMk cId="3804974705" sldId="371"/>
            <ac:spMk id="13" creationId="{A6B54D29-F3BD-6447-389C-678429D166C1}"/>
          </ac:spMkLst>
        </pc:spChg>
        <pc:spChg chg="mod">
          <ac:chgData name="Ren Russel Lavilla" userId="440ce48c33ad75fb" providerId="LiveId" clId="{A76C6BE2-B2DA-4E19-8C83-28EBC29E96DE}" dt="2022-12-01T05:24:41.278" v="4796"/>
          <ac:spMkLst>
            <pc:docMk/>
            <pc:sldMk cId="3804974705" sldId="371"/>
            <ac:spMk id="14" creationId="{966FBE7A-9B53-F7B1-67DE-48C4AE503107}"/>
          </ac:spMkLst>
        </pc:spChg>
        <pc:spChg chg="mod">
          <ac:chgData name="Ren Russel Lavilla" userId="440ce48c33ad75fb" providerId="LiveId" clId="{A76C6BE2-B2DA-4E19-8C83-28EBC29E96DE}" dt="2022-12-01T05:24:41.278" v="4796"/>
          <ac:spMkLst>
            <pc:docMk/>
            <pc:sldMk cId="3804974705" sldId="371"/>
            <ac:spMk id="15" creationId="{9AE40CFF-C427-FC5C-4764-9DD948BCA562}"/>
          </ac:spMkLst>
        </pc:spChg>
        <pc:spChg chg="mod">
          <ac:chgData name="Ren Russel Lavilla" userId="440ce48c33ad75fb" providerId="LiveId" clId="{A76C6BE2-B2DA-4E19-8C83-28EBC29E96DE}" dt="2022-12-01T05:24:41.278" v="4796"/>
          <ac:spMkLst>
            <pc:docMk/>
            <pc:sldMk cId="3804974705" sldId="371"/>
            <ac:spMk id="16" creationId="{BA3A5694-B9D6-D0F3-C981-5DA9348761F5}"/>
          </ac:spMkLst>
        </pc:spChg>
        <pc:grpChg chg="del mod">
          <ac:chgData name="Ren Russel Lavilla" userId="440ce48c33ad75fb" providerId="LiveId" clId="{A76C6BE2-B2DA-4E19-8C83-28EBC29E96DE}" dt="2022-12-01T05:24:55.815" v="4800" actId="478"/>
          <ac:grpSpMkLst>
            <pc:docMk/>
            <pc:sldMk cId="3804974705" sldId="371"/>
            <ac:grpSpMk id="3" creationId="{510FA43C-3EE3-E82C-9536-9C8201742BB9}"/>
          </ac:grpSpMkLst>
        </pc:grpChg>
        <pc:grpChg chg="add mod">
          <ac:chgData name="Ren Russel Lavilla" userId="440ce48c33ad75fb" providerId="LiveId" clId="{A76C6BE2-B2DA-4E19-8C83-28EBC29E96DE}" dt="2022-12-01T05:25:21.714" v="4807" actId="1076"/>
          <ac:grpSpMkLst>
            <pc:docMk/>
            <pc:sldMk cId="3804974705" sldId="371"/>
            <ac:grpSpMk id="12" creationId="{53339338-1524-10CC-276C-ED242F9965BA}"/>
          </ac:grpSpMkLst>
        </pc:grpChg>
        <pc:picChg chg="del mod">
          <ac:chgData name="Ren Russel Lavilla" userId="440ce48c33ad75fb" providerId="LiveId" clId="{A76C6BE2-B2DA-4E19-8C83-28EBC29E96DE}" dt="2022-12-01T05:24:51.349" v="4798" actId="21"/>
          <ac:picMkLst>
            <pc:docMk/>
            <pc:sldMk cId="3804974705" sldId="371"/>
            <ac:picMk id="8" creationId="{7AED50C8-B9A9-45E5-6D88-BFC2C160E13F}"/>
          </ac:picMkLst>
        </pc:picChg>
        <pc:picChg chg="add del mod">
          <ac:chgData name="Ren Russel Lavilla" userId="440ce48c33ad75fb" providerId="LiveId" clId="{A76C6BE2-B2DA-4E19-8C83-28EBC29E96DE}" dt="2022-12-01T05:24:48.469" v="4797" actId="478"/>
          <ac:picMkLst>
            <pc:docMk/>
            <pc:sldMk cId="3804974705" sldId="371"/>
            <ac:picMk id="11" creationId="{122EC31F-5931-CCCE-2DFE-E5FF719960A0}"/>
          </ac:picMkLst>
        </pc:picChg>
        <pc:picChg chg="add mod ord">
          <ac:chgData name="Ren Russel Lavilla" userId="440ce48c33ad75fb" providerId="LiveId" clId="{A76C6BE2-B2DA-4E19-8C83-28EBC29E96DE}" dt="2022-12-01T05:26:15.233" v="4820" actId="1076"/>
          <ac:picMkLst>
            <pc:docMk/>
            <pc:sldMk cId="3804974705" sldId="371"/>
            <ac:picMk id="17" creationId="{52016C1F-1043-583D-A7E1-5FA124BF1FA3}"/>
          </ac:picMkLst>
        </pc:picChg>
      </pc:sldChg>
      <pc:sldChg chg="addSp delSp modSp mod modTransition modAnim">
        <pc:chgData name="Ren Russel Lavilla" userId="440ce48c33ad75fb" providerId="LiveId" clId="{A76C6BE2-B2DA-4E19-8C83-28EBC29E96DE}" dt="2022-12-01T05:37:08.055" v="5042"/>
        <pc:sldMkLst>
          <pc:docMk/>
          <pc:sldMk cId="250263458" sldId="372"/>
        </pc:sldMkLst>
        <pc:spChg chg="add del mod">
          <ac:chgData name="Ren Russel Lavilla" userId="440ce48c33ad75fb" providerId="LiveId" clId="{A76C6BE2-B2DA-4E19-8C83-28EBC29E96DE}" dt="2022-12-01T05:20:25.572" v="4651" actId="478"/>
          <ac:spMkLst>
            <pc:docMk/>
            <pc:sldMk cId="250263458" sldId="372"/>
            <ac:spMk id="9" creationId="{77BDA54E-4D85-39BE-7DD3-74DAD7750F3A}"/>
          </ac:spMkLst>
        </pc:spChg>
        <pc:spChg chg="add mod">
          <ac:chgData name="Ren Russel Lavilla" userId="440ce48c33ad75fb" providerId="LiveId" clId="{A76C6BE2-B2DA-4E19-8C83-28EBC29E96DE}" dt="2022-12-01T04:59:58.501" v="3922"/>
          <ac:spMkLst>
            <pc:docMk/>
            <pc:sldMk cId="250263458" sldId="372"/>
            <ac:spMk id="10" creationId="{A83EBDDB-E336-022A-1A21-A0A0868AADF8}"/>
          </ac:spMkLst>
        </pc:spChg>
        <pc:spChg chg="add mod">
          <ac:chgData name="Ren Russel Lavilla" userId="440ce48c33ad75fb" providerId="LiveId" clId="{A76C6BE2-B2DA-4E19-8C83-28EBC29E96DE}" dt="2022-12-01T05:21:09.656" v="4681" actId="20577"/>
          <ac:spMkLst>
            <pc:docMk/>
            <pc:sldMk cId="250263458" sldId="372"/>
            <ac:spMk id="11" creationId="{98CAD11A-33BD-2C93-0611-36F36F23F1A8}"/>
          </ac:spMkLst>
        </pc:spChg>
        <pc:spChg chg="mod">
          <ac:chgData name="Ren Russel Lavilla" userId="440ce48c33ad75fb" providerId="LiveId" clId="{A76C6BE2-B2DA-4E19-8C83-28EBC29E96DE}" dt="2022-12-01T05:25:27.900" v="4808"/>
          <ac:spMkLst>
            <pc:docMk/>
            <pc:sldMk cId="250263458" sldId="372"/>
            <ac:spMk id="13" creationId="{2ADC73F7-546C-466F-27E8-553EAE70266A}"/>
          </ac:spMkLst>
        </pc:spChg>
        <pc:spChg chg="mod">
          <ac:chgData name="Ren Russel Lavilla" userId="440ce48c33ad75fb" providerId="LiveId" clId="{A76C6BE2-B2DA-4E19-8C83-28EBC29E96DE}" dt="2022-12-01T05:25:27.900" v="4808"/>
          <ac:spMkLst>
            <pc:docMk/>
            <pc:sldMk cId="250263458" sldId="372"/>
            <ac:spMk id="14" creationId="{911B77A6-C3F1-36F4-B636-D920398D2D1F}"/>
          </ac:spMkLst>
        </pc:spChg>
        <pc:spChg chg="mod">
          <ac:chgData name="Ren Russel Lavilla" userId="440ce48c33ad75fb" providerId="LiveId" clId="{A76C6BE2-B2DA-4E19-8C83-28EBC29E96DE}" dt="2022-12-01T05:25:27.900" v="4808"/>
          <ac:spMkLst>
            <pc:docMk/>
            <pc:sldMk cId="250263458" sldId="372"/>
            <ac:spMk id="15" creationId="{A33CB8C1-BCE1-0825-CAE1-F2227FB12750}"/>
          </ac:spMkLst>
        </pc:spChg>
        <pc:spChg chg="mod">
          <ac:chgData name="Ren Russel Lavilla" userId="440ce48c33ad75fb" providerId="LiveId" clId="{A76C6BE2-B2DA-4E19-8C83-28EBC29E96DE}" dt="2022-12-01T05:25:27.900" v="4808"/>
          <ac:spMkLst>
            <pc:docMk/>
            <pc:sldMk cId="250263458" sldId="372"/>
            <ac:spMk id="16" creationId="{E5EA79FF-8FE2-09A3-35B0-BFD08CEE71E9}"/>
          </ac:spMkLst>
        </pc:spChg>
        <pc:grpChg chg="del mod">
          <ac:chgData name="Ren Russel Lavilla" userId="440ce48c33ad75fb" providerId="LiveId" clId="{A76C6BE2-B2DA-4E19-8C83-28EBC29E96DE}" dt="2022-12-01T05:25:30.655" v="4809" actId="478"/>
          <ac:grpSpMkLst>
            <pc:docMk/>
            <pc:sldMk cId="250263458" sldId="372"/>
            <ac:grpSpMk id="3" creationId="{56A56534-5C03-8B11-765B-1FEC2E886FE6}"/>
          </ac:grpSpMkLst>
        </pc:grpChg>
        <pc:grpChg chg="add mod">
          <ac:chgData name="Ren Russel Lavilla" userId="440ce48c33ad75fb" providerId="LiveId" clId="{A76C6BE2-B2DA-4E19-8C83-28EBC29E96DE}" dt="2022-12-01T05:25:27.900" v="4808"/>
          <ac:grpSpMkLst>
            <pc:docMk/>
            <pc:sldMk cId="250263458" sldId="372"/>
            <ac:grpSpMk id="12" creationId="{EF677EF6-DE22-B8A9-BE1A-C758C0C4E96A}"/>
          </ac:grpSpMkLst>
        </pc:grpChg>
        <pc:picChg chg="mod">
          <ac:chgData name="Ren Russel Lavilla" userId="440ce48c33ad75fb" providerId="LiveId" clId="{A76C6BE2-B2DA-4E19-8C83-28EBC29E96DE}" dt="2022-12-01T05:25:54.728" v="4816" actId="1076"/>
          <ac:picMkLst>
            <pc:docMk/>
            <pc:sldMk cId="250263458" sldId="372"/>
            <ac:picMk id="8" creationId="{831B9345-940B-67DC-DF4B-4D0C06B0697F}"/>
          </ac:picMkLst>
        </pc:picChg>
      </pc:sldChg>
      <pc:sldChg chg="addSp delSp modSp del mod modTransition delAnim modAnim">
        <pc:chgData name="Ren Russel Lavilla" userId="440ce48c33ad75fb" providerId="LiveId" clId="{A76C6BE2-B2DA-4E19-8C83-28EBC29E96DE}" dt="2022-12-01T05:21:40.453" v="4702" actId="47"/>
        <pc:sldMkLst>
          <pc:docMk/>
          <pc:sldMk cId="1035102172" sldId="373"/>
        </pc:sldMkLst>
        <pc:spChg chg="add mod">
          <ac:chgData name="Ren Russel Lavilla" userId="440ce48c33ad75fb" providerId="LiveId" clId="{A76C6BE2-B2DA-4E19-8C83-28EBC29E96DE}" dt="2022-11-24T14:28:07.355" v="666" actId="1076"/>
          <ac:spMkLst>
            <pc:docMk/>
            <pc:sldMk cId="1035102172" sldId="373"/>
            <ac:spMk id="9" creationId="{2A37031C-05A7-1E90-CED7-D5E4D2F3CC89}"/>
          </ac:spMkLst>
        </pc:spChg>
        <pc:spChg chg="add mod">
          <ac:chgData name="Ren Russel Lavilla" userId="440ce48c33ad75fb" providerId="LiveId" clId="{A76C6BE2-B2DA-4E19-8C83-28EBC29E96DE}" dt="2022-12-01T04:59:59.161" v="3923"/>
          <ac:spMkLst>
            <pc:docMk/>
            <pc:sldMk cId="1035102172" sldId="373"/>
            <ac:spMk id="10" creationId="{BC683CE6-18C5-A904-661C-BCD49F749ACE}"/>
          </ac:spMkLst>
        </pc:spChg>
        <pc:spChg chg="add del mod">
          <ac:chgData name="Ren Russel Lavilla" userId="440ce48c33ad75fb" providerId="LiveId" clId="{A76C6BE2-B2DA-4E19-8C83-28EBC29E96DE}" dt="2022-12-01T05:21:38.512" v="4701" actId="478"/>
          <ac:spMkLst>
            <pc:docMk/>
            <pc:sldMk cId="1035102172" sldId="373"/>
            <ac:spMk id="11" creationId="{327FF4E0-0744-3BFF-BF78-F633F7FCB355}"/>
          </ac:spMkLst>
        </pc:spChg>
      </pc:sldChg>
      <pc:sldChg chg="addSp delSp modSp mod modTransition modAnim">
        <pc:chgData name="Ren Russel Lavilla" userId="440ce48c33ad75fb" providerId="LiveId" clId="{A76C6BE2-B2DA-4E19-8C83-28EBC29E96DE}" dt="2022-12-01T05:37:15.258" v="5043"/>
        <pc:sldMkLst>
          <pc:docMk/>
          <pc:sldMk cId="1922971253" sldId="374"/>
        </pc:sldMkLst>
        <pc:spChg chg="add del mod">
          <ac:chgData name="Ren Russel Lavilla" userId="440ce48c33ad75fb" providerId="LiveId" clId="{A76C6BE2-B2DA-4E19-8C83-28EBC29E96DE}" dt="2022-12-01T05:22:30.501" v="4722" actId="478"/>
          <ac:spMkLst>
            <pc:docMk/>
            <pc:sldMk cId="1922971253" sldId="374"/>
            <ac:spMk id="9" creationId="{E81E896A-696A-E7E0-D6B5-1C147A3A631A}"/>
          </ac:spMkLst>
        </pc:spChg>
        <pc:spChg chg="add mod">
          <ac:chgData name="Ren Russel Lavilla" userId="440ce48c33ad75fb" providerId="LiveId" clId="{A76C6BE2-B2DA-4E19-8C83-28EBC29E96DE}" dt="2022-12-01T04:59:59.822" v="3924"/>
          <ac:spMkLst>
            <pc:docMk/>
            <pc:sldMk cId="1922971253" sldId="374"/>
            <ac:spMk id="10" creationId="{F4951E44-4C04-D2B9-E211-14ABCE836069}"/>
          </ac:spMkLst>
        </pc:spChg>
        <pc:spChg chg="add mod">
          <ac:chgData name="Ren Russel Lavilla" userId="440ce48c33ad75fb" providerId="LiveId" clId="{A76C6BE2-B2DA-4E19-8C83-28EBC29E96DE}" dt="2022-12-01T05:22:18.236" v="4720" actId="20577"/>
          <ac:spMkLst>
            <pc:docMk/>
            <pc:sldMk cId="1922971253" sldId="374"/>
            <ac:spMk id="11" creationId="{68AA2E4D-FFB9-79EC-D4F8-D7B7CA9D0186}"/>
          </ac:spMkLst>
        </pc:spChg>
        <pc:spChg chg="mod">
          <ac:chgData name="Ren Russel Lavilla" userId="440ce48c33ad75fb" providerId="LiveId" clId="{A76C6BE2-B2DA-4E19-8C83-28EBC29E96DE}" dt="2022-12-01T05:26:32.015" v="4821"/>
          <ac:spMkLst>
            <pc:docMk/>
            <pc:sldMk cId="1922971253" sldId="374"/>
            <ac:spMk id="13" creationId="{653044B7-951C-A2A8-8847-AFE175EE30F4}"/>
          </ac:spMkLst>
        </pc:spChg>
        <pc:spChg chg="mod">
          <ac:chgData name="Ren Russel Lavilla" userId="440ce48c33ad75fb" providerId="LiveId" clId="{A76C6BE2-B2DA-4E19-8C83-28EBC29E96DE}" dt="2022-12-01T05:26:32.015" v="4821"/>
          <ac:spMkLst>
            <pc:docMk/>
            <pc:sldMk cId="1922971253" sldId="374"/>
            <ac:spMk id="14" creationId="{F384A75C-9970-E944-4E3B-AECCBEF7B553}"/>
          </ac:spMkLst>
        </pc:spChg>
        <pc:spChg chg="mod">
          <ac:chgData name="Ren Russel Lavilla" userId="440ce48c33ad75fb" providerId="LiveId" clId="{A76C6BE2-B2DA-4E19-8C83-28EBC29E96DE}" dt="2022-12-01T05:26:32.015" v="4821"/>
          <ac:spMkLst>
            <pc:docMk/>
            <pc:sldMk cId="1922971253" sldId="374"/>
            <ac:spMk id="15" creationId="{52FAA00A-0F73-0BC7-1503-5C5AEC84F2A5}"/>
          </ac:spMkLst>
        </pc:spChg>
        <pc:spChg chg="mod">
          <ac:chgData name="Ren Russel Lavilla" userId="440ce48c33ad75fb" providerId="LiveId" clId="{A76C6BE2-B2DA-4E19-8C83-28EBC29E96DE}" dt="2022-12-01T05:26:32.015" v="4821"/>
          <ac:spMkLst>
            <pc:docMk/>
            <pc:sldMk cId="1922971253" sldId="374"/>
            <ac:spMk id="16" creationId="{7E3F1A48-8F3D-FA29-0101-6132F17485B4}"/>
          </ac:spMkLst>
        </pc:spChg>
        <pc:grpChg chg="del mod">
          <ac:chgData name="Ren Russel Lavilla" userId="440ce48c33ad75fb" providerId="LiveId" clId="{A76C6BE2-B2DA-4E19-8C83-28EBC29E96DE}" dt="2022-12-01T05:26:34.641" v="4822" actId="478"/>
          <ac:grpSpMkLst>
            <pc:docMk/>
            <pc:sldMk cId="1922971253" sldId="374"/>
            <ac:grpSpMk id="3" creationId="{0F771778-F028-E80B-0F11-3CAC33A92378}"/>
          </ac:grpSpMkLst>
        </pc:grpChg>
        <pc:grpChg chg="add mod">
          <ac:chgData name="Ren Russel Lavilla" userId="440ce48c33ad75fb" providerId="LiveId" clId="{A76C6BE2-B2DA-4E19-8C83-28EBC29E96DE}" dt="2022-12-01T05:26:43.143" v="4827" actId="1076"/>
          <ac:grpSpMkLst>
            <pc:docMk/>
            <pc:sldMk cId="1922971253" sldId="374"/>
            <ac:grpSpMk id="12" creationId="{2EEDD850-70AB-95C0-690F-C7F10A91E2C1}"/>
          </ac:grpSpMkLst>
        </pc:grpChg>
        <pc:picChg chg="mod">
          <ac:chgData name="Ren Russel Lavilla" userId="440ce48c33ad75fb" providerId="LiveId" clId="{A76C6BE2-B2DA-4E19-8C83-28EBC29E96DE}" dt="2022-12-01T05:26:52.673" v="4829" actId="14100"/>
          <ac:picMkLst>
            <pc:docMk/>
            <pc:sldMk cId="1922971253" sldId="374"/>
            <ac:picMk id="8" creationId="{68DDE4CD-C727-E358-8313-D68BDCEF4FD2}"/>
          </ac:picMkLst>
        </pc:picChg>
      </pc:sldChg>
      <pc:sldChg chg="addSp delSp modSp mod modTransition modAnim">
        <pc:chgData name="Ren Russel Lavilla" userId="440ce48c33ad75fb" providerId="LiveId" clId="{A76C6BE2-B2DA-4E19-8C83-28EBC29E96DE}" dt="2022-12-01T05:37:18.828" v="5044"/>
        <pc:sldMkLst>
          <pc:docMk/>
          <pc:sldMk cId="1868432760" sldId="375"/>
        </pc:sldMkLst>
        <pc:spChg chg="add del mod">
          <ac:chgData name="Ren Russel Lavilla" userId="440ce48c33ad75fb" providerId="LiveId" clId="{A76C6BE2-B2DA-4E19-8C83-28EBC29E96DE}" dt="2022-12-01T05:23:13.424" v="4780" actId="478"/>
          <ac:spMkLst>
            <pc:docMk/>
            <pc:sldMk cId="1868432760" sldId="375"/>
            <ac:spMk id="3" creationId="{A8301733-B15E-7A87-4A8E-ED38EA45BDBD}"/>
          </ac:spMkLst>
        </pc:spChg>
        <pc:spChg chg="add mod">
          <ac:chgData name="Ren Russel Lavilla" userId="440ce48c33ad75fb" providerId="LiveId" clId="{A76C6BE2-B2DA-4E19-8C83-28EBC29E96DE}" dt="2022-12-01T05:00:00.929" v="3925"/>
          <ac:spMkLst>
            <pc:docMk/>
            <pc:sldMk cId="1868432760" sldId="375"/>
            <ac:spMk id="4" creationId="{B22CDE69-A105-2EC2-42C4-AAF2B94597DC}"/>
          </ac:spMkLst>
        </pc:spChg>
        <pc:spChg chg="add mod">
          <ac:chgData name="Ren Russel Lavilla" userId="440ce48c33ad75fb" providerId="LiveId" clId="{A76C6BE2-B2DA-4E19-8C83-28EBC29E96DE}" dt="2022-12-01T05:22:52.288" v="4778" actId="20577"/>
          <ac:spMkLst>
            <pc:docMk/>
            <pc:sldMk cId="1868432760" sldId="375"/>
            <ac:spMk id="5" creationId="{A98D1457-7BED-F7FE-931A-24CA1A2C1AFB}"/>
          </ac:spMkLst>
        </pc:spChg>
        <pc:grpChg chg="mod">
          <ac:chgData name="Ren Russel Lavilla" userId="440ce48c33ad75fb" providerId="LiveId" clId="{A76C6BE2-B2DA-4E19-8C83-28EBC29E96DE}" dt="2022-12-01T05:24:25.991" v="4794" actId="1076"/>
          <ac:grpSpMkLst>
            <pc:docMk/>
            <pc:sldMk cId="1868432760" sldId="375"/>
            <ac:grpSpMk id="9" creationId="{3C2EE03F-5C44-BEB3-E77A-D34CD8647F35}"/>
          </ac:grpSpMkLst>
        </pc:grpChg>
        <pc:picChg chg="mod">
          <ac:chgData name="Ren Russel Lavilla" userId="440ce48c33ad75fb" providerId="LiveId" clId="{A76C6BE2-B2DA-4E19-8C83-28EBC29E96DE}" dt="2022-12-01T05:24:25.991" v="4794" actId="1076"/>
          <ac:picMkLst>
            <pc:docMk/>
            <pc:sldMk cId="1868432760" sldId="375"/>
            <ac:picMk id="8" creationId="{7DC8FF8F-9DAF-B804-1D5E-F9EBA53A9E93}"/>
          </ac:picMkLst>
        </pc:picChg>
      </pc:sldChg>
      <pc:sldChg chg="addSp modSp del mod modTransition modAnim">
        <pc:chgData name="Ren Russel Lavilla" userId="440ce48c33ad75fb" providerId="LiveId" clId="{A76C6BE2-B2DA-4E19-8C83-28EBC29E96DE}" dt="2022-12-01T05:27:49.898" v="4830" actId="47"/>
        <pc:sldMkLst>
          <pc:docMk/>
          <pc:sldMk cId="1481521095" sldId="376"/>
        </pc:sldMkLst>
        <pc:spChg chg="add mod">
          <ac:chgData name="Ren Russel Lavilla" userId="440ce48c33ad75fb" providerId="LiveId" clId="{A76C6BE2-B2DA-4E19-8C83-28EBC29E96DE}" dt="2022-11-24T14:29:25.148" v="728" actId="20577"/>
          <ac:spMkLst>
            <pc:docMk/>
            <pc:sldMk cId="1481521095" sldId="376"/>
            <ac:spMk id="9" creationId="{7B4C3980-E811-69D7-284F-39D9889480AF}"/>
          </ac:spMkLst>
        </pc:spChg>
        <pc:spChg chg="add mod">
          <ac:chgData name="Ren Russel Lavilla" userId="440ce48c33ad75fb" providerId="LiveId" clId="{A76C6BE2-B2DA-4E19-8C83-28EBC29E96DE}" dt="2022-12-01T05:00:01.472" v="3926"/>
          <ac:spMkLst>
            <pc:docMk/>
            <pc:sldMk cId="1481521095" sldId="376"/>
            <ac:spMk id="10" creationId="{1D7F15C7-0C87-1D2D-C075-6F0CDD1508CD}"/>
          </ac:spMkLst>
        </pc:spChg>
      </pc:sldChg>
      <pc:sldChg chg="addSp delSp modSp mod modTransition addAnim delAnim modAnim">
        <pc:chgData name="Ren Russel Lavilla" userId="440ce48c33ad75fb" providerId="LiveId" clId="{A76C6BE2-B2DA-4E19-8C83-28EBC29E96DE}" dt="2022-12-01T05:37:22.669" v="5045"/>
        <pc:sldMkLst>
          <pc:docMk/>
          <pc:sldMk cId="2933020351" sldId="377"/>
        </pc:sldMkLst>
        <pc:spChg chg="add del mod">
          <ac:chgData name="Ren Russel Lavilla" userId="440ce48c33ad75fb" providerId="LiveId" clId="{A76C6BE2-B2DA-4E19-8C83-28EBC29E96DE}" dt="2022-12-01T05:28:25.482" v="4850" actId="478"/>
          <ac:spMkLst>
            <pc:docMk/>
            <pc:sldMk cId="2933020351" sldId="377"/>
            <ac:spMk id="9" creationId="{596A18C7-42D3-46C4-FEB8-AB569E82BDB9}"/>
          </ac:spMkLst>
        </pc:spChg>
        <pc:spChg chg="add mod">
          <ac:chgData name="Ren Russel Lavilla" userId="440ce48c33ad75fb" providerId="LiveId" clId="{A76C6BE2-B2DA-4E19-8C83-28EBC29E96DE}" dt="2022-12-01T05:28:02.537" v="4844" actId="20577"/>
          <ac:spMkLst>
            <pc:docMk/>
            <pc:sldMk cId="2933020351" sldId="377"/>
            <ac:spMk id="10" creationId="{4C6DE9F6-203C-5EA8-D425-950DB9D6A3C3}"/>
          </ac:spMkLst>
        </pc:spChg>
        <pc:spChg chg="mod">
          <ac:chgData name="Ren Russel Lavilla" userId="440ce48c33ad75fb" providerId="LiveId" clId="{A76C6BE2-B2DA-4E19-8C83-28EBC29E96DE}" dt="2022-12-01T05:27:57.089" v="4831"/>
          <ac:spMkLst>
            <pc:docMk/>
            <pc:sldMk cId="2933020351" sldId="377"/>
            <ac:spMk id="12" creationId="{51F418CE-E587-8611-2661-241C43CBBDA7}"/>
          </ac:spMkLst>
        </pc:spChg>
        <pc:spChg chg="mod">
          <ac:chgData name="Ren Russel Lavilla" userId="440ce48c33ad75fb" providerId="LiveId" clId="{A76C6BE2-B2DA-4E19-8C83-28EBC29E96DE}" dt="2022-12-01T05:27:57.089" v="4831"/>
          <ac:spMkLst>
            <pc:docMk/>
            <pc:sldMk cId="2933020351" sldId="377"/>
            <ac:spMk id="13" creationId="{42E9B4BE-DE49-D2C2-8236-BE366CB0EAB3}"/>
          </ac:spMkLst>
        </pc:spChg>
        <pc:spChg chg="mod">
          <ac:chgData name="Ren Russel Lavilla" userId="440ce48c33ad75fb" providerId="LiveId" clId="{A76C6BE2-B2DA-4E19-8C83-28EBC29E96DE}" dt="2022-12-01T05:27:57.089" v="4831"/>
          <ac:spMkLst>
            <pc:docMk/>
            <pc:sldMk cId="2933020351" sldId="377"/>
            <ac:spMk id="14" creationId="{53F5719C-43E8-06D4-F55E-08A69F4F5265}"/>
          </ac:spMkLst>
        </pc:spChg>
        <pc:spChg chg="mod">
          <ac:chgData name="Ren Russel Lavilla" userId="440ce48c33ad75fb" providerId="LiveId" clId="{A76C6BE2-B2DA-4E19-8C83-28EBC29E96DE}" dt="2022-12-01T05:27:57.089" v="4831"/>
          <ac:spMkLst>
            <pc:docMk/>
            <pc:sldMk cId="2933020351" sldId="377"/>
            <ac:spMk id="15" creationId="{BFE13A3D-D2B9-7325-C2DB-3CE17D9B0A1D}"/>
          </ac:spMkLst>
        </pc:spChg>
        <pc:spChg chg="mod">
          <ac:chgData name="Ren Russel Lavilla" userId="440ce48c33ad75fb" providerId="LiveId" clId="{A76C6BE2-B2DA-4E19-8C83-28EBC29E96DE}" dt="2022-12-01T05:28:13.031" v="4845"/>
          <ac:spMkLst>
            <pc:docMk/>
            <pc:sldMk cId="2933020351" sldId="377"/>
            <ac:spMk id="17" creationId="{37F0B8C7-A1D0-5F06-68B7-C6E38F57A1D6}"/>
          </ac:spMkLst>
        </pc:spChg>
        <pc:spChg chg="mod">
          <ac:chgData name="Ren Russel Lavilla" userId="440ce48c33ad75fb" providerId="LiveId" clId="{A76C6BE2-B2DA-4E19-8C83-28EBC29E96DE}" dt="2022-12-01T05:28:13.031" v="4845"/>
          <ac:spMkLst>
            <pc:docMk/>
            <pc:sldMk cId="2933020351" sldId="377"/>
            <ac:spMk id="18" creationId="{36C28BAC-D536-AA60-6055-2570B5337A85}"/>
          </ac:spMkLst>
        </pc:spChg>
        <pc:spChg chg="mod">
          <ac:chgData name="Ren Russel Lavilla" userId="440ce48c33ad75fb" providerId="LiveId" clId="{A76C6BE2-B2DA-4E19-8C83-28EBC29E96DE}" dt="2022-12-01T05:28:13.031" v="4845"/>
          <ac:spMkLst>
            <pc:docMk/>
            <pc:sldMk cId="2933020351" sldId="377"/>
            <ac:spMk id="19" creationId="{5CD761E1-671E-B85C-4BD6-2C9680EEFED7}"/>
          </ac:spMkLst>
        </pc:spChg>
        <pc:spChg chg="mod">
          <ac:chgData name="Ren Russel Lavilla" userId="440ce48c33ad75fb" providerId="LiveId" clId="{A76C6BE2-B2DA-4E19-8C83-28EBC29E96DE}" dt="2022-12-01T05:28:13.031" v="4845"/>
          <ac:spMkLst>
            <pc:docMk/>
            <pc:sldMk cId="2933020351" sldId="377"/>
            <ac:spMk id="20" creationId="{BBAD3533-9EEE-6372-2276-9EFD13DFFEBD}"/>
          </ac:spMkLst>
        </pc:spChg>
        <pc:spChg chg="add del mod">
          <ac:chgData name="Ren Russel Lavilla" userId="440ce48c33ad75fb" providerId="LiveId" clId="{A76C6BE2-B2DA-4E19-8C83-28EBC29E96DE}" dt="2022-12-01T05:30:56.412" v="4879" actId="478"/>
          <ac:spMkLst>
            <pc:docMk/>
            <pc:sldMk cId="2933020351" sldId="377"/>
            <ac:spMk id="21" creationId="{E8786DE5-0BF7-A4E5-4274-538F2C599820}"/>
          </ac:spMkLst>
        </pc:spChg>
        <pc:spChg chg="mod">
          <ac:chgData name="Ren Russel Lavilla" userId="440ce48c33ad75fb" providerId="LiveId" clId="{A76C6BE2-B2DA-4E19-8C83-28EBC29E96DE}" dt="2022-12-01T05:30:24.318" v="4870"/>
          <ac:spMkLst>
            <pc:docMk/>
            <pc:sldMk cId="2933020351" sldId="377"/>
            <ac:spMk id="23" creationId="{7EC95E72-6F3D-B98D-60BA-13A1C673A59E}"/>
          </ac:spMkLst>
        </pc:spChg>
        <pc:spChg chg="mod">
          <ac:chgData name="Ren Russel Lavilla" userId="440ce48c33ad75fb" providerId="LiveId" clId="{A76C6BE2-B2DA-4E19-8C83-28EBC29E96DE}" dt="2022-12-01T05:30:24.318" v="4870"/>
          <ac:spMkLst>
            <pc:docMk/>
            <pc:sldMk cId="2933020351" sldId="377"/>
            <ac:spMk id="24" creationId="{21CAD46C-1F8B-DFCB-BBBB-7DF9BB3C4BD3}"/>
          </ac:spMkLst>
        </pc:spChg>
        <pc:spChg chg="mod">
          <ac:chgData name="Ren Russel Lavilla" userId="440ce48c33ad75fb" providerId="LiveId" clId="{A76C6BE2-B2DA-4E19-8C83-28EBC29E96DE}" dt="2022-12-01T05:30:24.318" v="4870"/>
          <ac:spMkLst>
            <pc:docMk/>
            <pc:sldMk cId="2933020351" sldId="377"/>
            <ac:spMk id="25" creationId="{C1E7C79D-B155-E730-B27A-40EE090054D3}"/>
          </ac:spMkLst>
        </pc:spChg>
        <pc:spChg chg="mod">
          <ac:chgData name="Ren Russel Lavilla" userId="440ce48c33ad75fb" providerId="LiveId" clId="{A76C6BE2-B2DA-4E19-8C83-28EBC29E96DE}" dt="2022-12-01T05:30:24.318" v="4870"/>
          <ac:spMkLst>
            <pc:docMk/>
            <pc:sldMk cId="2933020351" sldId="377"/>
            <ac:spMk id="26" creationId="{C33093F1-1F72-3ABA-8AE9-E6D3BF8AF3CD}"/>
          </ac:spMkLst>
        </pc:spChg>
        <pc:spChg chg="add del mod">
          <ac:chgData name="Ren Russel Lavilla" userId="440ce48c33ad75fb" providerId="LiveId" clId="{A76C6BE2-B2DA-4E19-8C83-28EBC29E96DE}" dt="2022-12-01T05:30:25.407" v="4871"/>
          <ac:spMkLst>
            <pc:docMk/>
            <pc:sldMk cId="2933020351" sldId="377"/>
            <ac:spMk id="27" creationId="{880AEC3B-4136-FD39-32B2-271E060C759F}"/>
          </ac:spMkLst>
        </pc:spChg>
        <pc:spChg chg="add del mod">
          <ac:chgData name="Ren Russel Lavilla" userId="440ce48c33ad75fb" providerId="LiveId" clId="{A76C6BE2-B2DA-4E19-8C83-28EBC29E96DE}" dt="2022-12-01T05:30:57.945" v="4880"/>
          <ac:spMkLst>
            <pc:docMk/>
            <pc:sldMk cId="2933020351" sldId="377"/>
            <ac:spMk id="28" creationId="{04195C1B-B9FD-E667-301F-17E18E4346C1}"/>
          </ac:spMkLst>
        </pc:spChg>
        <pc:grpChg chg="del">
          <ac:chgData name="Ren Russel Lavilla" userId="440ce48c33ad75fb" providerId="LiveId" clId="{A76C6BE2-B2DA-4E19-8C83-28EBC29E96DE}" dt="2022-12-01T05:28:20.405" v="4848" actId="478"/>
          <ac:grpSpMkLst>
            <pc:docMk/>
            <pc:sldMk cId="2933020351" sldId="377"/>
            <ac:grpSpMk id="3" creationId="{0D01D312-6004-E43C-3DCB-8504D9F6E191}"/>
          </ac:grpSpMkLst>
        </pc:grpChg>
        <pc:grpChg chg="add mod">
          <ac:chgData name="Ren Russel Lavilla" userId="440ce48c33ad75fb" providerId="LiveId" clId="{A76C6BE2-B2DA-4E19-8C83-28EBC29E96DE}" dt="2022-12-01T05:29:31.834" v="4860" actId="1076"/>
          <ac:grpSpMkLst>
            <pc:docMk/>
            <pc:sldMk cId="2933020351" sldId="377"/>
            <ac:grpSpMk id="11" creationId="{8CC60320-F3D1-69DD-2C0E-D2E379068BC3}"/>
          </ac:grpSpMkLst>
        </pc:grpChg>
        <pc:grpChg chg="add del mod">
          <ac:chgData name="Ren Russel Lavilla" userId="440ce48c33ad75fb" providerId="LiveId" clId="{A76C6BE2-B2DA-4E19-8C83-28EBC29E96DE}" dt="2022-12-01T05:28:14.077" v="4846"/>
          <ac:grpSpMkLst>
            <pc:docMk/>
            <pc:sldMk cId="2933020351" sldId="377"/>
            <ac:grpSpMk id="16" creationId="{BD3755B3-2E0B-C001-B320-CF83D5DE4122}"/>
          </ac:grpSpMkLst>
        </pc:grpChg>
        <pc:grpChg chg="add del mod">
          <ac:chgData name="Ren Russel Lavilla" userId="440ce48c33ad75fb" providerId="LiveId" clId="{A76C6BE2-B2DA-4E19-8C83-28EBC29E96DE}" dt="2022-12-01T05:30:25.407" v="4871"/>
          <ac:grpSpMkLst>
            <pc:docMk/>
            <pc:sldMk cId="2933020351" sldId="377"/>
            <ac:grpSpMk id="22" creationId="{BC37F6FB-4F37-834A-C24F-3426FBECE519}"/>
          </ac:grpSpMkLst>
        </pc:grpChg>
        <pc:picChg chg="mod">
          <ac:chgData name="Ren Russel Lavilla" userId="440ce48c33ad75fb" providerId="LiveId" clId="{A76C6BE2-B2DA-4E19-8C83-28EBC29E96DE}" dt="2022-12-01T05:28:46.261" v="4858" actId="14100"/>
          <ac:picMkLst>
            <pc:docMk/>
            <pc:sldMk cId="2933020351" sldId="377"/>
            <ac:picMk id="8" creationId="{8CF058D8-6B3E-7257-4223-A9744A5E96B4}"/>
          </ac:picMkLst>
        </pc:picChg>
      </pc:sldChg>
      <pc:sldChg chg="addSp delSp modSp mod modTransition delAnim modAnim">
        <pc:chgData name="Ren Russel Lavilla" userId="440ce48c33ad75fb" providerId="LiveId" clId="{A76C6BE2-B2DA-4E19-8C83-28EBC29E96DE}" dt="2022-12-01T05:37:26.425" v="5046"/>
        <pc:sldMkLst>
          <pc:docMk/>
          <pc:sldMk cId="3953100433" sldId="378"/>
        </pc:sldMkLst>
        <pc:spChg chg="add del mod">
          <ac:chgData name="Ren Russel Lavilla" userId="440ce48c33ad75fb" providerId="LiveId" clId="{A76C6BE2-B2DA-4E19-8C83-28EBC29E96DE}" dt="2022-12-01T05:29:44.081" v="4863" actId="478"/>
          <ac:spMkLst>
            <pc:docMk/>
            <pc:sldMk cId="3953100433" sldId="378"/>
            <ac:spMk id="9" creationId="{8FBFE080-A26E-9D60-D30F-F06D9DD7696E}"/>
          </ac:spMkLst>
        </pc:spChg>
        <pc:spChg chg="add mod">
          <ac:chgData name="Ren Russel Lavilla" userId="440ce48c33ad75fb" providerId="LiveId" clId="{A76C6BE2-B2DA-4E19-8C83-28EBC29E96DE}" dt="2022-12-01T05:00:04.284" v="3928"/>
          <ac:spMkLst>
            <pc:docMk/>
            <pc:sldMk cId="3953100433" sldId="378"/>
            <ac:spMk id="10" creationId="{388E77DF-C95F-EEB1-ABE9-6803B2B49CF9}"/>
          </ac:spMkLst>
        </pc:spChg>
        <pc:spChg chg="mod">
          <ac:chgData name="Ren Russel Lavilla" userId="440ce48c33ad75fb" providerId="LiveId" clId="{A76C6BE2-B2DA-4E19-8C83-28EBC29E96DE}" dt="2022-12-01T05:29:36.560" v="4861"/>
          <ac:spMkLst>
            <pc:docMk/>
            <pc:sldMk cId="3953100433" sldId="378"/>
            <ac:spMk id="12" creationId="{D8856468-A5FF-BD5D-C6D8-5BE94EAEFA5A}"/>
          </ac:spMkLst>
        </pc:spChg>
        <pc:spChg chg="mod">
          <ac:chgData name="Ren Russel Lavilla" userId="440ce48c33ad75fb" providerId="LiveId" clId="{A76C6BE2-B2DA-4E19-8C83-28EBC29E96DE}" dt="2022-12-01T05:29:36.560" v="4861"/>
          <ac:spMkLst>
            <pc:docMk/>
            <pc:sldMk cId="3953100433" sldId="378"/>
            <ac:spMk id="13" creationId="{BA337A36-8A97-00BC-4B2F-6132DCC05A40}"/>
          </ac:spMkLst>
        </pc:spChg>
        <pc:spChg chg="mod">
          <ac:chgData name="Ren Russel Lavilla" userId="440ce48c33ad75fb" providerId="LiveId" clId="{A76C6BE2-B2DA-4E19-8C83-28EBC29E96DE}" dt="2022-12-01T05:29:36.560" v="4861"/>
          <ac:spMkLst>
            <pc:docMk/>
            <pc:sldMk cId="3953100433" sldId="378"/>
            <ac:spMk id="14" creationId="{5A83FE26-B8CE-0EA4-81A1-C0C1E5EF94DA}"/>
          </ac:spMkLst>
        </pc:spChg>
        <pc:spChg chg="mod">
          <ac:chgData name="Ren Russel Lavilla" userId="440ce48c33ad75fb" providerId="LiveId" clId="{A76C6BE2-B2DA-4E19-8C83-28EBC29E96DE}" dt="2022-12-01T05:29:36.560" v="4861"/>
          <ac:spMkLst>
            <pc:docMk/>
            <pc:sldMk cId="3953100433" sldId="378"/>
            <ac:spMk id="15" creationId="{14AAC051-9035-EFDD-EA37-88762A91EABC}"/>
          </ac:spMkLst>
        </pc:spChg>
        <pc:spChg chg="add del mod">
          <ac:chgData name="Ren Russel Lavilla" userId="440ce48c33ad75fb" providerId="LiveId" clId="{A76C6BE2-B2DA-4E19-8C83-28EBC29E96DE}" dt="2022-12-01T05:31:10.377" v="4884" actId="478"/>
          <ac:spMkLst>
            <pc:docMk/>
            <pc:sldMk cId="3953100433" sldId="378"/>
            <ac:spMk id="16" creationId="{7B073796-1D18-9626-4C00-7AC5475599CB}"/>
          </ac:spMkLst>
        </pc:spChg>
        <pc:spChg chg="add del mod">
          <ac:chgData name="Ren Russel Lavilla" userId="440ce48c33ad75fb" providerId="LiveId" clId="{A76C6BE2-B2DA-4E19-8C83-28EBC29E96DE}" dt="2022-12-01T05:31:06.100" v="4882"/>
          <ac:spMkLst>
            <pc:docMk/>
            <pc:sldMk cId="3953100433" sldId="378"/>
            <ac:spMk id="17" creationId="{585B8720-59D0-0AFC-D648-5C4F7C287DF8}"/>
          </ac:spMkLst>
        </pc:spChg>
        <pc:spChg chg="add mod">
          <ac:chgData name="Ren Russel Lavilla" userId="440ce48c33ad75fb" providerId="LiveId" clId="{A76C6BE2-B2DA-4E19-8C83-28EBC29E96DE}" dt="2022-12-01T05:31:19.295" v="4888" actId="20577"/>
          <ac:spMkLst>
            <pc:docMk/>
            <pc:sldMk cId="3953100433" sldId="378"/>
            <ac:spMk id="18" creationId="{364DBA49-6E65-4CD3-FFC7-0F58AB7910D5}"/>
          </ac:spMkLst>
        </pc:spChg>
        <pc:grpChg chg="del">
          <ac:chgData name="Ren Russel Lavilla" userId="440ce48c33ad75fb" providerId="LiveId" clId="{A76C6BE2-B2DA-4E19-8C83-28EBC29E96DE}" dt="2022-12-01T05:29:41.091" v="4862" actId="478"/>
          <ac:grpSpMkLst>
            <pc:docMk/>
            <pc:sldMk cId="3953100433" sldId="378"/>
            <ac:grpSpMk id="3" creationId="{F7455744-A6D8-56E9-0C21-A453EE1704CB}"/>
          </ac:grpSpMkLst>
        </pc:grpChg>
        <pc:grpChg chg="add mod">
          <ac:chgData name="Ren Russel Lavilla" userId="440ce48c33ad75fb" providerId="LiveId" clId="{A76C6BE2-B2DA-4E19-8C83-28EBC29E96DE}" dt="2022-12-01T05:29:36.560" v="4861"/>
          <ac:grpSpMkLst>
            <pc:docMk/>
            <pc:sldMk cId="3953100433" sldId="378"/>
            <ac:grpSpMk id="11" creationId="{F954F2F8-200E-F0EE-3BA3-51FC19C686A3}"/>
          </ac:grpSpMkLst>
        </pc:grpChg>
        <pc:picChg chg="mod">
          <ac:chgData name="Ren Russel Lavilla" userId="440ce48c33ad75fb" providerId="LiveId" clId="{A76C6BE2-B2DA-4E19-8C83-28EBC29E96DE}" dt="2022-12-01T05:30:14.470" v="4869" actId="1076"/>
          <ac:picMkLst>
            <pc:docMk/>
            <pc:sldMk cId="3953100433" sldId="378"/>
            <ac:picMk id="8" creationId="{7A2684D6-5BDD-0A53-35E9-F9F0CBC3014E}"/>
          </ac:picMkLst>
        </pc:picChg>
      </pc:sldChg>
      <pc:sldChg chg="addSp modSp del mod modTransition modAnim">
        <pc:chgData name="Ren Russel Lavilla" userId="440ce48c33ad75fb" providerId="LiveId" clId="{A76C6BE2-B2DA-4E19-8C83-28EBC29E96DE}" dt="2022-12-01T05:31:23.283" v="4889" actId="47"/>
        <pc:sldMkLst>
          <pc:docMk/>
          <pc:sldMk cId="4127978474" sldId="379"/>
        </pc:sldMkLst>
        <pc:spChg chg="add mod">
          <ac:chgData name="Ren Russel Lavilla" userId="440ce48c33ad75fb" providerId="LiveId" clId="{A76C6BE2-B2DA-4E19-8C83-28EBC29E96DE}" dt="2022-11-24T14:30:23.231" v="795" actId="20577"/>
          <ac:spMkLst>
            <pc:docMk/>
            <pc:sldMk cId="4127978474" sldId="379"/>
            <ac:spMk id="9" creationId="{48FE58BB-BD94-0BAE-0378-3AB6DEE3CB97}"/>
          </ac:spMkLst>
        </pc:spChg>
        <pc:spChg chg="add mod">
          <ac:chgData name="Ren Russel Lavilla" userId="440ce48c33ad75fb" providerId="LiveId" clId="{A76C6BE2-B2DA-4E19-8C83-28EBC29E96DE}" dt="2022-12-01T05:00:04.880" v="3929"/>
          <ac:spMkLst>
            <pc:docMk/>
            <pc:sldMk cId="4127978474" sldId="379"/>
            <ac:spMk id="10" creationId="{0FFE59B1-081D-6EDB-9693-178ED38E9FCC}"/>
          </ac:spMkLst>
        </pc:spChg>
      </pc:sldChg>
      <pc:sldChg chg="addSp delSp modSp mod modTransition delAnim modAnim">
        <pc:chgData name="Ren Russel Lavilla" userId="440ce48c33ad75fb" providerId="LiveId" clId="{A76C6BE2-B2DA-4E19-8C83-28EBC29E96DE}" dt="2022-12-01T05:40:02.966" v="5049" actId="20577"/>
        <pc:sldMkLst>
          <pc:docMk/>
          <pc:sldMk cId="4023917575" sldId="380"/>
        </pc:sldMkLst>
        <pc:spChg chg="add del mod">
          <ac:chgData name="Ren Russel Lavilla" userId="440ce48c33ad75fb" providerId="LiveId" clId="{A76C6BE2-B2DA-4E19-8C83-28EBC29E96DE}" dt="2022-12-01T05:31:31.380" v="4890" actId="478"/>
          <ac:spMkLst>
            <pc:docMk/>
            <pc:sldMk cId="4023917575" sldId="380"/>
            <ac:spMk id="9" creationId="{D926AFF9-827D-9046-D8B0-FDDA5B22A1D4}"/>
          </ac:spMkLst>
        </pc:spChg>
        <pc:spChg chg="add del mod">
          <ac:chgData name="Ren Russel Lavilla" userId="440ce48c33ad75fb" providerId="LiveId" clId="{A76C6BE2-B2DA-4E19-8C83-28EBC29E96DE}" dt="2022-12-01T05:32:39.691" v="4951" actId="478"/>
          <ac:spMkLst>
            <pc:docMk/>
            <pc:sldMk cId="4023917575" sldId="380"/>
            <ac:spMk id="10" creationId="{FCC22164-7B4B-7BB2-BFAF-41F2635A1B23}"/>
          </ac:spMkLst>
        </pc:spChg>
        <pc:spChg chg="mod">
          <ac:chgData name="Ren Russel Lavilla" userId="440ce48c33ad75fb" providerId="LiveId" clId="{A76C6BE2-B2DA-4E19-8C83-28EBC29E96DE}" dt="2022-12-01T05:32:42.329" v="4953"/>
          <ac:spMkLst>
            <pc:docMk/>
            <pc:sldMk cId="4023917575" sldId="380"/>
            <ac:spMk id="12" creationId="{B10AB6E4-F5E8-3AA6-35B1-1A8A30806B07}"/>
          </ac:spMkLst>
        </pc:spChg>
        <pc:spChg chg="mod">
          <ac:chgData name="Ren Russel Lavilla" userId="440ce48c33ad75fb" providerId="LiveId" clId="{A76C6BE2-B2DA-4E19-8C83-28EBC29E96DE}" dt="2022-12-01T05:32:42.329" v="4953"/>
          <ac:spMkLst>
            <pc:docMk/>
            <pc:sldMk cId="4023917575" sldId="380"/>
            <ac:spMk id="13" creationId="{78F58D82-51EF-195D-8A2C-E688D7AC0265}"/>
          </ac:spMkLst>
        </pc:spChg>
        <pc:spChg chg="mod">
          <ac:chgData name="Ren Russel Lavilla" userId="440ce48c33ad75fb" providerId="LiveId" clId="{A76C6BE2-B2DA-4E19-8C83-28EBC29E96DE}" dt="2022-12-01T05:32:42.329" v="4953"/>
          <ac:spMkLst>
            <pc:docMk/>
            <pc:sldMk cId="4023917575" sldId="380"/>
            <ac:spMk id="14" creationId="{1363F7D2-8C5A-3769-97DF-E40620663DC1}"/>
          </ac:spMkLst>
        </pc:spChg>
        <pc:spChg chg="mod">
          <ac:chgData name="Ren Russel Lavilla" userId="440ce48c33ad75fb" providerId="LiveId" clId="{A76C6BE2-B2DA-4E19-8C83-28EBC29E96DE}" dt="2022-12-01T05:32:42.329" v="4953"/>
          <ac:spMkLst>
            <pc:docMk/>
            <pc:sldMk cId="4023917575" sldId="380"/>
            <ac:spMk id="15" creationId="{46046A4E-2038-3492-9A85-DB03831C2C81}"/>
          </ac:spMkLst>
        </pc:spChg>
        <pc:spChg chg="add mod">
          <ac:chgData name="Ren Russel Lavilla" userId="440ce48c33ad75fb" providerId="LiveId" clId="{A76C6BE2-B2DA-4E19-8C83-28EBC29E96DE}" dt="2022-12-01T05:40:02.966" v="5049" actId="20577"/>
          <ac:spMkLst>
            <pc:docMk/>
            <pc:sldMk cId="4023917575" sldId="380"/>
            <ac:spMk id="16" creationId="{5661A70C-E930-6395-1E93-BCAB175F7316}"/>
          </ac:spMkLst>
        </pc:spChg>
        <pc:grpChg chg="del">
          <ac:chgData name="Ren Russel Lavilla" userId="440ce48c33ad75fb" providerId="LiveId" clId="{A76C6BE2-B2DA-4E19-8C83-28EBC29E96DE}" dt="2022-12-01T05:32:41.437" v="4952" actId="478"/>
          <ac:grpSpMkLst>
            <pc:docMk/>
            <pc:sldMk cId="4023917575" sldId="380"/>
            <ac:grpSpMk id="3" creationId="{77D6C53A-7B11-43D1-7657-4D5957D0C93C}"/>
          </ac:grpSpMkLst>
        </pc:grpChg>
        <pc:grpChg chg="add mod">
          <ac:chgData name="Ren Russel Lavilla" userId="440ce48c33ad75fb" providerId="LiveId" clId="{A76C6BE2-B2DA-4E19-8C83-28EBC29E96DE}" dt="2022-12-01T05:33:11.428" v="5001" actId="1076"/>
          <ac:grpSpMkLst>
            <pc:docMk/>
            <pc:sldMk cId="4023917575" sldId="380"/>
            <ac:grpSpMk id="11" creationId="{E30A6A72-80A0-42A3-22F0-71F6E9F55870}"/>
          </ac:grpSpMkLst>
        </pc:grpChg>
        <pc:picChg chg="mod">
          <ac:chgData name="Ren Russel Lavilla" userId="440ce48c33ad75fb" providerId="LiveId" clId="{A76C6BE2-B2DA-4E19-8C83-28EBC29E96DE}" dt="2022-12-01T05:33:41.336" v="5009" actId="1076"/>
          <ac:picMkLst>
            <pc:docMk/>
            <pc:sldMk cId="4023917575" sldId="380"/>
            <ac:picMk id="8" creationId="{E9E20193-B9D1-9BC0-AA16-8674C1BD17DA}"/>
          </ac:picMkLst>
        </pc:picChg>
      </pc:sldChg>
      <pc:sldChg chg="addSp delSp modSp add del mod">
        <pc:chgData name="Ren Russel Lavilla" userId="440ce48c33ad75fb" providerId="LiveId" clId="{A76C6BE2-B2DA-4E19-8C83-28EBC29E96DE}" dt="2022-11-30T16:47:43.348" v="2082" actId="47"/>
        <pc:sldMkLst>
          <pc:docMk/>
          <pc:sldMk cId="3797469901" sldId="381"/>
        </pc:sldMkLst>
        <pc:spChg chg="add del">
          <ac:chgData name="Ren Russel Lavilla" userId="440ce48c33ad75fb" providerId="LiveId" clId="{A76C6BE2-B2DA-4E19-8C83-28EBC29E96DE}" dt="2022-11-30T15:13:04.680" v="952" actId="478"/>
          <ac:spMkLst>
            <pc:docMk/>
            <pc:sldMk cId="3797469901" sldId="381"/>
            <ac:spMk id="3850" creationId="{00000000-0000-0000-0000-000000000000}"/>
          </ac:spMkLst>
        </pc:spChg>
        <pc:spChg chg="mod">
          <ac:chgData name="Ren Russel Lavilla" userId="440ce48c33ad75fb" providerId="LiveId" clId="{A76C6BE2-B2DA-4E19-8C83-28EBC29E96DE}" dt="2022-11-30T15:12:57.029" v="948" actId="6549"/>
          <ac:spMkLst>
            <pc:docMk/>
            <pc:sldMk cId="3797469901" sldId="381"/>
            <ac:spMk id="3851" creationId="{00000000-0000-0000-0000-000000000000}"/>
          </ac:spMkLst>
        </pc:spChg>
        <pc:picChg chg="del">
          <ac:chgData name="Ren Russel Lavilla" userId="440ce48c33ad75fb" providerId="LiveId" clId="{A76C6BE2-B2DA-4E19-8C83-28EBC29E96DE}" dt="2022-11-30T15:13:00.747" v="950" actId="478"/>
          <ac:picMkLst>
            <pc:docMk/>
            <pc:sldMk cId="3797469901" sldId="381"/>
            <ac:picMk id="3" creationId="{AC7501DC-9A2B-F6B8-129E-20119CF03441}"/>
          </ac:picMkLst>
        </pc:picChg>
        <pc:picChg chg="del">
          <ac:chgData name="Ren Russel Lavilla" userId="440ce48c33ad75fb" providerId="LiveId" clId="{A76C6BE2-B2DA-4E19-8C83-28EBC29E96DE}" dt="2022-11-30T15:13:00.182" v="949" actId="478"/>
          <ac:picMkLst>
            <pc:docMk/>
            <pc:sldMk cId="3797469901" sldId="381"/>
            <ac:picMk id="4" creationId="{D4345BB0-1BB2-FD22-081C-F0CD906EA197}"/>
          </ac:picMkLst>
        </pc:picChg>
      </pc:sldChg>
      <pc:sldChg chg="addSp delSp modSp new mod modAnim">
        <pc:chgData name="Ren Russel Lavilla" userId="440ce48c33ad75fb" providerId="LiveId" clId="{A76C6BE2-B2DA-4E19-8C83-28EBC29E96DE}" dt="2022-12-01T07:08:33.992" v="6399" actId="167"/>
        <pc:sldMkLst>
          <pc:docMk/>
          <pc:sldMk cId="420022830" sldId="382"/>
        </pc:sldMkLst>
        <pc:spChg chg="add mod">
          <ac:chgData name="Ren Russel Lavilla" userId="440ce48c33ad75fb" providerId="LiveId" clId="{A76C6BE2-B2DA-4E19-8C83-28EBC29E96DE}" dt="2022-11-30T15:59:16.907" v="1474" actId="1076"/>
          <ac:spMkLst>
            <pc:docMk/>
            <pc:sldMk cId="420022830" sldId="382"/>
            <ac:spMk id="3" creationId="{722177EA-6CAA-D0E4-70EA-902BACFB6823}"/>
          </ac:spMkLst>
        </pc:spChg>
        <pc:spChg chg="add mod">
          <ac:chgData name="Ren Russel Lavilla" userId="440ce48c33ad75fb" providerId="LiveId" clId="{A76C6BE2-B2DA-4E19-8C83-28EBC29E96DE}" dt="2022-11-30T15:59:32.406" v="1478" actId="1076"/>
          <ac:spMkLst>
            <pc:docMk/>
            <pc:sldMk cId="420022830" sldId="382"/>
            <ac:spMk id="5" creationId="{6253A257-9E1D-D2EA-6FB8-E43885B34ACC}"/>
          </ac:spMkLst>
        </pc:spChg>
        <pc:spChg chg="add del">
          <ac:chgData name="Ren Russel Lavilla" userId="440ce48c33ad75fb" providerId="LiveId" clId="{A76C6BE2-B2DA-4E19-8C83-28EBC29E96DE}" dt="2022-11-30T15:35:35.651" v="1279" actId="22"/>
          <ac:spMkLst>
            <pc:docMk/>
            <pc:sldMk cId="420022830" sldId="382"/>
            <ac:spMk id="8" creationId="{DB6EBFC7-5B0E-8BB8-48E7-3E2CD35A2678}"/>
          </ac:spMkLst>
        </pc:spChg>
        <pc:spChg chg="add mod">
          <ac:chgData name="Ren Russel Lavilla" userId="440ce48c33ad75fb" providerId="LiveId" clId="{A76C6BE2-B2DA-4E19-8C83-28EBC29E96DE}" dt="2022-11-30T15:59:28.636" v="1477" actId="1076"/>
          <ac:spMkLst>
            <pc:docMk/>
            <pc:sldMk cId="420022830" sldId="382"/>
            <ac:spMk id="9" creationId="{316DD222-6486-6C62-EB49-80BA947E1792}"/>
          </ac:spMkLst>
        </pc:spChg>
        <pc:spChg chg="add mod">
          <ac:chgData name="Ren Russel Lavilla" userId="440ce48c33ad75fb" providerId="LiveId" clId="{A76C6BE2-B2DA-4E19-8C83-28EBC29E96DE}" dt="2022-12-01T07:07:37.333" v="6391" actId="1076"/>
          <ac:spMkLst>
            <pc:docMk/>
            <pc:sldMk cId="420022830" sldId="382"/>
            <ac:spMk id="11" creationId="{95D7F62E-E59F-8D75-0B48-7BD44E82F636}"/>
          </ac:spMkLst>
        </pc:spChg>
        <pc:spChg chg="add mod">
          <ac:chgData name="Ren Russel Lavilla" userId="440ce48c33ad75fb" providerId="LiveId" clId="{A76C6BE2-B2DA-4E19-8C83-28EBC29E96DE}" dt="2022-11-30T15:59:21.068" v="1475" actId="1076"/>
          <ac:spMkLst>
            <pc:docMk/>
            <pc:sldMk cId="420022830" sldId="382"/>
            <ac:spMk id="13" creationId="{9E2E3D37-7EE1-7FF9-22E4-BAD1FC9A26DF}"/>
          </ac:spMkLst>
        </pc:spChg>
        <pc:spChg chg="add del mod">
          <ac:chgData name="Ren Russel Lavilla" userId="440ce48c33ad75fb" providerId="LiveId" clId="{A76C6BE2-B2DA-4E19-8C83-28EBC29E96DE}" dt="2022-11-30T16:15:17.586" v="1567"/>
          <ac:spMkLst>
            <pc:docMk/>
            <pc:sldMk cId="420022830" sldId="382"/>
            <ac:spMk id="15" creationId="{C25FAB0D-496B-7DC2-C241-8566DE5D0532}"/>
          </ac:spMkLst>
        </pc:spChg>
        <pc:grpChg chg="add mod">
          <ac:chgData name="Ren Russel Lavilla" userId="440ce48c33ad75fb" providerId="LiveId" clId="{A76C6BE2-B2DA-4E19-8C83-28EBC29E96DE}" dt="2022-11-30T15:59:32.406" v="1478" actId="1076"/>
          <ac:grpSpMkLst>
            <pc:docMk/>
            <pc:sldMk cId="420022830" sldId="382"/>
            <ac:grpSpMk id="6" creationId="{7BECBACB-8D9D-A39E-BF6F-00A13EE5C2C2}"/>
          </ac:grpSpMkLst>
        </pc:grpChg>
        <pc:grpChg chg="add mod">
          <ac:chgData name="Ren Russel Lavilla" userId="440ce48c33ad75fb" providerId="LiveId" clId="{A76C6BE2-B2DA-4E19-8C83-28EBC29E96DE}" dt="2022-11-30T15:59:28.636" v="1477" actId="1076"/>
          <ac:grpSpMkLst>
            <pc:docMk/>
            <pc:sldMk cId="420022830" sldId="382"/>
            <ac:grpSpMk id="10" creationId="{26674047-0C43-52C4-C864-D870F215F67B}"/>
          </ac:grpSpMkLst>
        </pc:grpChg>
        <pc:grpChg chg="add mod">
          <ac:chgData name="Ren Russel Lavilla" userId="440ce48c33ad75fb" providerId="LiveId" clId="{A76C6BE2-B2DA-4E19-8C83-28EBC29E96DE}" dt="2022-12-01T07:07:37.333" v="6391" actId="1076"/>
          <ac:grpSpMkLst>
            <pc:docMk/>
            <pc:sldMk cId="420022830" sldId="382"/>
            <ac:grpSpMk id="12" creationId="{E5FF2804-D5B9-C7D1-9C82-ED117BF0B2B4}"/>
          </ac:grpSpMkLst>
        </pc:grpChg>
        <pc:grpChg chg="add mod">
          <ac:chgData name="Ren Russel Lavilla" userId="440ce48c33ad75fb" providerId="LiveId" clId="{A76C6BE2-B2DA-4E19-8C83-28EBC29E96DE}" dt="2022-11-30T15:59:21.068" v="1475" actId="1076"/>
          <ac:grpSpMkLst>
            <pc:docMk/>
            <pc:sldMk cId="420022830" sldId="382"/>
            <ac:grpSpMk id="14" creationId="{1F954BF3-0772-FDBF-F631-136414D40BFC}"/>
          </ac:grpSpMkLst>
        </pc:grpChg>
        <pc:picChg chg="add mod">
          <ac:chgData name="Ren Russel Lavilla" userId="440ce48c33ad75fb" providerId="LiveId" clId="{A76C6BE2-B2DA-4E19-8C83-28EBC29E96DE}" dt="2022-11-30T15:59:32.406" v="1478" actId="1076"/>
          <ac:picMkLst>
            <pc:docMk/>
            <pc:sldMk cId="420022830" sldId="382"/>
            <ac:picMk id="1026" creationId="{6E4ECFBD-9171-5261-9740-009A76B1B604}"/>
          </ac:picMkLst>
        </pc:picChg>
        <pc:picChg chg="add del mod">
          <ac:chgData name="Ren Russel Lavilla" userId="440ce48c33ad75fb" providerId="LiveId" clId="{A76C6BE2-B2DA-4E19-8C83-28EBC29E96DE}" dt="2022-11-30T16:06:10.942" v="1520" actId="21"/>
          <ac:picMkLst>
            <pc:docMk/>
            <pc:sldMk cId="420022830" sldId="382"/>
            <ac:picMk id="1028" creationId="{458BEB7F-0831-B3A9-BAB3-025E90B57E09}"/>
          </ac:picMkLst>
        </pc:picChg>
        <pc:picChg chg="add mod">
          <ac:chgData name="Ren Russel Lavilla" userId="440ce48c33ad75fb" providerId="LiveId" clId="{A76C6BE2-B2DA-4E19-8C83-28EBC29E96DE}" dt="2022-12-01T07:07:37.333" v="6391" actId="1076"/>
          <ac:picMkLst>
            <pc:docMk/>
            <pc:sldMk cId="420022830" sldId="382"/>
            <ac:picMk id="1030" creationId="{DA3E9379-65E8-2CA6-398C-CF5E138DF2CF}"/>
          </ac:picMkLst>
        </pc:picChg>
        <pc:picChg chg="add mod">
          <ac:chgData name="Ren Russel Lavilla" userId="440ce48c33ad75fb" providerId="LiveId" clId="{A76C6BE2-B2DA-4E19-8C83-28EBC29E96DE}" dt="2022-11-30T15:59:28.636" v="1477" actId="1076"/>
          <ac:picMkLst>
            <pc:docMk/>
            <pc:sldMk cId="420022830" sldId="382"/>
            <ac:picMk id="1032" creationId="{747C79F6-A6C0-3BDE-893B-57A5C8BDB6FC}"/>
          </ac:picMkLst>
        </pc:picChg>
        <pc:picChg chg="add del mod">
          <ac:chgData name="Ren Russel Lavilla" userId="440ce48c33ad75fb" providerId="LiveId" clId="{A76C6BE2-B2DA-4E19-8C83-28EBC29E96DE}" dt="2022-11-30T15:44:24.183" v="1337" actId="478"/>
          <ac:picMkLst>
            <pc:docMk/>
            <pc:sldMk cId="420022830" sldId="382"/>
            <ac:picMk id="1034" creationId="{6BFC977F-AA0C-4030-CCD9-DEBAD6E79BF8}"/>
          </ac:picMkLst>
        </pc:picChg>
        <pc:picChg chg="add del">
          <ac:chgData name="Ren Russel Lavilla" userId="440ce48c33ad75fb" providerId="LiveId" clId="{A76C6BE2-B2DA-4E19-8C83-28EBC29E96DE}" dt="2022-11-30T15:47:09.968" v="1345" actId="478"/>
          <ac:picMkLst>
            <pc:docMk/>
            <pc:sldMk cId="420022830" sldId="382"/>
            <ac:picMk id="1036" creationId="{9980E7B1-E863-0657-1D63-AB62AB37A795}"/>
          </ac:picMkLst>
        </pc:picChg>
        <pc:picChg chg="add del mod">
          <ac:chgData name="Ren Russel Lavilla" userId="440ce48c33ad75fb" providerId="LiveId" clId="{A76C6BE2-B2DA-4E19-8C83-28EBC29E96DE}" dt="2022-11-30T15:51:09.638" v="1351" actId="478"/>
          <ac:picMkLst>
            <pc:docMk/>
            <pc:sldMk cId="420022830" sldId="382"/>
            <ac:picMk id="1038" creationId="{D30A8DD7-6A0D-1E34-E7F6-7C4F6E94CDE8}"/>
          </ac:picMkLst>
        </pc:picChg>
        <pc:picChg chg="add del">
          <ac:chgData name="Ren Russel Lavilla" userId="440ce48c33ad75fb" providerId="LiveId" clId="{A76C6BE2-B2DA-4E19-8C83-28EBC29E96DE}" dt="2022-11-30T15:51:09.638" v="1351" actId="478"/>
          <ac:picMkLst>
            <pc:docMk/>
            <pc:sldMk cId="420022830" sldId="382"/>
            <ac:picMk id="1040" creationId="{6BB7C8F6-1B1F-DF3D-008A-FA85CE6DC01E}"/>
          </ac:picMkLst>
        </pc:picChg>
        <pc:picChg chg="add mod">
          <ac:chgData name="Ren Russel Lavilla" userId="440ce48c33ad75fb" providerId="LiveId" clId="{A76C6BE2-B2DA-4E19-8C83-28EBC29E96DE}" dt="2022-11-30T15:59:21.068" v="1475" actId="1076"/>
          <ac:picMkLst>
            <pc:docMk/>
            <pc:sldMk cId="420022830" sldId="382"/>
            <ac:picMk id="1042" creationId="{C9E7C8AB-452E-05EC-B407-C77074F2EB29}"/>
          </ac:picMkLst>
        </pc:picChg>
        <pc:picChg chg="add del">
          <ac:chgData name="Ren Russel Lavilla" userId="440ce48c33ad75fb" providerId="LiveId" clId="{A76C6BE2-B2DA-4E19-8C83-28EBC29E96DE}" dt="2022-11-30T15:51:22.995" v="1356"/>
          <ac:picMkLst>
            <pc:docMk/>
            <pc:sldMk cId="420022830" sldId="382"/>
            <ac:picMk id="1044" creationId="{B2EE7438-79DA-D90C-6525-222DDE515FEB}"/>
          </ac:picMkLst>
        </pc:picChg>
        <pc:picChg chg="add del mod">
          <ac:chgData name="Ren Russel Lavilla" userId="440ce48c33ad75fb" providerId="LiveId" clId="{A76C6BE2-B2DA-4E19-8C83-28EBC29E96DE}" dt="2022-11-30T16:05:42.558" v="1512" actId="478"/>
          <ac:picMkLst>
            <pc:docMk/>
            <pc:sldMk cId="420022830" sldId="382"/>
            <ac:picMk id="1046" creationId="{716F4718-969F-7CD4-C0CF-B07865923CD1}"/>
          </ac:picMkLst>
        </pc:picChg>
        <pc:picChg chg="add mod">
          <ac:chgData name="Ren Russel Lavilla" userId="440ce48c33ad75fb" providerId="LiveId" clId="{A76C6BE2-B2DA-4E19-8C83-28EBC29E96DE}" dt="2022-12-01T07:08:33.992" v="6399" actId="167"/>
          <ac:picMkLst>
            <pc:docMk/>
            <pc:sldMk cId="420022830" sldId="382"/>
            <ac:picMk id="1048" creationId="{3B27F1E5-5DA4-820D-4AA3-72F15FAFB514}"/>
          </ac:picMkLst>
        </pc:picChg>
        <pc:picChg chg="add del mod">
          <ac:chgData name="Ren Russel Lavilla" userId="440ce48c33ad75fb" providerId="LiveId" clId="{A76C6BE2-B2DA-4E19-8C83-28EBC29E96DE}" dt="2022-11-30T16:09:31.626" v="1529" actId="21"/>
          <ac:picMkLst>
            <pc:docMk/>
            <pc:sldMk cId="420022830" sldId="382"/>
            <ac:picMk id="1050" creationId="{05A203E0-EF89-CCDC-F81D-9ACA0E480ABF}"/>
          </ac:picMkLst>
        </pc:picChg>
      </pc:sldChg>
      <pc:sldChg chg="add del">
        <pc:chgData name="Ren Russel Lavilla" userId="440ce48c33ad75fb" providerId="LiveId" clId="{A76C6BE2-B2DA-4E19-8C83-28EBC29E96DE}" dt="2022-11-30T16:08:21.428" v="1522"/>
        <pc:sldMkLst>
          <pc:docMk/>
          <pc:sldMk cId="756942214" sldId="383"/>
        </pc:sldMkLst>
      </pc:sldChg>
      <pc:sldChg chg="addSp delSp modSp new mod modTransition modAnim">
        <pc:chgData name="Ren Russel Lavilla" userId="440ce48c33ad75fb" providerId="LiveId" clId="{A76C6BE2-B2DA-4E19-8C83-28EBC29E96DE}" dt="2022-11-30T16:26:57.885" v="1879"/>
        <pc:sldMkLst>
          <pc:docMk/>
          <pc:sldMk cId="1785297073" sldId="383"/>
        </pc:sldMkLst>
        <pc:spChg chg="add del mod">
          <ac:chgData name="Ren Russel Lavilla" userId="440ce48c33ad75fb" providerId="LiveId" clId="{A76C6BE2-B2DA-4E19-8C83-28EBC29E96DE}" dt="2022-11-30T16:12:07.236" v="1540"/>
          <ac:spMkLst>
            <pc:docMk/>
            <pc:sldMk cId="1785297073" sldId="383"/>
            <ac:spMk id="4" creationId="{AB64F903-5146-3D1F-110D-625DD49D16DD}"/>
          </ac:spMkLst>
        </pc:spChg>
        <pc:spChg chg="add del mod">
          <ac:chgData name="Ren Russel Lavilla" userId="440ce48c33ad75fb" providerId="LiveId" clId="{A76C6BE2-B2DA-4E19-8C83-28EBC29E96DE}" dt="2022-11-30T16:12:19.465" v="1544" actId="478"/>
          <ac:spMkLst>
            <pc:docMk/>
            <pc:sldMk cId="1785297073" sldId="383"/>
            <ac:spMk id="5" creationId="{161078A3-7CE7-349C-F255-954D355376B8}"/>
          </ac:spMkLst>
        </pc:spChg>
        <pc:spChg chg="add mod">
          <ac:chgData name="Ren Russel Lavilla" userId="440ce48c33ad75fb" providerId="LiveId" clId="{A76C6BE2-B2DA-4E19-8C83-28EBC29E96DE}" dt="2022-11-30T16:25:20.489" v="1872" actId="1076"/>
          <ac:spMkLst>
            <pc:docMk/>
            <pc:sldMk cId="1785297073" sldId="383"/>
            <ac:spMk id="6" creationId="{727EEE68-E157-6043-C65D-4CE692F90379}"/>
          </ac:spMkLst>
        </pc:spChg>
        <pc:spChg chg="add del mod topLvl">
          <ac:chgData name="Ren Russel Lavilla" userId="440ce48c33ad75fb" providerId="LiveId" clId="{A76C6BE2-B2DA-4E19-8C83-28EBC29E96DE}" dt="2022-11-30T16:25:39.967" v="1873" actId="1076"/>
          <ac:spMkLst>
            <pc:docMk/>
            <pc:sldMk cId="1785297073" sldId="383"/>
            <ac:spMk id="10" creationId="{9246BC12-0BC4-1D77-B494-F37EB65849C7}"/>
          </ac:spMkLst>
        </pc:spChg>
        <pc:spChg chg="add del mod">
          <ac:chgData name="Ren Russel Lavilla" userId="440ce48c33ad75fb" providerId="LiveId" clId="{A76C6BE2-B2DA-4E19-8C83-28EBC29E96DE}" dt="2022-11-30T16:19:46.008" v="1767" actId="478"/>
          <ac:spMkLst>
            <pc:docMk/>
            <pc:sldMk cId="1785297073" sldId="383"/>
            <ac:spMk id="11" creationId="{5596B314-9FD1-1D9E-EF4D-CE10DA5727FF}"/>
          </ac:spMkLst>
        </pc:spChg>
        <pc:spChg chg="add del mod">
          <ac:chgData name="Ren Russel Lavilla" userId="440ce48c33ad75fb" providerId="LiveId" clId="{A76C6BE2-B2DA-4E19-8C83-28EBC29E96DE}" dt="2022-11-30T16:19:44.233" v="1766" actId="478"/>
          <ac:spMkLst>
            <pc:docMk/>
            <pc:sldMk cId="1785297073" sldId="383"/>
            <ac:spMk id="12" creationId="{A190DBDC-E4E9-D5AC-7E62-B7DB34A4EA4B}"/>
          </ac:spMkLst>
        </pc:spChg>
        <pc:spChg chg="add del mod">
          <ac:chgData name="Ren Russel Lavilla" userId="440ce48c33ad75fb" providerId="LiveId" clId="{A76C6BE2-B2DA-4E19-8C83-28EBC29E96DE}" dt="2022-11-30T16:20:10.749" v="1772"/>
          <ac:spMkLst>
            <pc:docMk/>
            <pc:sldMk cId="1785297073" sldId="383"/>
            <ac:spMk id="13" creationId="{6102CE2C-5D6C-74AD-6018-67D03CF48910}"/>
          </ac:spMkLst>
        </pc:spChg>
        <pc:spChg chg="add del mod">
          <ac:chgData name="Ren Russel Lavilla" userId="440ce48c33ad75fb" providerId="LiveId" clId="{A76C6BE2-B2DA-4E19-8C83-28EBC29E96DE}" dt="2022-11-30T16:20:53.196" v="1785"/>
          <ac:spMkLst>
            <pc:docMk/>
            <pc:sldMk cId="1785297073" sldId="383"/>
            <ac:spMk id="17" creationId="{FFDF15F0-411C-4B64-8521-7224E6E12DB3}"/>
          </ac:spMkLst>
        </pc:spChg>
        <pc:spChg chg="add mod topLvl">
          <ac:chgData name="Ren Russel Lavilla" userId="440ce48c33ad75fb" providerId="LiveId" clId="{A76C6BE2-B2DA-4E19-8C83-28EBC29E96DE}" dt="2022-11-30T16:25:39.967" v="1873" actId="1076"/>
          <ac:spMkLst>
            <pc:docMk/>
            <pc:sldMk cId="1785297073" sldId="383"/>
            <ac:spMk id="18" creationId="{F0AB15BA-3C51-7C13-E290-F637FAE09EB3}"/>
          </ac:spMkLst>
        </pc:spChg>
        <pc:spChg chg="add mod topLvl">
          <ac:chgData name="Ren Russel Lavilla" userId="440ce48c33ad75fb" providerId="LiveId" clId="{A76C6BE2-B2DA-4E19-8C83-28EBC29E96DE}" dt="2022-11-30T16:25:39.967" v="1873" actId="1076"/>
          <ac:spMkLst>
            <pc:docMk/>
            <pc:sldMk cId="1785297073" sldId="383"/>
            <ac:spMk id="23" creationId="{A282FC97-3B39-FFE0-BF78-8668B61CF4F8}"/>
          </ac:spMkLst>
        </pc:spChg>
        <pc:spChg chg="add mod">
          <ac:chgData name="Ren Russel Lavilla" userId="440ce48c33ad75fb" providerId="LiveId" clId="{A76C6BE2-B2DA-4E19-8C83-28EBC29E96DE}" dt="2022-11-30T16:25:49.813" v="1874"/>
          <ac:spMkLst>
            <pc:docMk/>
            <pc:sldMk cId="1785297073" sldId="383"/>
            <ac:spMk id="25" creationId="{5C800DD5-3D7A-AE38-AE3E-5B54141DAF41}"/>
          </ac:spMkLst>
        </pc:spChg>
        <pc:grpChg chg="add mod topLvl">
          <ac:chgData name="Ren Russel Lavilla" userId="440ce48c33ad75fb" providerId="LiveId" clId="{A76C6BE2-B2DA-4E19-8C83-28EBC29E96DE}" dt="2022-11-30T16:25:20.489" v="1872" actId="1076"/>
          <ac:grpSpMkLst>
            <pc:docMk/>
            <pc:sldMk cId="1785297073" sldId="383"/>
            <ac:grpSpMk id="7" creationId="{F85D982F-6AD5-5148-933C-4232206B49FA}"/>
          </ac:grpSpMkLst>
        </pc:grpChg>
        <pc:grpChg chg="add del mod">
          <ac:chgData name="Ren Russel Lavilla" userId="440ce48c33ad75fb" providerId="LiveId" clId="{A76C6BE2-B2DA-4E19-8C83-28EBC29E96DE}" dt="2022-11-30T16:25:00.856" v="1865" actId="164"/>
          <ac:grpSpMkLst>
            <pc:docMk/>
            <pc:sldMk cId="1785297073" sldId="383"/>
            <ac:grpSpMk id="24" creationId="{48B9E26A-109D-95E4-B075-106AE8CDD1C5}"/>
          </ac:grpSpMkLst>
        </pc:grpChg>
        <pc:picChg chg="add del mod">
          <ac:chgData name="Ren Russel Lavilla" userId="440ce48c33ad75fb" providerId="LiveId" clId="{A76C6BE2-B2DA-4E19-8C83-28EBC29E96DE}" dt="2022-11-30T16:24:05.679" v="1853" actId="478"/>
          <ac:picMkLst>
            <pc:docMk/>
            <pc:sldMk cId="1785297073" sldId="383"/>
            <ac:picMk id="3" creationId="{3CC330BB-408D-1D8E-1085-FE2FEFDD9125}"/>
          </ac:picMkLst>
        </pc:picChg>
        <pc:picChg chg="add del">
          <ac:chgData name="Ren Russel Lavilla" userId="440ce48c33ad75fb" providerId="LiveId" clId="{A76C6BE2-B2DA-4E19-8C83-28EBC29E96DE}" dt="2022-11-30T16:10:58.230" v="1536"/>
          <ac:picMkLst>
            <pc:docMk/>
            <pc:sldMk cId="1785297073" sldId="383"/>
            <ac:picMk id="3074" creationId="{D0AB343B-7F3E-6934-6E60-2212C904F683}"/>
          </ac:picMkLst>
        </pc:picChg>
        <pc:picChg chg="add del mod">
          <ac:chgData name="Ren Russel Lavilla" userId="440ce48c33ad75fb" providerId="LiveId" clId="{A76C6BE2-B2DA-4E19-8C83-28EBC29E96DE}" dt="2022-11-30T16:13:41.258" v="1548"/>
          <ac:picMkLst>
            <pc:docMk/>
            <pc:sldMk cId="1785297073" sldId="383"/>
            <ac:picMk id="3080" creationId="{60F5EC82-2811-751E-2F35-4369C69BF5DD}"/>
          </ac:picMkLst>
        </pc:picChg>
        <pc:picChg chg="add mod">
          <ac:chgData name="Ren Russel Lavilla" userId="440ce48c33ad75fb" providerId="LiveId" clId="{A76C6BE2-B2DA-4E19-8C83-28EBC29E96DE}" dt="2022-11-30T16:25:20.489" v="1872" actId="1076"/>
          <ac:picMkLst>
            <pc:docMk/>
            <pc:sldMk cId="1785297073" sldId="383"/>
            <ac:picMk id="3082" creationId="{E74D1F4C-0009-7F95-1B80-998EEA365C39}"/>
          </ac:picMkLst>
        </pc:picChg>
        <pc:picChg chg="add del">
          <ac:chgData name="Ren Russel Lavilla" userId="440ce48c33ad75fb" providerId="LiveId" clId="{A76C6BE2-B2DA-4E19-8C83-28EBC29E96DE}" dt="2022-11-30T16:14:23.378" v="1557"/>
          <ac:picMkLst>
            <pc:docMk/>
            <pc:sldMk cId="1785297073" sldId="383"/>
            <ac:picMk id="3084" creationId="{8E5A4A7C-93B8-ED14-7351-C6533BD6B947}"/>
          </ac:picMkLst>
        </pc:picChg>
        <pc:cxnChg chg="add mod topLvl">
          <ac:chgData name="Ren Russel Lavilla" userId="440ce48c33ad75fb" providerId="LiveId" clId="{A76C6BE2-B2DA-4E19-8C83-28EBC29E96DE}" dt="2022-11-30T16:25:39.967" v="1873" actId="1076"/>
          <ac:cxnSpMkLst>
            <pc:docMk/>
            <pc:sldMk cId="1785297073" sldId="383"/>
            <ac:cxnSpMk id="9" creationId="{032FB264-DE94-CF78-9AF8-7A00705AFB57}"/>
          </ac:cxnSpMkLst>
        </pc:cxnChg>
        <pc:cxnChg chg="add mod topLvl">
          <ac:chgData name="Ren Russel Lavilla" userId="440ce48c33ad75fb" providerId="LiveId" clId="{A76C6BE2-B2DA-4E19-8C83-28EBC29E96DE}" dt="2022-11-30T16:25:39.967" v="1873" actId="1076"/>
          <ac:cxnSpMkLst>
            <pc:docMk/>
            <pc:sldMk cId="1785297073" sldId="383"/>
            <ac:cxnSpMk id="14" creationId="{C3765065-C541-601C-0069-0F8CBAD380A5}"/>
          </ac:cxnSpMkLst>
        </pc:cxnChg>
        <pc:cxnChg chg="add mod topLvl">
          <ac:chgData name="Ren Russel Lavilla" userId="440ce48c33ad75fb" providerId="LiveId" clId="{A76C6BE2-B2DA-4E19-8C83-28EBC29E96DE}" dt="2022-11-30T16:25:39.967" v="1873" actId="1076"/>
          <ac:cxnSpMkLst>
            <pc:docMk/>
            <pc:sldMk cId="1785297073" sldId="383"/>
            <ac:cxnSpMk id="19" creationId="{5BA07BE2-7B9D-001A-589A-972F6CF38E9E}"/>
          </ac:cxnSpMkLst>
        </pc:cxnChg>
      </pc:sldChg>
      <pc:sldChg chg="addSp delSp modSp new mod modTransition delAnim modAnim">
        <pc:chgData name="Ren Russel Lavilla" userId="440ce48c33ad75fb" providerId="LiveId" clId="{A76C6BE2-B2DA-4E19-8C83-28EBC29E96DE}" dt="2022-12-01T04:54:42.288" v="3864" actId="1076"/>
        <pc:sldMkLst>
          <pc:docMk/>
          <pc:sldMk cId="986311216" sldId="384"/>
        </pc:sldMkLst>
        <pc:spChg chg="add mod">
          <ac:chgData name="Ren Russel Lavilla" userId="440ce48c33ad75fb" providerId="LiveId" clId="{A76C6BE2-B2DA-4E19-8C83-28EBC29E96DE}" dt="2022-12-01T04:45:05.809" v="3746" actId="1076"/>
          <ac:spMkLst>
            <pc:docMk/>
            <pc:sldMk cId="986311216" sldId="384"/>
            <ac:spMk id="3" creationId="{4F8EEC46-EA1D-16E1-B221-8BA90C84B8F0}"/>
          </ac:spMkLst>
        </pc:spChg>
        <pc:spChg chg="add mod topLvl">
          <ac:chgData name="Ren Russel Lavilla" userId="440ce48c33ad75fb" providerId="LiveId" clId="{A76C6BE2-B2DA-4E19-8C83-28EBC29E96DE}" dt="2022-12-01T04:54:42.288" v="3864" actId="1076"/>
          <ac:spMkLst>
            <pc:docMk/>
            <pc:sldMk cId="986311216" sldId="384"/>
            <ac:spMk id="6" creationId="{110CE455-4A91-CB9F-CC7D-9C21CB615BD7}"/>
          </ac:spMkLst>
        </pc:spChg>
        <pc:spChg chg="add del">
          <ac:chgData name="Ren Russel Lavilla" userId="440ce48c33ad75fb" providerId="LiveId" clId="{A76C6BE2-B2DA-4E19-8C83-28EBC29E96DE}" dt="2022-12-01T04:09:24.014" v="3259"/>
          <ac:spMkLst>
            <pc:docMk/>
            <pc:sldMk cId="986311216" sldId="384"/>
            <ac:spMk id="7" creationId="{4C446B95-E21A-362F-72D4-6FAB24C55776}"/>
          </ac:spMkLst>
        </pc:spChg>
        <pc:spChg chg="add del">
          <ac:chgData name="Ren Russel Lavilla" userId="440ce48c33ad75fb" providerId="LiveId" clId="{A76C6BE2-B2DA-4E19-8C83-28EBC29E96DE}" dt="2022-12-01T04:09:24.014" v="3259"/>
          <ac:spMkLst>
            <pc:docMk/>
            <pc:sldMk cId="986311216" sldId="384"/>
            <ac:spMk id="8" creationId="{C5A2E7CE-9787-7380-596F-3CE854D5F9EB}"/>
          </ac:spMkLst>
        </pc:spChg>
        <pc:spChg chg="add del mod">
          <ac:chgData name="Ren Russel Lavilla" userId="440ce48c33ad75fb" providerId="LiveId" clId="{A76C6BE2-B2DA-4E19-8C83-28EBC29E96DE}" dt="2022-12-01T04:23:38.401" v="3423" actId="478"/>
          <ac:spMkLst>
            <pc:docMk/>
            <pc:sldMk cId="986311216" sldId="384"/>
            <ac:spMk id="14" creationId="{70C73670-AF7E-B0A0-7BA2-0024F956F5ED}"/>
          </ac:spMkLst>
        </pc:spChg>
        <pc:spChg chg="add mod topLvl">
          <ac:chgData name="Ren Russel Lavilla" userId="440ce48c33ad75fb" providerId="LiveId" clId="{A76C6BE2-B2DA-4E19-8C83-28EBC29E96DE}" dt="2022-12-01T04:52:57.366" v="3846" actId="165"/>
          <ac:spMkLst>
            <pc:docMk/>
            <pc:sldMk cId="986311216" sldId="384"/>
            <ac:spMk id="16" creationId="{89E8C4C4-653B-75F8-9AF0-7B5604F90BF5}"/>
          </ac:spMkLst>
        </pc:spChg>
        <pc:spChg chg="add mod topLvl">
          <ac:chgData name="Ren Russel Lavilla" userId="440ce48c33ad75fb" providerId="LiveId" clId="{A76C6BE2-B2DA-4E19-8C83-28EBC29E96DE}" dt="2022-12-01T04:52:57.366" v="3846" actId="165"/>
          <ac:spMkLst>
            <pc:docMk/>
            <pc:sldMk cId="986311216" sldId="384"/>
            <ac:spMk id="17" creationId="{C01E938F-F85A-4DAC-F281-858BFB8F3611}"/>
          </ac:spMkLst>
        </pc:spChg>
        <pc:spChg chg="add mod">
          <ac:chgData name="Ren Russel Lavilla" userId="440ce48c33ad75fb" providerId="LiveId" clId="{A76C6BE2-B2DA-4E19-8C83-28EBC29E96DE}" dt="2022-12-01T04:44:57.919" v="3745" actId="1076"/>
          <ac:spMkLst>
            <pc:docMk/>
            <pc:sldMk cId="986311216" sldId="384"/>
            <ac:spMk id="19" creationId="{FC3FAC9B-F5BA-C398-359F-996BECEE184E}"/>
          </ac:spMkLst>
        </pc:spChg>
        <pc:spChg chg="add mod">
          <ac:chgData name="Ren Russel Lavilla" userId="440ce48c33ad75fb" providerId="LiveId" clId="{A76C6BE2-B2DA-4E19-8C83-28EBC29E96DE}" dt="2022-12-01T04:35:23.696" v="3558" actId="164"/>
          <ac:spMkLst>
            <pc:docMk/>
            <pc:sldMk cId="986311216" sldId="384"/>
            <ac:spMk id="20" creationId="{3AB59775-E092-E337-C7ED-EAB94CFFB286}"/>
          </ac:spMkLst>
        </pc:spChg>
        <pc:spChg chg="add mod">
          <ac:chgData name="Ren Russel Lavilla" userId="440ce48c33ad75fb" providerId="LiveId" clId="{A76C6BE2-B2DA-4E19-8C83-28EBC29E96DE}" dt="2022-12-01T04:35:23.696" v="3558" actId="164"/>
          <ac:spMkLst>
            <pc:docMk/>
            <pc:sldMk cId="986311216" sldId="384"/>
            <ac:spMk id="21" creationId="{806092D8-C415-0CCB-AD42-23D07B39114D}"/>
          </ac:spMkLst>
        </pc:spChg>
        <pc:spChg chg="add mod">
          <ac:chgData name="Ren Russel Lavilla" userId="440ce48c33ad75fb" providerId="LiveId" clId="{A76C6BE2-B2DA-4E19-8C83-28EBC29E96DE}" dt="2022-12-01T04:35:23.696" v="3558" actId="164"/>
          <ac:spMkLst>
            <pc:docMk/>
            <pc:sldMk cId="986311216" sldId="384"/>
            <ac:spMk id="22" creationId="{D4B922C0-605E-CEC2-B7CE-0A0F0A237EE3}"/>
          </ac:spMkLst>
        </pc:spChg>
        <pc:spChg chg="add del mod">
          <ac:chgData name="Ren Russel Lavilla" userId="440ce48c33ad75fb" providerId="LiveId" clId="{A76C6BE2-B2DA-4E19-8C83-28EBC29E96DE}" dt="2022-12-01T04:37:40.868" v="3685" actId="478"/>
          <ac:spMkLst>
            <pc:docMk/>
            <pc:sldMk cId="986311216" sldId="384"/>
            <ac:spMk id="23" creationId="{AEF22E8A-69CF-8E25-0D3A-754D92588C4A}"/>
          </ac:spMkLst>
        </pc:spChg>
        <pc:spChg chg="add mod">
          <ac:chgData name="Ren Russel Lavilla" userId="440ce48c33ad75fb" providerId="LiveId" clId="{A76C6BE2-B2DA-4E19-8C83-28EBC29E96DE}" dt="2022-12-01T04:53:37.451" v="3856" actId="1076"/>
          <ac:spMkLst>
            <pc:docMk/>
            <pc:sldMk cId="986311216" sldId="384"/>
            <ac:spMk id="39" creationId="{2984A95A-D09C-9B17-937C-40657E078836}"/>
          </ac:spMkLst>
        </pc:spChg>
        <pc:spChg chg="add mod">
          <ac:chgData name="Ren Russel Lavilla" userId="440ce48c33ad75fb" providerId="LiveId" clId="{A76C6BE2-B2DA-4E19-8C83-28EBC29E96DE}" dt="2022-12-01T04:44:57.919" v="3745" actId="1076"/>
          <ac:spMkLst>
            <pc:docMk/>
            <pc:sldMk cId="986311216" sldId="384"/>
            <ac:spMk id="40" creationId="{E1EEC61B-091E-7232-C2E4-A73F5962C07B}"/>
          </ac:spMkLst>
        </pc:spChg>
        <pc:spChg chg="add mod">
          <ac:chgData name="Ren Russel Lavilla" userId="440ce48c33ad75fb" providerId="LiveId" clId="{A76C6BE2-B2DA-4E19-8C83-28EBC29E96DE}" dt="2022-12-01T04:44:57.919" v="3745" actId="1076"/>
          <ac:spMkLst>
            <pc:docMk/>
            <pc:sldMk cId="986311216" sldId="384"/>
            <ac:spMk id="41" creationId="{87E3483B-4CF7-5AE8-268D-451140F1B914}"/>
          </ac:spMkLst>
        </pc:spChg>
        <pc:spChg chg="add mod">
          <ac:chgData name="Ren Russel Lavilla" userId="440ce48c33ad75fb" providerId="LiveId" clId="{A76C6BE2-B2DA-4E19-8C83-28EBC29E96DE}" dt="2022-12-01T04:44:57.919" v="3745" actId="1076"/>
          <ac:spMkLst>
            <pc:docMk/>
            <pc:sldMk cId="986311216" sldId="384"/>
            <ac:spMk id="42" creationId="{0FDAFB7C-1DE2-E615-DB3A-AA3495A016AD}"/>
          </ac:spMkLst>
        </pc:spChg>
        <pc:grpChg chg="add del mod">
          <ac:chgData name="Ren Russel Lavilla" userId="440ce48c33ad75fb" providerId="LiveId" clId="{A76C6BE2-B2DA-4E19-8C83-28EBC29E96DE}" dt="2022-12-01T04:52:57.366" v="3846" actId="165"/>
          <ac:grpSpMkLst>
            <pc:docMk/>
            <pc:sldMk cId="986311216" sldId="384"/>
            <ac:grpSpMk id="18" creationId="{E2211E76-A2DF-A45E-92EE-431B57A115E3}"/>
          </ac:grpSpMkLst>
        </pc:grpChg>
        <pc:grpChg chg="add del mod">
          <ac:chgData name="Ren Russel Lavilla" userId="440ce48c33ad75fb" providerId="LiveId" clId="{A76C6BE2-B2DA-4E19-8C83-28EBC29E96DE}" dt="2022-12-01T04:37:43.190" v="3686" actId="478"/>
          <ac:grpSpMkLst>
            <pc:docMk/>
            <pc:sldMk cId="986311216" sldId="384"/>
            <ac:grpSpMk id="38" creationId="{195FA934-7DC1-3960-4A14-D49019478A46}"/>
          </ac:grpSpMkLst>
        </pc:grpChg>
        <pc:grpChg chg="add mod">
          <ac:chgData name="Ren Russel Lavilla" userId="440ce48c33ad75fb" providerId="LiveId" clId="{A76C6BE2-B2DA-4E19-8C83-28EBC29E96DE}" dt="2022-12-01T04:44:57.919" v="3745" actId="1076"/>
          <ac:grpSpMkLst>
            <pc:docMk/>
            <pc:sldMk cId="986311216" sldId="384"/>
            <ac:grpSpMk id="43" creationId="{E0393C06-2ABF-566A-85C8-D39AC497F35C}"/>
          </ac:grpSpMkLst>
        </pc:grpChg>
        <pc:grpChg chg="add mod">
          <ac:chgData name="Ren Russel Lavilla" userId="440ce48c33ad75fb" providerId="LiveId" clId="{A76C6BE2-B2DA-4E19-8C83-28EBC29E96DE}" dt="2022-12-01T04:53:37.451" v="3856" actId="1076"/>
          <ac:grpSpMkLst>
            <pc:docMk/>
            <pc:sldMk cId="986311216" sldId="384"/>
            <ac:grpSpMk id="44" creationId="{C0EB3803-2DD3-2456-EC1D-BD413823C46F}"/>
          </ac:grpSpMkLst>
        </pc:grpChg>
        <pc:grpChg chg="add mod">
          <ac:chgData name="Ren Russel Lavilla" userId="440ce48c33ad75fb" providerId="LiveId" clId="{A76C6BE2-B2DA-4E19-8C83-28EBC29E96DE}" dt="2022-12-01T04:44:57.919" v="3745" actId="1076"/>
          <ac:grpSpMkLst>
            <pc:docMk/>
            <pc:sldMk cId="986311216" sldId="384"/>
            <ac:grpSpMk id="45" creationId="{F49822FF-A68E-7789-FAC3-3B05AB68FC89}"/>
          </ac:grpSpMkLst>
        </pc:grpChg>
        <pc:grpChg chg="add mod">
          <ac:chgData name="Ren Russel Lavilla" userId="440ce48c33ad75fb" providerId="LiveId" clId="{A76C6BE2-B2DA-4E19-8C83-28EBC29E96DE}" dt="2022-12-01T04:44:57.919" v="3745" actId="1076"/>
          <ac:grpSpMkLst>
            <pc:docMk/>
            <pc:sldMk cId="986311216" sldId="384"/>
            <ac:grpSpMk id="46" creationId="{76FF0AE8-0922-D259-458C-CBFC02628BCF}"/>
          </ac:grpSpMkLst>
        </pc:grpChg>
        <pc:grpChg chg="add mod">
          <ac:chgData name="Ren Russel Lavilla" userId="440ce48c33ad75fb" providerId="LiveId" clId="{A76C6BE2-B2DA-4E19-8C83-28EBC29E96DE}" dt="2022-12-01T04:44:57.919" v="3745" actId="1076"/>
          <ac:grpSpMkLst>
            <pc:docMk/>
            <pc:sldMk cId="986311216" sldId="384"/>
            <ac:grpSpMk id="47" creationId="{27B28C8B-4BA9-39F4-4C6A-BB3203948611}"/>
          </ac:grpSpMkLst>
        </pc:grpChg>
        <pc:picChg chg="add del mod modCrop">
          <ac:chgData name="Ren Russel Lavilla" userId="440ce48c33ad75fb" providerId="LiveId" clId="{A76C6BE2-B2DA-4E19-8C83-28EBC29E96DE}" dt="2022-12-01T04:03:14.988" v="3146" actId="478"/>
          <ac:picMkLst>
            <pc:docMk/>
            <pc:sldMk cId="986311216" sldId="384"/>
            <ac:picMk id="5" creationId="{7BFB20F0-80AD-D6CB-37D4-51F4802C2B71}"/>
          </ac:picMkLst>
        </pc:picChg>
        <pc:picChg chg="add mod topLvl">
          <ac:chgData name="Ren Russel Lavilla" userId="440ce48c33ad75fb" providerId="LiveId" clId="{A76C6BE2-B2DA-4E19-8C83-28EBC29E96DE}" dt="2022-12-01T04:52:57.366" v="3846" actId="165"/>
          <ac:picMkLst>
            <pc:docMk/>
            <pc:sldMk cId="986311216" sldId="384"/>
            <ac:picMk id="9" creationId="{B687763A-4E0F-BDDF-5B64-DE982D086F2C}"/>
          </ac:picMkLst>
        </pc:picChg>
        <pc:picChg chg="add del mod">
          <ac:chgData name="Ren Russel Lavilla" userId="440ce48c33ad75fb" providerId="LiveId" clId="{A76C6BE2-B2DA-4E19-8C83-28EBC29E96DE}" dt="2022-12-01T04:23:39.351" v="3425" actId="478"/>
          <ac:picMkLst>
            <pc:docMk/>
            <pc:sldMk cId="986311216" sldId="384"/>
            <ac:picMk id="1026" creationId="{BF0606D9-51DC-FBC0-B137-B10DD087471F}"/>
          </ac:picMkLst>
        </pc:picChg>
        <pc:picChg chg="add del">
          <ac:chgData name="Ren Russel Lavilla" userId="440ce48c33ad75fb" providerId="LiveId" clId="{A76C6BE2-B2DA-4E19-8C83-28EBC29E96DE}" dt="2022-12-01T04:00:48.131" v="3138"/>
          <ac:picMkLst>
            <pc:docMk/>
            <pc:sldMk cId="986311216" sldId="384"/>
            <ac:picMk id="1028" creationId="{6A03FE31-A354-C963-22F1-30DF9DF693CA}"/>
          </ac:picMkLst>
        </pc:picChg>
        <pc:picChg chg="add del">
          <ac:chgData name="Ren Russel Lavilla" userId="440ce48c33ad75fb" providerId="LiveId" clId="{A76C6BE2-B2DA-4E19-8C83-28EBC29E96DE}" dt="2022-12-01T04:01:38.717" v="3140" actId="478"/>
          <ac:picMkLst>
            <pc:docMk/>
            <pc:sldMk cId="986311216" sldId="384"/>
            <ac:picMk id="1030" creationId="{9C89584A-0CEC-BFF3-1123-0F2A57F28588}"/>
          </ac:picMkLst>
        </pc:picChg>
        <pc:picChg chg="add del mod">
          <ac:chgData name="Ren Russel Lavilla" userId="440ce48c33ad75fb" providerId="LiveId" clId="{A76C6BE2-B2DA-4E19-8C83-28EBC29E96DE}" dt="2022-12-01T04:04:58.263" v="3164" actId="21"/>
          <ac:picMkLst>
            <pc:docMk/>
            <pc:sldMk cId="986311216" sldId="384"/>
            <ac:picMk id="1032" creationId="{E5577B45-75D6-1739-A611-B518CAD363F4}"/>
          </ac:picMkLst>
        </pc:picChg>
        <pc:picChg chg="add del mod">
          <ac:chgData name="Ren Russel Lavilla" userId="440ce48c33ad75fb" providerId="LiveId" clId="{A76C6BE2-B2DA-4E19-8C83-28EBC29E96DE}" dt="2022-12-01T04:09:24.014" v="3259"/>
          <ac:picMkLst>
            <pc:docMk/>
            <pc:sldMk cId="986311216" sldId="384"/>
            <ac:picMk id="1033" creationId="{A2C4A67F-6EF1-C629-03CE-48EA9306FD6D}"/>
          </ac:picMkLst>
        </pc:picChg>
        <pc:picChg chg="add mod topLvl">
          <ac:chgData name="Ren Russel Lavilla" userId="440ce48c33ad75fb" providerId="LiveId" clId="{A76C6BE2-B2DA-4E19-8C83-28EBC29E96DE}" dt="2022-12-01T04:52:57.366" v="3846" actId="165"/>
          <ac:picMkLst>
            <pc:docMk/>
            <pc:sldMk cId="986311216" sldId="384"/>
            <ac:picMk id="1037" creationId="{D6CE2C0D-B9E5-B87E-E9AB-984262AF6108}"/>
          </ac:picMkLst>
        </pc:picChg>
        <pc:picChg chg="add del">
          <ac:chgData name="Ren Russel Lavilla" userId="440ce48c33ad75fb" providerId="LiveId" clId="{A76C6BE2-B2DA-4E19-8C83-28EBC29E96DE}" dt="2022-12-01T04:20:43.055" v="3349" actId="478"/>
          <ac:picMkLst>
            <pc:docMk/>
            <pc:sldMk cId="986311216" sldId="384"/>
            <ac:picMk id="1039" creationId="{EDC6B71E-B493-8AAD-6709-AAAE637AD92E}"/>
          </ac:picMkLst>
        </pc:picChg>
        <pc:picChg chg="add mod topLvl">
          <ac:chgData name="Ren Russel Lavilla" userId="440ce48c33ad75fb" providerId="LiveId" clId="{A76C6BE2-B2DA-4E19-8C83-28EBC29E96DE}" dt="2022-12-01T04:52:57.366" v="3846" actId="165"/>
          <ac:picMkLst>
            <pc:docMk/>
            <pc:sldMk cId="986311216" sldId="384"/>
            <ac:picMk id="1041" creationId="{D52D42D3-A6EB-3E3F-AC55-0BB253DB9349}"/>
          </ac:picMkLst>
        </pc:picChg>
        <pc:picChg chg="add del">
          <ac:chgData name="Ren Russel Lavilla" userId="440ce48c33ad75fb" providerId="LiveId" clId="{A76C6BE2-B2DA-4E19-8C83-28EBC29E96DE}" dt="2022-12-01T04:34:06.474" v="3548"/>
          <ac:picMkLst>
            <pc:docMk/>
            <pc:sldMk cId="986311216" sldId="384"/>
            <ac:picMk id="1043" creationId="{F9F4C38E-DC30-1507-6AB7-9BCC2254073F}"/>
          </ac:picMkLst>
        </pc:picChg>
        <pc:picChg chg="add del">
          <ac:chgData name="Ren Russel Lavilla" userId="440ce48c33ad75fb" providerId="LiveId" clId="{A76C6BE2-B2DA-4E19-8C83-28EBC29E96DE}" dt="2022-12-01T04:34:30.520" v="3550"/>
          <ac:picMkLst>
            <pc:docMk/>
            <pc:sldMk cId="986311216" sldId="384"/>
            <ac:picMk id="1045" creationId="{4C6FFB02-6918-7FED-7405-DDE2986AF778}"/>
          </ac:picMkLst>
        </pc:picChg>
        <pc:picChg chg="add del mod">
          <ac:chgData name="Ren Russel Lavilla" userId="440ce48c33ad75fb" providerId="LiveId" clId="{A76C6BE2-B2DA-4E19-8C83-28EBC29E96DE}" dt="2022-12-01T04:42:05.492" v="3707" actId="478"/>
          <ac:picMkLst>
            <pc:docMk/>
            <pc:sldMk cId="986311216" sldId="384"/>
            <ac:picMk id="1047" creationId="{1EBC882C-2D00-A13C-073D-2FEBCD450014}"/>
          </ac:picMkLst>
        </pc:picChg>
        <pc:picChg chg="add mod">
          <ac:chgData name="Ren Russel Lavilla" userId="440ce48c33ad75fb" providerId="LiveId" clId="{A76C6BE2-B2DA-4E19-8C83-28EBC29E96DE}" dt="2022-12-01T04:44:57.919" v="3745" actId="1076"/>
          <ac:picMkLst>
            <pc:docMk/>
            <pc:sldMk cId="986311216" sldId="384"/>
            <ac:picMk id="1049" creationId="{E44F1C1D-04EB-9A6C-C5E0-191A3DB6173F}"/>
          </ac:picMkLst>
        </pc:picChg>
        <pc:picChg chg="add mod">
          <ac:chgData name="Ren Russel Lavilla" userId="440ce48c33ad75fb" providerId="LiveId" clId="{A76C6BE2-B2DA-4E19-8C83-28EBC29E96DE}" dt="2022-12-01T04:44:57.919" v="3745" actId="1076"/>
          <ac:picMkLst>
            <pc:docMk/>
            <pc:sldMk cId="986311216" sldId="384"/>
            <ac:picMk id="1051" creationId="{AE7CFB9C-8C31-6A61-3349-3F585472AF6F}"/>
          </ac:picMkLst>
        </pc:picChg>
        <pc:picChg chg="add mod">
          <ac:chgData name="Ren Russel Lavilla" userId="440ce48c33ad75fb" providerId="LiveId" clId="{A76C6BE2-B2DA-4E19-8C83-28EBC29E96DE}" dt="2022-12-01T04:44:57.919" v="3745" actId="1076"/>
          <ac:picMkLst>
            <pc:docMk/>
            <pc:sldMk cId="986311216" sldId="384"/>
            <ac:picMk id="1053" creationId="{1B7D87BE-83F2-C66C-BF8C-48CBC007D29A}"/>
          </ac:picMkLst>
        </pc:picChg>
        <pc:picChg chg="add mod">
          <ac:chgData name="Ren Russel Lavilla" userId="440ce48c33ad75fb" providerId="LiveId" clId="{A76C6BE2-B2DA-4E19-8C83-28EBC29E96DE}" dt="2022-12-01T04:44:57.919" v="3745" actId="1076"/>
          <ac:picMkLst>
            <pc:docMk/>
            <pc:sldMk cId="986311216" sldId="384"/>
            <ac:picMk id="1055" creationId="{FC6AF8AB-142F-FBB0-0BFB-18193C2A9435}"/>
          </ac:picMkLst>
        </pc:picChg>
        <pc:picChg chg="add mod">
          <ac:chgData name="Ren Russel Lavilla" userId="440ce48c33ad75fb" providerId="LiveId" clId="{A76C6BE2-B2DA-4E19-8C83-28EBC29E96DE}" dt="2022-12-01T04:53:37.451" v="3856" actId="1076"/>
          <ac:picMkLst>
            <pc:docMk/>
            <pc:sldMk cId="986311216" sldId="384"/>
            <ac:picMk id="1057" creationId="{6155EFC0-BD5D-7282-A737-412782A88032}"/>
          </ac:picMkLst>
        </pc:picChg>
        <pc:cxnChg chg="add del mod">
          <ac:chgData name="Ren Russel Lavilla" userId="440ce48c33ad75fb" providerId="LiveId" clId="{A76C6BE2-B2DA-4E19-8C83-28EBC29E96DE}" dt="2022-12-01T04:14:55.184" v="3293" actId="478"/>
          <ac:cxnSpMkLst>
            <pc:docMk/>
            <pc:sldMk cId="986311216" sldId="384"/>
            <ac:cxnSpMk id="11" creationId="{FE718F05-EA4E-2340-8550-33649760892C}"/>
          </ac:cxnSpMkLst>
        </pc:cxnChg>
        <pc:cxnChg chg="add del mod">
          <ac:chgData name="Ren Russel Lavilla" userId="440ce48c33ad75fb" providerId="LiveId" clId="{A76C6BE2-B2DA-4E19-8C83-28EBC29E96DE}" dt="2022-12-01T04:32:20.359" v="3533" actId="478"/>
          <ac:cxnSpMkLst>
            <pc:docMk/>
            <pc:sldMk cId="986311216" sldId="384"/>
            <ac:cxnSpMk id="24" creationId="{CD945094-C154-6E67-8C05-C012B7CE8277}"/>
          </ac:cxnSpMkLst>
        </pc:cxnChg>
        <pc:cxnChg chg="add del mod">
          <ac:chgData name="Ren Russel Lavilla" userId="440ce48c33ad75fb" providerId="LiveId" clId="{A76C6BE2-B2DA-4E19-8C83-28EBC29E96DE}" dt="2022-12-01T04:32:23.718" v="3534" actId="478"/>
          <ac:cxnSpMkLst>
            <pc:docMk/>
            <pc:sldMk cId="986311216" sldId="384"/>
            <ac:cxnSpMk id="25" creationId="{8B1A794F-ACEF-19F0-63FB-F44B5D41A792}"/>
          </ac:cxnSpMkLst>
        </pc:cxnChg>
        <pc:cxnChg chg="add del mod">
          <ac:chgData name="Ren Russel Lavilla" userId="440ce48c33ad75fb" providerId="LiveId" clId="{A76C6BE2-B2DA-4E19-8C83-28EBC29E96DE}" dt="2022-12-01T04:32:24.708" v="3535" actId="478"/>
          <ac:cxnSpMkLst>
            <pc:docMk/>
            <pc:sldMk cId="986311216" sldId="384"/>
            <ac:cxnSpMk id="26" creationId="{0E3D2401-EC95-D2AF-D257-0AEA948BEBAF}"/>
          </ac:cxnSpMkLst>
        </pc:cxnChg>
        <pc:cxnChg chg="add mod">
          <ac:chgData name="Ren Russel Lavilla" userId="440ce48c33ad75fb" providerId="LiveId" clId="{A76C6BE2-B2DA-4E19-8C83-28EBC29E96DE}" dt="2022-12-01T04:31:29.718" v="3521" actId="571"/>
          <ac:cxnSpMkLst>
            <pc:docMk/>
            <pc:sldMk cId="986311216" sldId="384"/>
            <ac:cxnSpMk id="33" creationId="{D0FF5CBB-5B46-61C0-DF53-61FC0B401B35}"/>
          </ac:cxnSpMkLst>
        </pc:cxnChg>
      </pc:sldChg>
      <pc:sldChg chg="addSp delSp modSp add del mod">
        <pc:chgData name="Ren Russel Lavilla" userId="440ce48c33ad75fb" providerId="LiveId" clId="{A76C6BE2-B2DA-4E19-8C83-28EBC29E96DE}" dt="2022-11-30T17:54:10.695" v="3075"/>
        <pc:sldMkLst>
          <pc:docMk/>
          <pc:sldMk cId="997161200" sldId="384"/>
        </pc:sldMkLst>
        <pc:spChg chg="mod">
          <ac:chgData name="Ren Russel Lavilla" userId="440ce48c33ad75fb" providerId="LiveId" clId="{A76C6BE2-B2DA-4E19-8C83-28EBC29E96DE}" dt="2022-11-30T17:54:10.421" v="3074" actId="20577"/>
          <ac:spMkLst>
            <pc:docMk/>
            <pc:sldMk cId="997161200" sldId="384"/>
            <ac:spMk id="3858" creationId="{00000000-0000-0000-0000-000000000000}"/>
          </ac:spMkLst>
        </pc:spChg>
        <pc:picChg chg="add del">
          <ac:chgData name="Ren Russel Lavilla" userId="440ce48c33ad75fb" providerId="LiveId" clId="{A76C6BE2-B2DA-4E19-8C83-28EBC29E96DE}" dt="2022-11-30T17:54:09.722" v="3073" actId="478"/>
          <ac:picMkLst>
            <pc:docMk/>
            <pc:sldMk cId="997161200" sldId="384"/>
            <ac:picMk id="6150" creationId="{34625EA4-A8F4-58D9-6FA8-971DF8A4E379}"/>
          </ac:picMkLst>
        </pc:picChg>
      </pc:sldChg>
      <pc:sldChg chg="add del">
        <pc:chgData name="Ren Russel Lavilla" userId="440ce48c33ad75fb" providerId="LiveId" clId="{A76C6BE2-B2DA-4E19-8C83-28EBC29E96DE}" dt="2022-11-30T17:30:15.291" v="2728" actId="47"/>
        <pc:sldMkLst>
          <pc:docMk/>
          <pc:sldMk cId="1074625006" sldId="384"/>
        </pc:sldMkLst>
      </pc:sldChg>
      <pc:sldChg chg="addSp delSp modSp new add del">
        <pc:chgData name="Ren Russel Lavilla" userId="440ce48c33ad75fb" providerId="LiveId" clId="{A76C6BE2-B2DA-4E19-8C83-28EBC29E96DE}" dt="2022-11-30T16:43:38.344" v="1997" actId="47"/>
        <pc:sldMkLst>
          <pc:docMk/>
          <pc:sldMk cId="2543609223" sldId="384"/>
        </pc:sldMkLst>
        <pc:spChg chg="add del mod">
          <ac:chgData name="Ren Russel Lavilla" userId="440ce48c33ad75fb" providerId="LiveId" clId="{A76C6BE2-B2DA-4E19-8C83-28EBC29E96DE}" dt="2022-11-30T16:42:37.700" v="1989"/>
          <ac:spMkLst>
            <pc:docMk/>
            <pc:sldMk cId="2543609223" sldId="384"/>
            <ac:spMk id="3" creationId="{E83FDB8F-BDEB-3A76-0294-80DC5F3F2C0E}"/>
          </ac:spMkLst>
        </pc:spChg>
        <pc:spChg chg="add del mod">
          <ac:chgData name="Ren Russel Lavilla" userId="440ce48c33ad75fb" providerId="LiveId" clId="{A76C6BE2-B2DA-4E19-8C83-28EBC29E96DE}" dt="2022-11-30T16:42:42.342" v="1991"/>
          <ac:spMkLst>
            <pc:docMk/>
            <pc:sldMk cId="2543609223" sldId="384"/>
            <ac:spMk id="4" creationId="{E4B3B787-DF6E-7BE8-F526-CF88C68F8FF9}"/>
          </ac:spMkLst>
        </pc:spChg>
      </pc:sldChg>
      <pc:sldChg chg="add del">
        <pc:chgData name="Ren Russel Lavilla" userId="440ce48c33ad75fb" providerId="LiveId" clId="{A76C6BE2-B2DA-4E19-8C83-28EBC29E96DE}" dt="2022-11-30T17:55:31.489" v="3089"/>
        <pc:sldMkLst>
          <pc:docMk/>
          <pc:sldMk cId="2590284567" sldId="384"/>
        </pc:sldMkLst>
      </pc:sldChg>
      <pc:sldChg chg="add del">
        <pc:chgData name="Ren Russel Lavilla" userId="440ce48c33ad75fb" providerId="LiveId" clId="{A76C6BE2-B2DA-4E19-8C83-28EBC29E96DE}" dt="2022-11-30T16:43:20.606" v="1994"/>
        <pc:sldMkLst>
          <pc:docMk/>
          <pc:sldMk cId="3758179674" sldId="384"/>
        </pc:sldMkLst>
      </pc:sldChg>
      <pc:sldChg chg="addSp delSp modSp new mod modTransition modAnim">
        <pc:chgData name="Ren Russel Lavilla" userId="440ce48c33ad75fb" providerId="LiveId" clId="{A76C6BE2-B2DA-4E19-8C83-28EBC29E96DE}" dt="2022-12-01T04:54:16.786" v="3862"/>
        <pc:sldMkLst>
          <pc:docMk/>
          <pc:sldMk cId="2304447965" sldId="385"/>
        </pc:sldMkLst>
        <pc:spChg chg="add mod">
          <ac:chgData name="Ren Russel Lavilla" userId="440ce48c33ad75fb" providerId="LiveId" clId="{A76C6BE2-B2DA-4E19-8C83-28EBC29E96DE}" dt="2022-12-01T04:45:20.080" v="3754" actId="20577"/>
          <ac:spMkLst>
            <pc:docMk/>
            <pc:sldMk cId="2304447965" sldId="385"/>
            <ac:spMk id="3" creationId="{2A282920-5019-DDA2-6D35-DDBC2B9D01FE}"/>
          </ac:spMkLst>
        </pc:spChg>
        <pc:spChg chg="add mod">
          <ac:chgData name="Ren Russel Lavilla" userId="440ce48c33ad75fb" providerId="LiveId" clId="{A76C6BE2-B2DA-4E19-8C83-28EBC29E96DE}" dt="2022-12-01T04:50:31.034" v="3835" actId="1076"/>
          <ac:spMkLst>
            <pc:docMk/>
            <pc:sldMk cId="2304447965" sldId="385"/>
            <ac:spMk id="5" creationId="{0514DB40-C509-AC31-2D71-8858C59BC0E0}"/>
          </ac:spMkLst>
        </pc:spChg>
        <pc:picChg chg="add del mod">
          <ac:chgData name="Ren Russel Lavilla" userId="440ce48c33ad75fb" providerId="LiveId" clId="{A76C6BE2-B2DA-4E19-8C83-28EBC29E96DE}" dt="2022-12-01T04:49:44.414" v="3825" actId="478"/>
          <ac:picMkLst>
            <pc:docMk/>
            <pc:sldMk cId="2304447965" sldId="385"/>
            <ac:picMk id="4" creationId="{49122D6F-9920-136E-1703-6633EEB671F8}"/>
          </ac:picMkLst>
        </pc:picChg>
        <pc:picChg chg="add del">
          <ac:chgData name="Ren Russel Lavilla" userId="440ce48c33ad75fb" providerId="LiveId" clId="{A76C6BE2-B2DA-4E19-8C83-28EBC29E96DE}" dt="2022-12-01T04:46:08.552" v="3756"/>
          <ac:picMkLst>
            <pc:docMk/>
            <pc:sldMk cId="2304447965" sldId="385"/>
            <ac:picMk id="3074" creationId="{8041FCE1-862B-A362-6088-6932A5848FC3}"/>
          </ac:picMkLst>
        </pc:picChg>
        <pc:picChg chg="add del mod">
          <ac:chgData name="Ren Russel Lavilla" userId="440ce48c33ad75fb" providerId="LiveId" clId="{A76C6BE2-B2DA-4E19-8C83-28EBC29E96DE}" dt="2022-12-01T04:49:37.171" v="3821" actId="478"/>
          <ac:picMkLst>
            <pc:docMk/>
            <pc:sldMk cId="2304447965" sldId="385"/>
            <ac:picMk id="3076" creationId="{3B27924C-893B-D719-5C6C-F3593ADCB85C}"/>
          </ac:picMkLst>
        </pc:picChg>
        <pc:picChg chg="add mod">
          <ac:chgData name="Ren Russel Lavilla" userId="440ce48c33ad75fb" providerId="LiveId" clId="{A76C6BE2-B2DA-4E19-8C83-28EBC29E96DE}" dt="2022-12-01T04:50:31.034" v="3835" actId="1076"/>
          <ac:picMkLst>
            <pc:docMk/>
            <pc:sldMk cId="2304447965" sldId="385"/>
            <ac:picMk id="3078" creationId="{EE9A7220-526F-0C7D-FB8E-0F6D620815B1}"/>
          </ac:picMkLst>
        </pc:picChg>
      </pc:sldChg>
      <pc:sldChg chg="modSp add del mod">
        <pc:chgData name="Ren Russel Lavilla" userId="440ce48c33ad75fb" providerId="LiveId" clId="{A76C6BE2-B2DA-4E19-8C83-28EBC29E96DE}" dt="2022-11-30T16:45:05.551" v="2026" actId="47"/>
        <pc:sldMkLst>
          <pc:docMk/>
          <pc:sldMk cId="3772391302" sldId="385"/>
        </pc:sldMkLst>
        <pc:spChg chg="mod">
          <ac:chgData name="Ren Russel Lavilla" userId="440ce48c33ad75fb" providerId="LiveId" clId="{A76C6BE2-B2DA-4E19-8C83-28EBC29E96DE}" dt="2022-11-30T16:44:42.106" v="2025" actId="20577"/>
          <ac:spMkLst>
            <pc:docMk/>
            <pc:sldMk cId="3772391302" sldId="385"/>
            <ac:spMk id="3987" creationId="{00000000-0000-0000-0000-000000000000}"/>
          </ac:spMkLst>
        </pc:spChg>
      </pc:sldChg>
      <pc:sldChg chg="addSp delSp modSp add mod ord modAnim">
        <pc:chgData name="Ren Russel Lavilla" userId="440ce48c33ad75fb" providerId="LiveId" clId="{A76C6BE2-B2DA-4E19-8C83-28EBC29E96DE}" dt="2022-12-01T05:36:49.364" v="5039"/>
        <pc:sldMkLst>
          <pc:docMk/>
          <pc:sldMk cId="1485637677" sldId="386"/>
        </pc:sldMkLst>
        <pc:spChg chg="mod">
          <ac:chgData name="Ren Russel Lavilla" userId="440ce48c33ad75fb" providerId="LiveId" clId="{A76C6BE2-B2DA-4E19-8C83-28EBC29E96DE}" dt="2022-12-01T05:18:17.251" v="4573" actId="255"/>
          <ac:spMkLst>
            <pc:docMk/>
            <pc:sldMk cId="1485637677" sldId="386"/>
            <ac:spMk id="10" creationId="{35C37952-84A4-9AA9-FE32-CB62AAA187C4}"/>
          </ac:spMkLst>
        </pc:spChg>
        <pc:grpChg chg="mod">
          <ac:chgData name="Ren Russel Lavilla" userId="440ce48c33ad75fb" providerId="LiveId" clId="{A76C6BE2-B2DA-4E19-8C83-28EBC29E96DE}" dt="2022-12-01T05:18:32.352" v="4576" actId="1076"/>
          <ac:grpSpMkLst>
            <pc:docMk/>
            <pc:sldMk cId="1485637677" sldId="386"/>
            <ac:grpSpMk id="3" creationId="{2FB23F17-90DB-18AE-306A-12D866B0F289}"/>
          </ac:grpSpMkLst>
        </pc:grpChg>
        <pc:picChg chg="del">
          <ac:chgData name="Ren Russel Lavilla" userId="440ce48c33ad75fb" providerId="LiveId" clId="{A76C6BE2-B2DA-4E19-8C83-28EBC29E96DE}" dt="2022-12-01T05:17:23.834" v="4516" actId="478"/>
          <ac:picMkLst>
            <pc:docMk/>
            <pc:sldMk cId="1485637677" sldId="386"/>
            <ac:picMk id="8" creationId="{DC151903-0C70-BC76-C32E-489F24F097EF}"/>
          </ac:picMkLst>
        </pc:picChg>
        <pc:picChg chg="add mod ord">
          <ac:chgData name="Ren Russel Lavilla" userId="440ce48c33ad75fb" providerId="LiveId" clId="{A76C6BE2-B2DA-4E19-8C83-28EBC29E96DE}" dt="2022-12-01T05:18:32.352" v="4576" actId="1076"/>
          <ac:picMkLst>
            <pc:docMk/>
            <pc:sldMk cId="1485637677" sldId="386"/>
            <ac:picMk id="9" creationId="{FFF42FF4-AC14-862A-926A-63B02A7B17A3}"/>
          </ac:picMkLst>
        </pc:picChg>
      </pc:sldChg>
      <pc:sldChg chg="addSp delSp modSp add mod ord delAnim modAnim modNotes">
        <pc:chgData name="Ren Russel Lavilla" userId="440ce48c33ad75fb" providerId="LiveId" clId="{A76C6BE2-B2DA-4E19-8C83-28EBC29E96DE}" dt="2022-12-01T06:42:13.838" v="6068"/>
        <pc:sldMkLst>
          <pc:docMk/>
          <pc:sldMk cId="956894492" sldId="387"/>
        </pc:sldMkLst>
        <pc:spChg chg="del">
          <ac:chgData name="Ren Russel Lavilla" userId="440ce48c33ad75fb" providerId="LiveId" clId="{A76C6BE2-B2DA-4E19-8C83-28EBC29E96DE}" dt="2022-12-01T05:45:04.742" v="5083" actId="478"/>
          <ac:spMkLst>
            <pc:docMk/>
            <pc:sldMk cId="956894492" sldId="387"/>
            <ac:spMk id="10" creationId="{9246BC12-0BC4-1D77-B494-F37EB65849C7}"/>
          </ac:spMkLst>
        </pc:spChg>
        <pc:spChg chg="del">
          <ac:chgData name="Ren Russel Lavilla" userId="440ce48c33ad75fb" providerId="LiveId" clId="{A76C6BE2-B2DA-4E19-8C83-28EBC29E96DE}" dt="2022-12-01T05:45:04.742" v="5083" actId="478"/>
          <ac:spMkLst>
            <pc:docMk/>
            <pc:sldMk cId="956894492" sldId="387"/>
            <ac:spMk id="18" creationId="{F0AB15BA-3C51-7C13-E290-F637FAE09EB3}"/>
          </ac:spMkLst>
        </pc:spChg>
        <pc:spChg chg="add del mod">
          <ac:chgData name="Ren Russel Lavilla" userId="440ce48c33ad75fb" providerId="LiveId" clId="{A76C6BE2-B2DA-4E19-8C83-28EBC29E96DE}" dt="2022-12-01T06:08:08.998" v="5359" actId="478"/>
          <ac:spMkLst>
            <pc:docMk/>
            <pc:sldMk cId="956894492" sldId="387"/>
            <ac:spMk id="21" creationId="{5BE059E6-F658-76E6-F081-358FCEB52161}"/>
          </ac:spMkLst>
        </pc:spChg>
        <pc:spChg chg="del">
          <ac:chgData name="Ren Russel Lavilla" userId="440ce48c33ad75fb" providerId="LiveId" clId="{A76C6BE2-B2DA-4E19-8C83-28EBC29E96DE}" dt="2022-12-01T05:45:04.742" v="5083" actId="478"/>
          <ac:spMkLst>
            <pc:docMk/>
            <pc:sldMk cId="956894492" sldId="387"/>
            <ac:spMk id="23" creationId="{A282FC97-3B39-FFE0-BF78-8668B61CF4F8}"/>
          </ac:spMkLst>
        </pc:spChg>
        <pc:spChg chg="mod">
          <ac:chgData name="Ren Russel Lavilla" userId="440ce48c33ad75fb" providerId="LiveId" clId="{A76C6BE2-B2DA-4E19-8C83-28EBC29E96DE}" dt="2022-12-01T06:11:10.680" v="5409" actId="20577"/>
          <ac:spMkLst>
            <pc:docMk/>
            <pc:sldMk cId="956894492" sldId="387"/>
            <ac:spMk id="25" creationId="{5C800DD5-3D7A-AE38-AE3E-5B54141DAF41}"/>
          </ac:spMkLst>
        </pc:spChg>
        <pc:spChg chg="add mod">
          <ac:chgData name="Ren Russel Lavilla" userId="440ce48c33ad75fb" providerId="LiveId" clId="{A76C6BE2-B2DA-4E19-8C83-28EBC29E96DE}" dt="2022-12-01T06:05:30.277" v="5278" actId="14100"/>
          <ac:spMkLst>
            <pc:docMk/>
            <pc:sldMk cId="956894492" sldId="387"/>
            <ac:spMk id="32" creationId="{EEC556CE-989A-D3BB-1505-A135A2462B44}"/>
          </ac:spMkLst>
        </pc:spChg>
        <pc:spChg chg="mod">
          <ac:chgData name="Ren Russel Lavilla" userId="440ce48c33ad75fb" providerId="LiveId" clId="{A76C6BE2-B2DA-4E19-8C83-28EBC29E96DE}" dt="2022-12-01T06:03:21.607" v="5228" actId="571"/>
          <ac:spMkLst>
            <pc:docMk/>
            <pc:sldMk cId="956894492" sldId="387"/>
            <ac:spMk id="41" creationId="{812F3A0C-3C70-F495-4056-3A0D17F8FB25}"/>
          </ac:spMkLst>
        </pc:spChg>
        <pc:spChg chg="add mod">
          <ac:chgData name="Ren Russel Lavilla" userId="440ce48c33ad75fb" providerId="LiveId" clId="{A76C6BE2-B2DA-4E19-8C83-28EBC29E96DE}" dt="2022-12-01T06:03:21.607" v="5228" actId="571"/>
          <ac:spMkLst>
            <pc:docMk/>
            <pc:sldMk cId="956894492" sldId="387"/>
            <ac:spMk id="44" creationId="{25572469-0D3A-B1F2-892B-258AD47C25DA}"/>
          </ac:spMkLst>
        </pc:spChg>
        <pc:spChg chg="add mod">
          <ac:chgData name="Ren Russel Lavilla" userId="440ce48c33ad75fb" providerId="LiveId" clId="{A76C6BE2-B2DA-4E19-8C83-28EBC29E96DE}" dt="2022-12-01T06:05:11.686" v="5273" actId="1076"/>
          <ac:spMkLst>
            <pc:docMk/>
            <pc:sldMk cId="956894492" sldId="387"/>
            <ac:spMk id="47" creationId="{014EA4B1-F0FA-C4E3-E37D-8FF18176FB28}"/>
          </ac:spMkLst>
        </pc:spChg>
        <pc:spChg chg="add mod">
          <ac:chgData name="Ren Russel Lavilla" userId="440ce48c33ad75fb" providerId="LiveId" clId="{A76C6BE2-B2DA-4E19-8C83-28EBC29E96DE}" dt="2022-12-01T06:07:41.120" v="5353" actId="1076"/>
          <ac:spMkLst>
            <pc:docMk/>
            <pc:sldMk cId="956894492" sldId="387"/>
            <ac:spMk id="62" creationId="{9A726460-C761-E6FF-E09F-10F5488E57C4}"/>
          </ac:spMkLst>
        </pc:spChg>
        <pc:spChg chg="add del mod">
          <ac:chgData name="Ren Russel Lavilla" userId="440ce48c33ad75fb" providerId="LiveId" clId="{A76C6BE2-B2DA-4E19-8C83-28EBC29E96DE}" dt="2022-12-01T06:07:54.895" v="5356"/>
          <ac:spMkLst>
            <pc:docMk/>
            <pc:sldMk cId="956894492" sldId="387"/>
            <ac:spMk id="63" creationId="{9C931E64-4D49-37AC-FECE-B67B42004085}"/>
          </ac:spMkLst>
        </pc:spChg>
        <pc:spChg chg="add mod">
          <ac:chgData name="Ren Russel Lavilla" userId="440ce48c33ad75fb" providerId="LiveId" clId="{A76C6BE2-B2DA-4E19-8C83-28EBC29E96DE}" dt="2022-12-01T06:36:35.229" v="6024" actId="13926"/>
          <ac:spMkLst>
            <pc:docMk/>
            <pc:sldMk cId="956894492" sldId="387"/>
            <ac:spMk id="4096" creationId="{15ED2276-1173-F0C6-532A-89ECE359A7AA}"/>
          </ac:spMkLst>
        </pc:spChg>
        <pc:spChg chg="add del mod">
          <ac:chgData name="Ren Russel Lavilla" userId="440ce48c33ad75fb" providerId="LiveId" clId="{A76C6BE2-B2DA-4E19-8C83-28EBC29E96DE}" dt="2022-12-01T06:11:11.786" v="5411"/>
          <ac:spMkLst>
            <pc:docMk/>
            <pc:sldMk cId="956894492" sldId="387"/>
            <ac:spMk id="4097" creationId="{44B8ECDD-8367-3871-1AE6-D0830BD6C4BD}"/>
          </ac:spMkLst>
        </pc:spChg>
        <pc:spChg chg="add del mod">
          <ac:chgData name="Ren Russel Lavilla" userId="440ce48c33ad75fb" providerId="LiveId" clId="{A76C6BE2-B2DA-4E19-8C83-28EBC29E96DE}" dt="2022-12-01T06:11:14.282" v="5413"/>
          <ac:spMkLst>
            <pc:docMk/>
            <pc:sldMk cId="956894492" sldId="387"/>
            <ac:spMk id="4099" creationId="{011FEA78-ED09-23DC-F99F-18B2AE75358F}"/>
          </ac:spMkLst>
        </pc:spChg>
        <pc:grpChg chg="add mod">
          <ac:chgData name="Ren Russel Lavilla" userId="440ce48c33ad75fb" providerId="LiveId" clId="{A76C6BE2-B2DA-4E19-8C83-28EBC29E96DE}" dt="2022-12-01T06:05:20.314" v="5276" actId="1076"/>
          <ac:grpSpMkLst>
            <pc:docMk/>
            <pc:sldMk cId="956894492" sldId="387"/>
            <ac:grpSpMk id="3" creationId="{BCAF81CC-F4B8-2EEA-40B1-32F74CA98ED2}"/>
          </ac:grpSpMkLst>
        </pc:grpChg>
        <pc:grpChg chg="del">
          <ac:chgData name="Ren Russel Lavilla" userId="440ce48c33ad75fb" providerId="LiveId" clId="{A76C6BE2-B2DA-4E19-8C83-28EBC29E96DE}" dt="2022-12-01T05:44:58.688" v="5082" actId="478"/>
          <ac:grpSpMkLst>
            <pc:docMk/>
            <pc:sldMk cId="956894492" sldId="387"/>
            <ac:grpSpMk id="7" creationId="{F85D982F-6AD5-5148-933C-4232206B49FA}"/>
          </ac:grpSpMkLst>
        </pc:grpChg>
        <pc:grpChg chg="add mod">
          <ac:chgData name="Ren Russel Lavilla" userId="440ce48c33ad75fb" providerId="LiveId" clId="{A76C6BE2-B2DA-4E19-8C83-28EBC29E96DE}" dt="2022-12-01T06:03:21.607" v="5228" actId="571"/>
          <ac:grpSpMkLst>
            <pc:docMk/>
            <pc:sldMk cId="956894492" sldId="387"/>
            <ac:grpSpMk id="40" creationId="{6D337D6F-2F1C-3A78-D608-7AF3421EFF13}"/>
          </ac:grpSpMkLst>
        </pc:grpChg>
        <pc:picChg chg="mod">
          <ac:chgData name="Ren Russel Lavilla" userId="440ce48c33ad75fb" providerId="LiveId" clId="{A76C6BE2-B2DA-4E19-8C83-28EBC29E96DE}" dt="2022-12-01T06:03:21.607" v="5228" actId="571"/>
          <ac:picMkLst>
            <pc:docMk/>
            <pc:sldMk cId="956894492" sldId="387"/>
            <ac:picMk id="42" creationId="{8243AD46-246A-BC1E-E2D2-1321C3989AFF}"/>
          </ac:picMkLst>
        </pc:picChg>
        <pc:picChg chg="add mod">
          <ac:chgData name="Ren Russel Lavilla" userId="440ce48c33ad75fb" providerId="LiveId" clId="{A76C6BE2-B2DA-4E19-8C83-28EBC29E96DE}" dt="2022-12-01T06:03:21.607" v="5228" actId="571"/>
          <ac:picMkLst>
            <pc:docMk/>
            <pc:sldMk cId="956894492" sldId="387"/>
            <ac:picMk id="43" creationId="{6C52A51D-E538-BDB8-E773-13ED71C374B1}"/>
          </ac:picMkLst>
        </pc:picChg>
        <pc:picChg chg="add mod">
          <ac:chgData name="Ren Russel Lavilla" userId="440ce48c33ad75fb" providerId="LiveId" clId="{A76C6BE2-B2DA-4E19-8C83-28EBC29E96DE}" dt="2022-12-01T06:03:21.607" v="5228" actId="571"/>
          <ac:picMkLst>
            <pc:docMk/>
            <pc:sldMk cId="956894492" sldId="387"/>
            <ac:picMk id="46" creationId="{F100ED02-FEE4-3AC6-502F-C46BF4F1D4F4}"/>
          </ac:picMkLst>
        </pc:picChg>
        <pc:picChg chg="add del mod">
          <ac:chgData name="Ren Russel Lavilla" userId="440ce48c33ad75fb" providerId="LiveId" clId="{A76C6BE2-B2DA-4E19-8C83-28EBC29E96DE}" dt="2022-12-01T06:06:33.379" v="5280"/>
          <ac:picMkLst>
            <pc:docMk/>
            <pc:sldMk cId="956894492" sldId="387"/>
            <ac:picMk id="61" creationId="{96B059F7-FBA9-1C32-A95C-CDCABDE01438}"/>
          </ac:picMkLst>
        </pc:picChg>
        <pc:picChg chg="add mod">
          <ac:chgData name="Ren Russel Lavilla" userId="440ce48c33ad75fb" providerId="LiveId" clId="{A76C6BE2-B2DA-4E19-8C83-28EBC29E96DE}" dt="2022-12-01T06:05:20.314" v="5276" actId="1076"/>
          <ac:picMkLst>
            <pc:docMk/>
            <pc:sldMk cId="956894492" sldId="387"/>
            <ac:picMk id="4098" creationId="{918DB965-A819-C0F3-2CDA-349F7E96321A}"/>
          </ac:picMkLst>
        </pc:picChg>
        <pc:picChg chg="add mod">
          <ac:chgData name="Ren Russel Lavilla" userId="440ce48c33ad75fb" providerId="LiveId" clId="{A76C6BE2-B2DA-4E19-8C83-28EBC29E96DE}" dt="2022-12-01T06:05:30.277" v="5278" actId="14100"/>
          <ac:picMkLst>
            <pc:docMk/>
            <pc:sldMk cId="956894492" sldId="387"/>
            <ac:picMk id="4100" creationId="{5D38336B-1D9A-5164-A845-FEA4154E2665}"/>
          </ac:picMkLst>
        </pc:picChg>
        <pc:picChg chg="add mod">
          <ac:chgData name="Ren Russel Lavilla" userId="440ce48c33ad75fb" providerId="LiveId" clId="{A76C6BE2-B2DA-4E19-8C83-28EBC29E96DE}" dt="2022-12-01T06:05:11.686" v="5273" actId="1076"/>
          <ac:picMkLst>
            <pc:docMk/>
            <pc:sldMk cId="956894492" sldId="387"/>
            <ac:picMk id="4102" creationId="{81856E0D-77EC-672D-FDBB-CF1E8867FD34}"/>
          </ac:picMkLst>
        </pc:picChg>
        <pc:cxnChg chg="add del mod">
          <ac:chgData name="Ren Russel Lavilla" userId="440ce48c33ad75fb" providerId="LiveId" clId="{A76C6BE2-B2DA-4E19-8C83-28EBC29E96DE}" dt="2022-12-01T05:57:27.289" v="5150" actId="478"/>
          <ac:cxnSpMkLst>
            <pc:docMk/>
            <pc:sldMk cId="956894492" sldId="387"/>
            <ac:cxnSpMk id="5" creationId="{1B1CA8D3-68A7-DF1D-4750-0787ABBB46DF}"/>
          </ac:cxnSpMkLst>
        </pc:cxnChg>
        <pc:cxnChg chg="add del mod">
          <ac:chgData name="Ren Russel Lavilla" userId="440ce48c33ad75fb" providerId="LiveId" clId="{A76C6BE2-B2DA-4E19-8C83-28EBC29E96DE}" dt="2022-12-01T05:57:28.805" v="5151" actId="478"/>
          <ac:cxnSpMkLst>
            <pc:docMk/>
            <pc:sldMk cId="956894492" sldId="387"/>
            <ac:cxnSpMk id="8" creationId="{65A3E266-69C8-1FE8-C297-96BC7D1CFB43}"/>
          </ac:cxnSpMkLst>
        </pc:cxnChg>
        <pc:cxnChg chg="del">
          <ac:chgData name="Ren Russel Lavilla" userId="440ce48c33ad75fb" providerId="LiveId" clId="{A76C6BE2-B2DA-4E19-8C83-28EBC29E96DE}" dt="2022-12-01T05:45:04.742" v="5083" actId="478"/>
          <ac:cxnSpMkLst>
            <pc:docMk/>
            <pc:sldMk cId="956894492" sldId="387"/>
            <ac:cxnSpMk id="9" creationId="{032FB264-DE94-CF78-9AF8-7A00705AFB57}"/>
          </ac:cxnSpMkLst>
        </pc:cxnChg>
        <pc:cxnChg chg="del">
          <ac:chgData name="Ren Russel Lavilla" userId="440ce48c33ad75fb" providerId="LiveId" clId="{A76C6BE2-B2DA-4E19-8C83-28EBC29E96DE}" dt="2022-12-01T05:45:04.742" v="5083" actId="478"/>
          <ac:cxnSpMkLst>
            <pc:docMk/>
            <pc:sldMk cId="956894492" sldId="387"/>
            <ac:cxnSpMk id="14" creationId="{C3765065-C541-601C-0069-0F8CBAD380A5}"/>
          </ac:cxnSpMkLst>
        </pc:cxnChg>
        <pc:cxnChg chg="add del mod">
          <ac:chgData name="Ren Russel Lavilla" userId="440ce48c33ad75fb" providerId="LiveId" clId="{A76C6BE2-B2DA-4E19-8C83-28EBC29E96DE}" dt="2022-12-01T05:57:29.656" v="5152" actId="478"/>
          <ac:cxnSpMkLst>
            <pc:docMk/>
            <pc:sldMk cId="956894492" sldId="387"/>
            <ac:cxnSpMk id="15" creationId="{69387227-60B1-F94A-7CBE-9FA66A670F87}"/>
          </ac:cxnSpMkLst>
        </pc:cxnChg>
        <pc:cxnChg chg="del">
          <ac:chgData name="Ren Russel Lavilla" userId="440ce48c33ad75fb" providerId="LiveId" clId="{A76C6BE2-B2DA-4E19-8C83-28EBC29E96DE}" dt="2022-12-01T05:45:04.742" v="5083" actId="478"/>
          <ac:cxnSpMkLst>
            <pc:docMk/>
            <pc:sldMk cId="956894492" sldId="387"/>
            <ac:cxnSpMk id="19" creationId="{5BA07BE2-7B9D-001A-589A-972F6CF38E9E}"/>
          </ac:cxnSpMkLst>
        </pc:cxnChg>
        <pc:cxnChg chg="add del">
          <ac:chgData name="Ren Russel Lavilla" userId="440ce48c33ad75fb" providerId="LiveId" clId="{A76C6BE2-B2DA-4E19-8C83-28EBC29E96DE}" dt="2022-12-01T05:58:29.875" v="5167" actId="11529"/>
          <ac:cxnSpMkLst>
            <pc:docMk/>
            <pc:sldMk cId="956894492" sldId="387"/>
            <ac:cxnSpMk id="24" creationId="{AF98FE16-4F18-BA4A-3569-EB8F3B6CB2F6}"/>
          </ac:cxnSpMkLst>
        </pc:cxnChg>
        <pc:cxnChg chg="add mod ord">
          <ac:chgData name="Ren Russel Lavilla" userId="440ce48c33ad75fb" providerId="LiveId" clId="{A76C6BE2-B2DA-4E19-8C83-28EBC29E96DE}" dt="2022-12-01T06:05:30.277" v="5278" actId="14100"/>
          <ac:cxnSpMkLst>
            <pc:docMk/>
            <pc:sldMk cId="956894492" sldId="387"/>
            <ac:cxnSpMk id="27" creationId="{A886455D-62F6-FDF6-2489-0869676D7634}"/>
          </ac:cxnSpMkLst>
        </pc:cxnChg>
        <pc:cxnChg chg="add del mod">
          <ac:chgData name="Ren Russel Lavilla" userId="440ce48c33ad75fb" providerId="LiveId" clId="{A76C6BE2-B2DA-4E19-8C83-28EBC29E96DE}" dt="2022-12-01T06:02:09.692" v="5216" actId="21"/>
          <ac:cxnSpMkLst>
            <pc:docMk/>
            <pc:sldMk cId="956894492" sldId="387"/>
            <ac:cxnSpMk id="33" creationId="{AF06875E-5131-1502-2FEC-A1C01724D05C}"/>
          </ac:cxnSpMkLst>
        </pc:cxnChg>
        <pc:cxnChg chg="add mod">
          <ac:chgData name="Ren Russel Lavilla" userId="440ce48c33ad75fb" providerId="LiveId" clId="{A76C6BE2-B2DA-4E19-8C83-28EBC29E96DE}" dt="2022-12-01T06:03:21.607" v="5228" actId="571"/>
          <ac:cxnSpMkLst>
            <pc:docMk/>
            <pc:sldMk cId="956894492" sldId="387"/>
            <ac:cxnSpMk id="45" creationId="{554AD663-F77A-4686-B7B3-56BD82B91804}"/>
          </ac:cxnSpMkLst>
        </pc:cxnChg>
        <pc:cxnChg chg="add mod">
          <ac:chgData name="Ren Russel Lavilla" userId="440ce48c33ad75fb" providerId="LiveId" clId="{A76C6BE2-B2DA-4E19-8C83-28EBC29E96DE}" dt="2022-12-01T06:05:20.314" v="5276" actId="1076"/>
          <ac:cxnSpMkLst>
            <pc:docMk/>
            <pc:sldMk cId="956894492" sldId="387"/>
            <ac:cxnSpMk id="49" creationId="{2BE7380D-4757-7151-C197-36E86A3A39FF}"/>
          </ac:cxnSpMkLst>
        </pc:cxnChg>
      </pc:sldChg>
      <pc:sldChg chg="addSp delSp modSp new mod ord modTransition modAnim">
        <pc:chgData name="Ren Russel Lavilla" userId="440ce48c33ad75fb" providerId="LiveId" clId="{A76C6BE2-B2DA-4E19-8C83-28EBC29E96DE}" dt="2022-12-01T06:21:09.632" v="5587"/>
        <pc:sldMkLst>
          <pc:docMk/>
          <pc:sldMk cId="2334395365" sldId="388"/>
        </pc:sldMkLst>
        <pc:spChg chg="add del mod">
          <ac:chgData name="Ren Russel Lavilla" userId="440ce48c33ad75fb" providerId="LiveId" clId="{A76C6BE2-B2DA-4E19-8C83-28EBC29E96DE}" dt="2022-12-01T06:11:18.514" v="5415" actId="478"/>
          <ac:spMkLst>
            <pc:docMk/>
            <pc:sldMk cId="2334395365" sldId="388"/>
            <ac:spMk id="4" creationId="{069501CC-97AA-0600-D290-ACC33B2CF2B3}"/>
          </ac:spMkLst>
        </pc:spChg>
        <pc:spChg chg="add mod">
          <ac:chgData name="Ren Russel Lavilla" userId="440ce48c33ad75fb" providerId="LiveId" clId="{A76C6BE2-B2DA-4E19-8C83-28EBC29E96DE}" dt="2022-12-01T06:15:55.561" v="5543" actId="164"/>
          <ac:spMkLst>
            <pc:docMk/>
            <pc:sldMk cId="2334395365" sldId="388"/>
            <ac:spMk id="5" creationId="{30EB14C0-44B3-6466-D847-3CE477F03C0F}"/>
          </ac:spMkLst>
        </pc:spChg>
        <pc:spChg chg="add mod">
          <ac:chgData name="Ren Russel Lavilla" userId="440ce48c33ad75fb" providerId="LiveId" clId="{A76C6BE2-B2DA-4E19-8C83-28EBC29E96DE}" dt="2022-12-01T06:18:38.033" v="5577" actId="1076"/>
          <ac:spMkLst>
            <pc:docMk/>
            <pc:sldMk cId="2334395365" sldId="388"/>
            <ac:spMk id="7" creationId="{D4A365FF-EB9F-B7D6-C33E-B27BE8C230AD}"/>
          </ac:spMkLst>
        </pc:spChg>
        <pc:grpChg chg="add del mod">
          <ac:chgData name="Ren Russel Lavilla" userId="440ce48c33ad75fb" providerId="LiveId" clId="{A76C6BE2-B2DA-4E19-8C83-28EBC29E96DE}" dt="2022-12-01T06:18:21.208" v="5572" actId="478"/>
          <ac:grpSpMkLst>
            <pc:docMk/>
            <pc:sldMk cId="2334395365" sldId="388"/>
            <ac:grpSpMk id="6" creationId="{41481FD6-66D4-6478-F0C3-DBE0B2CB992F}"/>
          </ac:grpSpMkLst>
        </pc:grpChg>
        <pc:picChg chg="add mod">
          <ac:chgData name="Ren Russel Lavilla" userId="440ce48c33ad75fb" providerId="LiveId" clId="{A76C6BE2-B2DA-4E19-8C83-28EBC29E96DE}" dt="2022-12-01T06:19:08.061" v="5582" actId="1076"/>
          <ac:picMkLst>
            <pc:docMk/>
            <pc:sldMk cId="2334395365" sldId="388"/>
            <ac:picMk id="3" creationId="{51A98554-580E-11CB-7070-257FD301A006}"/>
          </ac:picMkLst>
        </pc:picChg>
        <pc:picChg chg="add mod">
          <ac:chgData name="Ren Russel Lavilla" userId="440ce48c33ad75fb" providerId="LiveId" clId="{A76C6BE2-B2DA-4E19-8C83-28EBC29E96DE}" dt="2022-12-01T06:19:32.924" v="5585" actId="1076"/>
          <ac:picMkLst>
            <pc:docMk/>
            <pc:sldMk cId="2334395365" sldId="388"/>
            <ac:picMk id="8" creationId="{D61D0AC9-BE31-B433-BBE1-B46A5DDC17AC}"/>
          </ac:picMkLst>
        </pc:picChg>
        <pc:picChg chg="add mod">
          <ac:chgData name="Ren Russel Lavilla" userId="440ce48c33ad75fb" providerId="LiveId" clId="{A76C6BE2-B2DA-4E19-8C83-28EBC29E96DE}" dt="2022-12-01T06:15:55.561" v="5543" actId="164"/>
          <ac:picMkLst>
            <pc:docMk/>
            <pc:sldMk cId="2334395365" sldId="388"/>
            <ac:picMk id="36866" creationId="{8FA0D9E3-6482-0EBA-16E2-FCCA6B5AE8E1}"/>
          </ac:picMkLst>
        </pc:picChg>
        <pc:picChg chg="add del">
          <ac:chgData name="Ren Russel Lavilla" userId="440ce48c33ad75fb" providerId="LiveId" clId="{A76C6BE2-B2DA-4E19-8C83-28EBC29E96DE}" dt="2022-12-01T06:17:00.547" v="5552"/>
          <ac:picMkLst>
            <pc:docMk/>
            <pc:sldMk cId="2334395365" sldId="388"/>
            <ac:picMk id="36868" creationId="{D1513267-EB6A-91C1-ACD4-27E305BBEF32}"/>
          </ac:picMkLst>
        </pc:picChg>
        <pc:cxnChg chg="add mod">
          <ac:chgData name="Ren Russel Lavilla" userId="440ce48c33ad75fb" providerId="LiveId" clId="{A76C6BE2-B2DA-4E19-8C83-28EBC29E96DE}" dt="2022-12-01T06:18:53.939" v="5580" actId="13822"/>
          <ac:cxnSpMkLst>
            <pc:docMk/>
            <pc:sldMk cId="2334395365" sldId="388"/>
            <ac:cxnSpMk id="10" creationId="{D291D6C2-DB14-EC83-5FF5-EF40FF4621B2}"/>
          </ac:cxnSpMkLst>
        </pc:cxnChg>
      </pc:sldChg>
      <pc:sldChg chg="addSp modSp new ord modTransition">
        <pc:chgData name="Ren Russel Lavilla" userId="440ce48c33ad75fb" providerId="LiveId" clId="{A76C6BE2-B2DA-4E19-8C83-28EBC29E96DE}" dt="2022-12-01T06:21:09.632" v="5587"/>
        <pc:sldMkLst>
          <pc:docMk/>
          <pc:sldMk cId="695680685" sldId="389"/>
        </pc:sldMkLst>
        <pc:spChg chg="mod">
          <ac:chgData name="Ren Russel Lavilla" userId="440ce48c33ad75fb" providerId="LiveId" clId="{A76C6BE2-B2DA-4E19-8C83-28EBC29E96DE}" dt="2022-12-01T06:18:06.217" v="5567" actId="1076"/>
          <ac:spMkLst>
            <pc:docMk/>
            <pc:sldMk cId="695680685" sldId="389"/>
            <ac:spMk id="4" creationId="{5F9A1784-FF8D-B74A-101C-7FA0C17DECA5}"/>
          </ac:spMkLst>
        </pc:spChg>
        <pc:grpChg chg="add mod">
          <ac:chgData name="Ren Russel Lavilla" userId="440ce48c33ad75fb" providerId="LiveId" clId="{A76C6BE2-B2DA-4E19-8C83-28EBC29E96DE}" dt="2022-12-01T06:18:06.217" v="5567" actId="1076"/>
          <ac:grpSpMkLst>
            <pc:docMk/>
            <pc:sldMk cId="695680685" sldId="389"/>
            <ac:grpSpMk id="3" creationId="{4573F795-4F66-8CB2-BAD4-E3EF51C20932}"/>
          </ac:grpSpMkLst>
        </pc:grpChg>
        <pc:picChg chg="mod">
          <ac:chgData name="Ren Russel Lavilla" userId="440ce48c33ad75fb" providerId="LiveId" clId="{A76C6BE2-B2DA-4E19-8C83-28EBC29E96DE}" dt="2022-12-01T06:18:06.217" v="5567" actId="1076"/>
          <ac:picMkLst>
            <pc:docMk/>
            <pc:sldMk cId="695680685" sldId="389"/>
            <ac:picMk id="5" creationId="{4D4F9216-EA83-51A5-67CF-EA09DE45225D}"/>
          </ac:picMkLst>
        </pc:picChg>
      </pc:sldChg>
      <pc:sldChg chg="addSp delSp modSp add mod ord">
        <pc:chgData name="Ren Russel Lavilla" userId="440ce48c33ad75fb" providerId="LiveId" clId="{A76C6BE2-B2DA-4E19-8C83-28EBC29E96DE}" dt="2022-12-01T06:55:46.515" v="6182" actId="167"/>
        <pc:sldMkLst>
          <pc:docMk/>
          <pc:sldMk cId="280912396" sldId="390"/>
        </pc:sldMkLst>
        <pc:spChg chg="mod ord">
          <ac:chgData name="Ren Russel Lavilla" userId="440ce48c33ad75fb" providerId="LiveId" clId="{A76C6BE2-B2DA-4E19-8C83-28EBC29E96DE}" dt="2022-12-01T06:50:53.523" v="6150" actId="14838"/>
          <ac:spMkLst>
            <pc:docMk/>
            <pc:sldMk cId="280912396" sldId="390"/>
            <ac:spMk id="3858" creationId="{00000000-0000-0000-0000-000000000000}"/>
          </ac:spMkLst>
        </pc:spChg>
        <pc:grpChg chg="add del mod">
          <ac:chgData name="Ren Russel Lavilla" userId="440ce48c33ad75fb" providerId="LiveId" clId="{A76C6BE2-B2DA-4E19-8C83-28EBC29E96DE}" dt="2022-12-01T06:51:01.560" v="6152" actId="478"/>
          <ac:grpSpMkLst>
            <pc:docMk/>
            <pc:sldMk cId="280912396" sldId="390"/>
            <ac:grpSpMk id="3" creationId="{197754A2-BA6C-815B-62EB-E6365ABB3FBA}"/>
          </ac:grpSpMkLst>
        </pc:grpChg>
        <pc:picChg chg="del">
          <ac:chgData name="Ren Russel Lavilla" userId="440ce48c33ad75fb" providerId="LiveId" clId="{A76C6BE2-B2DA-4E19-8C83-28EBC29E96DE}" dt="2022-12-01T06:46:21.715" v="6106" actId="478"/>
          <ac:picMkLst>
            <pc:docMk/>
            <pc:sldMk cId="280912396" sldId="390"/>
            <ac:picMk id="2" creationId="{F7FCACBE-2B46-4638-7FE9-9220C120DEED}"/>
          </ac:picMkLst>
        </pc:picChg>
        <pc:picChg chg="add mod">
          <ac:chgData name="Ren Russel Lavilla" userId="440ce48c33ad75fb" providerId="LiveId" clId="{A76C6BE2-B2DA-4E19-8C83-28EBC29E96DE}" dt="2022-12-01T06:55:46.515" v="6182" actId="167"/>
          <ac:picMkLst>
            <pc:docMk/>
            <pc:sldMk cId="280912396" sldId="390"/>
            <ac:picMk id="4" creationId="{C2CD0761-DF47-A817-B2BB-5D456C291110}"/>
          </ac:picMkLst>
        </pc:picChg>
        <pc:picChg chg="add del mod">
          <ac:chgData name="Ren Russel Lavilla" userId="440ce48c33ad75fb" providerId="LiveId" clId="{A76C6BE2-B2DA-4E19-8C83-28EBC29E96DE}" dt="2022-12-01T06:51:01.560" v="6152" actId="478"/>
          <ac:picMkLst>
            <pc:docMk/>
            <pc:sldMk cId="280912396" sldId="390"/>
            <ac:picMk id="37890" creationId="{95216C14-ADC8-B265-4264-2D408A2466F5}"/>
          </ac:picMkLst>
        </pc:picChg>
        <pc:picChg chg="add del mod">
          <ac:chgData name="Ren Russel Lavilla" userId="440ce48c33ad75fb" providerId="LiveId" clId="{A76C6BE2-B2DA-4E19-8C83-28EBC29E96DE}" dt="2022-12-01T06:54:22.653" v="6167" actId="478"/>
          <ac:picMkLst>
            <pc:docMk/>
            <pc:sldMk cId="280912396" sldId="390"/>
            <ac:picMk id="37892" creationId="{6A184C06-A3FC-D70C-AC6B-58E10697E0EB}"/>
          </ac:picMkLst>
        </pc:picChg>
        <pc:picChg chg="add del">
          <ac:chgData name="Ren Russel Lavilla" userId="440ce48c33ad75fb" providerId="LiveId" clId="{A76C6BE2-B2DA-4E19-8C83-28EBC29E96DE}" dt="2022-12-01T06:52:04.699" v="6158"/>
          <ac:picMkLst>
            <pc:docMk/>
            <pc:sldMk cId="280912396" sldId="390"/>
            <ac:picMk id="37894" creationId="{5E584CF1-A39C-5D12-0C25-74F20C9D8FDE}"/>
          </ac:picMkLst>
        </pc:picChg>
        <pc:picChg chg="add del">
          <ac:chgData name="Ren Russel Lavilla" userId="440ce48c33ad75fb" providerId="LiveId" clId="{A76C6BE2-B2DA-4E19-8C83-28EBC29E96DE}" dt="2022-12-01T06:52:16.548" v="6160" actId="478"/>
          <ac:picMkLst>
            <pc:docMk/>
            <pc:sldMk cId="280912396" sldId="390"/>
            <ac:picMk id="37896" creationId="{73B36D65-7CC2-1BBE-50FB-EEA64F85E08A}"/>
          </ac:picMkLst>
        </pc:picChg>
        <pc:picChg chg="add mod">
          <ac:chgData name="Ren Russel Lavilla" userId="440ce48c33ad75fb" providerId="LiveId" clId="{A76C6BE2-B2DA-4E19-8C83-28EBC29E96DE}" dt="2022-12-01T06:55:29.409" v="6179"/>
          <ac:picMkLst>
            <pc:docMk/>
            <pc:sldMk cId="280912396" sldId="390"/>
            <ac:picMk id="37898" creationId="{21643DC3-1636-536B-9506-65D324D2FC3D}"/>
          </ac:picMkLst>
        </pc:picChg>
      </pc:sldChg>
      <pc:sldChg chg="addSp delSp modSp new mod delAnim modAnim">
        <pc:chgData name="Ren Russel Lavilla" userId="440ce48c33ad75fb" providerId="LiveId" clId="{A76C6BE2-B2DA-4E19-8C83-28EBC29E96DE}" dt="2022-12-01T07:26:32.066" v="6587"/>
        <pc:sldMkLst>
          <pc:docMk/>
          <pc:sldMk cId="1887274096" sldId="391"/>
        </pc:sldMkLst>
        <pc:spChg chg="mod">
          <ac:chgData name="Ren Russel Lavilla" userId="440ce48c33ad75fb" providerId="LiveId" clId="{A76C6BE2-B2DA-4E19-8C83-28EBC29E96DE}" dt="2022-12-01T07:10:52.693" v="6442" actId="1076"/>
          <ac:spMkLst>
            <pc:docMk/>
            <pc:sldMk cId="1887274096" sldId="391"/>
            <ac:spMk id="5" creationId="{D3D1D3D7-A677-5AB0-6C64-B96174873217}"/>
          </ac:spMkLst>
        </pc:spChg>
        <pc:spChg chg="mod">
          <ac:chgData name="Ren Russel Lavilla" userId="440ce48c33ad75fb" providerId="LiveId" clId="{A76C6BE2-B2DA-4E19-8C83-28EBC29E96DE}" dt="2022-12-01T06:57:14.778" v="6186"/>
          <ac:spMkLst>
            <pc:docMk/>
            <pc:sldMk cId="1887274096" sldId="391"/>
            <ac:spMk id="8" creationId="{F17EA87F-4C93-1C3A-4811-22E8AFDF6898}"/>
          </ac:spMkLst>
        </pc:spChg>
        <pc:spChg chg="add mod">
          <ac:chgData name="Ren Russel Lavilla" userId="440ce48c33ad75fb" providerId="LiveId" clId="{A76C6BE2-B2DA-4E19-8C83-28EBC29E96DE}" dt="2022-12-01T07:11:34.340" v="6452" actId="255"/>
          <ac:spMkLst>
            <pc:docMk/>
            <pc:sldMk cId="1887274096" sldId="391"/>
            <ac:spMk id="9" creationId="{0208AF38-3E4A-6223-D2DC-92F1683DF3AD}"/>
          </ac:spMkLst>
        </pc:spChg>
        <pc:spChg chg="add mod topLvl">
          <ac:chgData name="Ren Russel Lavilla" userId="440ce48c33ad75fb" providerId="LiveId" clId="{A76C6BE2-B2DA-4E19-8C83-28EBC29E96DE}" dt="2022-12-01T07:25:28.717" v="6581" actId="165"/>
          <ac:spMkLst>
            <pc:docMk/>
            <pc:sldMk cId="1887274096" sldId="391"/>
            <ac:spMk id="10" creationId="{0AEEAB6B-BA01-6644-047E-CA1736D13F2A}"/>
          </ac:spMkLst>
        </pc:spChg>
        <pc:spChg chg="add del mod">
          <ac:chgData name="Ren Russel Lavilla" userId="440ce48c33ad75fb" providerId="LiveId" clId="{A76C6BE2-B2DA-4E19-8C83-28EBC29E96DE}" dt="2022-12-01T07:08:18.360" v="6396" actId="478"/>
          <ac:spMkLst>
            <pc:docMk/>
            <pc:sldMk cId="1887274096" sldId="391"/>
            <ac:spMk id="12" creationId="{1ED24DCB-6E2E-B993-F21E-C1A907A3D292}"/>
          </ac:spMkLst>
        </pc:spChg>
        <pc:spChg chg="add mod">
          <ac:chgData name="Ren Russel Lavilla" userId="440ce48c33ad75fb" providerId="LiveId" clId="{A76C6BE2-B2DA-4E19-8C83-28EBC29E96DE}" dt="2022-12-01T07:11:20.621" v="6449" actId="1076"/>
          <ac:spMkLst>
            <pc:docMk/>
            <pc:sldMk cId="1887274096" sldId="391"/>
            <ac:spMk id="13" creationId="{95D94B97-6AD9-8B07-654A-B91DAB81BC5E}"/>
          </ac:spMkLst>
        </pc:spChg>
        <pc:spChg chg="del mod topLvl">
          <ac:chgData name="Ren Russel Lavilla" userId="440ce48c33ad75fb" providerId="LiveId" clId="{A76C6BE2-B2DA-4E19-8C83-28EBC29E96DE}" dt="2022-12-01T07:08:06.075" v="6393" actId="478"/>
          <ac:spMkLst>
            <pc:docMk/>
            <pc:sldMk cId="1887274096" sldId="391"/>
            <ac:spMk id="16" creationId="{34D31DCA-D23C-F896-1F1D-1A649EE0E96E}"/>
          </ac:spMkLst>
        </pc:spChg>
        <pc:spChg chg="del mod topLvl">
          <ac:chgData name="Ren Russel Lavilla" userId="440ce48c33ad75fb" providerId="LiveId" clId="{A76C6BE2-B2DA-4E19-8C83-28EBC29E96DE}" dt="2022-12-01T07:08:48.891" v="6404" actId="478"/>
          <ac:spMkLst>
            <pc:docMk/>
            <pc:sldMk cId="1887274096" sldId="391"/>
            <ac:spMk id="19" creationId="{6C6C471C-EA43-F1CE-560D-66E131CC3B93}"/>
          </ac:spMkLst>
        </pc:spChg>
        <pc:spChg chg="mod">
          <ac:chgData name="Ren Russel Lavilla" userId="440ce48c33ad75fb" providerId="LiveId" clId="{A76C6BE2-B2DA-4E19-8C83-28EBC29E96DE}" dt="2022-12-01T07:08:44.113" v="6401"/>
          <ac:spMkLst>
            <pc:docMk/>
            <pc:sldMk cId="1887274096" sldId="391"/>
            <ac:spMk id="22" creationId="{B0559D1D-AC46-983B-290A-F5A14470026C}"/>
          </ac:spMkLst>
        </pc:spChg>
        <pc:spChg chg="add mod">
          <ac:chgData name="Ren Russel Lavilla" userId="440ce48c33ad75fb" providerId="LiveId" clId="{A76C6BE2-B2DA-4E19-8C83-28EBC29E96DE}" dt="2022-12-01T07:09:24.192" v="6426" actId="1076"/>
          <ac:spMkLst>
            <pc:docMk/>
            <pc:sldMk cId="1887274096" sldId="391"/>
            <ac:spMk id="23" creationId="{7A46F9CA-CF3F-CEF6-5340-07925B3017C7}"/>
          </ac:spMkLst>
        </pc:spChg>
        <pc:grpChg chg="add mod">
          <ac:chgData name="Ren Russel Lavilla" userId="440ce48c33ad75fb" providerId="LiveId" clId="{A76C6BE2-B2DA-4E19-8C83-28EBC29E96DE}" dt="2022-12-01T07:10:02.126" v="6433" actId="1076"/>
          <ac:grpSpMkLst>
            <pc:docMk/>
            <pc:sldMk cId="1887274096" sldId="391"/>
            <ac:grpSpMk id="3" creationId="{AB2D2E27-4B9A-8986-9D86-4FB39FD252A5}"/>
          </ac:grpSpMkLst>
        </pc:grpChg>
        <pc:grpChg chg="add del mod">
          <ac:chgData name="Ren Russel Lavilla" userId="440ce48c33ad75fb" providerId="LiveId" clId="{A76C6BE2-B2DA-4E19-8C83-28EBC29E96DE}" dt="2022-12-01T06:57:16.206" v="6187"/>
          <ac:grpSpMkLst>
            <pc:docMk/>
            <pc:sldMk cId="1887274096" sldId="391"/>
            <ac:grpSpMk id="6" creationId="{EE3836F9-476A-D084-6222-A63FF4EB3D2C}"/>
          </ac:grpSpMkLst>
        </pc:grpChg>
        <pc:grpChg chg="add del mod">
          <ac:chgData name="Ren Russel Lavilla" userId="440ce48c33ad75fb" providerId="LiveId" clId="{A76C6BE2-B2DA-4E19-8C83-28EBC29E96DE}" dt="2022-12-01T07:08:06.075" v="6393" actId="478"/>
          <ac:grpSpMkLst>
            <pc:docMk/>
            <pc:sldMk cId="1887274096" sldId="391"/>
            <ac:grpSpMk id="14" creationId="{E63D1A76-5C57-3D97-A42D-3387851C5449}"/>
          </ac:grpSpMkLst>
        </pc:grpChg>
        <pc:grpChg chg="add del mod">
          <ac:chgData name="Ren Russel Lavilla" userId="440ce48c33ad75fb" providerId="LiveId" clId="{A76C6BE2-B2DA-4E19-8C83-28EBC29E96DE}" dt="2022-12-01T07:08:48.891" v="6404" actId="478"/>
          <ac:grpSpMkLst>
            <pc:docMk/>
            <pc:sldMk cId="1887274096" sldId="391"/>
            <ac:grpSpMk id="17" creationId="{3DAF23DA-8DFC-C272-22CC-D7D826AD9E84}"/>
          </ac:grpSpMkLst>
        </pc:grpChg>
        <pc:grpChg chg="add del mod">
          <ac:chgData name="Ren Russel Lavilla" userId="440ce48c33ad75fb" providerId="LiveId" clId="{A76C6BE2-B2DA-4E19-8C83-28EBC29E96DE}" dt="2022-12-01T07:08:45.015" v="6402"/>
          <ac:grpSpMkLst>
            <pc:docMk/>
            <pc:sldMk cId="1887274096" sldId="391"/>
            <ac:grpSpMk id="20" creationId="{CC2B2EF3-4300-BE71-FE06-CFE9FE513107}"/>
          </ac:grpSpMkLst>
        </pc:grpChg>
        <pc:grpChg chg="add del mod">
          <ac:chgData name="Ren Russel Lavilla" userId="440ce48c33ad75fb" providerId="LiveId" clId="{A76C6BE2-B2DA-4E19-8C83-28EBC29E96DE}" dt="2022-12-01T07:25:28.717" v="6581" actId="165"/>
          <ac:grpSpMkLst>
            <pc:docMk/>
            <pc:sldMk cId="1887274096" sldId="391"/>
            <ac:grpSpMk id="36" creationId="{ED048A76-6163-22AA-4C5B-BD8499548229}"/>
          </ac:grpSpMkLst>
        </pc:grpChg>
        <pc:picChg chg="mod">
          <ac:chgData name="Ren Russel Lavilla" userId="440ce48c33ad75fb" providerId="LiveId" clId="{A76C6BE2-B2DA-4E19-8C83-28EBC29E96DE}" dt="2022-12-01T07:10:02.126" v="6433" actId="1076"/>
          <ac:picMkLst>
            <pc:docMk/>
            <pc:sldMk cId="1887274096" sldId="391"/>
            <ac:picMk id="4" creationId="{F33F8FA4-977C-459A-1BE8-4B03FE14BF30}"/>
          </ac:picMkLst>
        </pc:picChg>
        <pc:picChg chg="mod">
          <ac:chgData name="Ren Russel Lavilla" userId="440ce48c33ad75fb" providerId="LiveId" clId="{A76C6BE2-B2DA-4E19-8C83-28EBC29E96DE}" dt="2022-12-01T06:57:14.778" v="6186"/>
          <ac:picMkLst>
            <pc:docMk/>
            <pc:sldMk cId="1887274096" sldId="391"/>
            <ac:picMk id="7" creationId="{FD7D6FC0-B085-6E23-A351-F3400FCC41B2}"/>
          </ac:picMkLst>
        </pc:picChg>
        <pc:picChg chg="add mod">
          <ac:chgData name="Ren Russel Lavilla" userId="440ce48c33ad75fb" providerId="LiveId" clId="{A76C6BE2-B2DA-4E19-8C83-28EBC29E96DE}" dt="2022-12-01T07:11:20.621" v="6449" actId="1076"/>
          <ac:picMkLst>
            <pc:docMk/>
            <pc:sldMk cId="1887274096" sldId="391"/>
            <ac:picMk id="11" creationId="{8E1F3658-52E5-4DE6-4678-CCC3CE4E97FA}"/>
          </ac:picMkLst>
        </pc:picChg>
        <pc:picChg chg="mod topLvl">
          <ac:chgData name="Ren Russel Lavilla" userId="440ce48c33ad75fb" providerId="LiveId" clId="{A76C6BE2-B2DA-4E19-8C83-28EBC29E96DE}" dt="2022-12-01T07:25:28.717" v="6581" actId="165"/>
          <ac:picMkLst>
            <pc:docMk/>
            <pc:sldMk cId="1887274096" sldId="391"/>
            <ac:picMk id="15" creationId="{367B5C0D-7783-D991-89A4-65D4634B467C}"/>
          </ac:picMkLst>
        </pc:picChg>
        <pc:picChg chg="mod topLvl">
          <ac:chgData name="Ren Russel Lavilla" userId="440ce48c33ad75fb" providerId="LiveId" clId="{A76C6BE2-B2DA-4E19-8C83-28EBC29E96DE}" dt="2022-12-01T07:09:24.192" v="6426" actId="1076"/>
          <ac:picMkLst>
            <pc:docMk/>
            <pc:sldMk cId="1887274096" sldId="391"/>
            <ac:picMk id="18" creationId="{E800435B-C36B-A832-E436-1867CA7133E0}"/>
          </ac:picMkLst>
        </pc:picChg>
        <pc:picChg chg="mod">
          <ac:chgData name="Ren Russel Lavilla" userId="440ce48c33ad75fb" providerId="LiveId" clId="{A76C6BE2-B2DA-4E19-8C83-28EBC29E96DE}" dt="2022-12-01T07:08:44.113" v="6401"/>
          <ac:picMkLst>
            <pc:docMk/>
            <pc:sldMk cId="1887274096" sldId="391"/>
            <ac:picMk id="21" creationId="{B16B2A42-67A5-0390-C633-9A3BF66D10DB}"/>
          </ac:picMkLst>
        </pc:picChg>
        <pc:cxnChg chg="add mod">
          <ac:chgData name="Ren Russel Lavilla" userId="440ce48c33ad75fb" providerId="LiveId" clId="{A76C6BE2-B2DA-4E19-8C83-28EBC29E96DE}" dt="2022-12-01T07:11:20.621" v="6449" actId="1076"/>
          <ac:cxnSpMkLst>
            <pc:docMk/>
            <pc:sldMk cId="1887274096" sldId="391"/>
            <ac:cxnSpMk id="25" creationId="{DE3D27ED-7F6A-3ABE-59EE-0E31DF15A10D}"/>
          </ac:cxnSpMkLst>
        </pc:cxnChg>
        <pc:cxnChg chg="add mod topLvl">
          <ac:chgData name="Ren Russel Lavilla" userId="440ce48c33ad75fb" providerId="LiveId" clId="{A76C6BE2-B2DA-4E19-8C83-28EBC29E96DE}" dt="2022-12-01T07:25:28.717" v="6581" actId="165"/>
          <ac:cxnSpMkLst>
            <pc:docMk/>
            <pc:sldMk cId="1887274096" sldId="391"/>
            <ac:cxnSpMk id="27" creationId="{760003F1-CDB5-5891-61AD-6C3B18BC5C7F}"/>
          </ac:cxnSpMkLst>
        </pc:cxnChg>
        <pc:cxnChg chg="add mod">
          <ac:chgData name="Ren Russel Lavilla" userId="440ce48c33ad75fb" providerId="LiveId" clId="{A76C6BE2-B2DA-4E19-8C83-28EBC29E96DE}" dt="2022-12-01T07:11:12.677" v="6448" actId="14100"/>
          <ac:cxnSpMkLst>
            <pc:docMk/>
            <pc:sldMk cId="1887274096" sldId="391"/>
            <ac:cxnSpMk id="30" creationId="{33CF245B-BDDD-3769-89B5-46D2B9DBA2AF}"/>
          </ac:cxnSpMkLst>
        </pc:cxnChg>
      </pc:sldChg>
      <pc:sldChg chg="addSp delSp modSp add mod delAnim modAnim">
        <pc:chgData name="Ren Russel Lavilla" userId="440ce48c33ad75fb" providerId="LiveId" clId="{A76C6BE2-B2DA-4E19-8C83-28EBC29E96DE}" dt="2022-12-01T07:20:30.249" v="6560" actId="20577"/>
        <pc:sldMkLst>
          <pc:docMk/>
          <pc:sldMk cId="3820838307" sldId="392"/>
        </pc:sldMkLst>
        <pc:spChg chg="del mod">
          <ac:chgData name="Ren Russel Lavilla" userId="440ce48c33ad75fb" providerId="LiveId" clId="{A76C6BE2-B2DA-4E19-8C83-28EBC29E96DE}" dt="2022-12-01T07:16:47.021" v="6500" actId="478"/>
          <ac:spMkLst>
            <pc:docMk/>
            <pc:sldMk cId="3820838307" sldId="392"/>
            <ac:spMk id="5" creationId="{D3D1D3D7-A677-5AB0-6C64-B96174873217}"/>
          </ac:spMkLst>
        </pc:spChg>
        <pc:spChg chg="mod">
          <ac:chgData name="Ren Russel Lavilla" userId="440ce48c33ad75fb" providerId="LiveId" clId="{A76C6BE2-B2DA-4E19-8C83-28EBC29E96DE}" dt="2022-12-01T07:12:41.739" v="6485" actId="20577"/>
          <ac:spMkLst>
            <pc:docMk/>
            <pc:sldMk cId="3820838307" sldId="392"/>
            <ac:spMk id="9" creationId="{0208AF38-3E4A-6223-D2DC-92F1683DF3AD}"/>
          </ac:spMkLst>
        </pc:spChg>
        <pc:spChg chg="del mod">
          <ac:chgData name="Ren Russel Lavilla" userId="440ce48c33ad75fb" providerId="LiveId" clId="{A76C6BE2-B2DA-4E19-8C83-28EBC29E96DE}" dt="2022-12-01T07:14:45.602" v="6490" actId="478"/>
          <ac:spMkLst>
            <pc:docMk/>
            <pc:sldMk cId="3820838307" sldId="392"/>
            <ac:spMk id="10" creationId="{0AEEAB6B-BA01-6644-047E-CA1736D13F2A}"/>
          </ac:spMkLst>
        </pc:spChg>
        <pc:spChg chg="del">
          <ac:chgData name="Ren Russel Lavilla" userId="440ce48c33ad75fb" providerId="LiveId" clId="{A76C6BE2-B2DA-4E19-8C83-28EBC29E96DE}" dt="2022-12-01T07:16:45.576" v="6499" actId="478"/>
          <ac:spMkLst>
            <pc:docMk/>
            <pc:sldMk cId="3820838307" sldId="392"/>
            <ac:spMk id="13" creationId="{95D94B97-6AD9-8B07-654A-B91DAB81BC5E}"/>
          </ac:spMkLst>
        </pc:spChg>
        <pc:spChg chg="add mod ord">
          <ac:chgData name="Ren Russel Lavilla" userId="440ce48c33ad75fb" providerId="LiveId" clId="{A76C6BE2-B2DA-4E19-8C83-28EBC29E96DE}" dt="2022-12-01T07:19:23.640" v="6524" actId="164"/>
          <ac:spMkLst>
            <pc:docMk/>
            <pc:sldMk cId="3820838307" sldId="392"/>
            <ac:spMk id="14" creationId="{7A9EA762-482F-6D8D-EE96-727A331FCD25}"/>
          </ac:spMkLst>
        </pc:spChg>
        <pc:spChg chg="add mod">
          <ac:chgData name="Ren Russel Lavilla" userId="440ce48c33ad75fb" providerId="LiveId" clId="{A76C6BE2-B2DA-4E19-8C83-28EBC29E96DE}" dt="2022-12-01T07:20:30.249" v="6560" actId="20577"/>
          <ac:spMkLst>
            <pc:docMk/>
            <pc:sldMk cId="3820838307" sldId="392"/>
            <ac:spMk id="19" creationId="{61A197D4-398D-1B5D-25A5-C473FEDF77A5}"/>
          </ac:spMkLst>
        </pc:spChg>
        <pc:spChg chg="del">
          <ac:chgData name="Ren Russel Lavilla" userId="440ce48c33ad75fb" providerId="LiveId" clId="{A76C6BE2-B2DA-4E19-8C83-28EBC29E96DE}" dt="2022-12-01T07:14:50.503" v="6491" actId="478"/>
          <ac:spMkLst>
            <pc:docMk/>
            <pc:sldMk cId="3820838307" sldId="392"/>
            <ac:spMk id="23" creationId="{7A46F9CA-CF3F-CEF6-5340-07925B3017C7}"/>
          </ac:spMkLst>
        </pc:spChg>
        <pc:grpChg chg="del mod">
          <ac:chgData name="Ren Russel Lavilla" userId="440ce48c33ad75fb" providerId="LiveId" clId="{A76C6BE2-B2DA-4E19-8C83-28EBC29E96DE}" dt="2022-12-01T07:16:39.552" v="6495" actId="478"/>
          <ac:grpSpMkLst>
            <pc:docMk/>
            <pc:sldMk cId="3820838307" sldId="392"/>
            <ac:grpSpMk id="3" creationId="{AB2D2E27-4B9A-8986-9D86-4FB39FD252A5}"/>
          </ac:grpSpMkLst>
        </pc:grpChg>
        <pc:grpChg chg="add mod">
          <ac:chgData name="Ren Russel Lavilla" userId="440ce48c33ad75fb" providerId="LiveId" clId="{A76C6BE2-B2DA-4E19-8C83-28EBC29E96DE}" dt="2022-12-01T07:19:23.640" v="6524" actId="164"/>
          <ac:grpSpMkLst>
            <pc:docMk/>
            <pc:sldMk cId="3820838307" sldId="392"/>
            <ac:grpSpMk id="17" creationId="{CA55B183-1279-A529-B8EB-8CBBC43993F3}"/>
          </ac:grpSpMkLst>
        </pc:grpChg>
        <pc:picChg chg="del">
          <ac:chgData name="Ren Russel Lavilla" userId="440ce48c33ad75fb" providerId="LiveId" clId="{A76C6BE2-B2DA-4E19-8C83-28EBC29E96DE}" dt="2022-12-01T07:16:39.552" v="6495" actId="478"/>
          <ac:picMkLst>
            <pc:docMk/>
            <pc:sldMk cId="3820838307" sldId="392"/>
            <ac:picMk id="4" creationId="{F33F8FA4-977C-459A-1BE8-4B03FE14BF30}"/>
          </ac:picMkLst>
        </pc:picChg>
        <pc:picChg chg="del">
          <ac:chgData name="Ren Russel Lavilla" userId="440ce48c33ad75fb" providerId="LiveId" clId="{A76C6BE2-B2DA-4E19-8C83-28EBC29E96DE}" dt="2022-12-01T07:16:32.658" v="6494" actId="478"/>
          <ac:picMkLst>
            <pc:docMk/>
            <pc:sldMk cId="3820838307" sldId="392"/>
            <ac:picMk id="11" creationId="{8E1F3658-52E5-4DE6-4678-CCC3CE4E97FA}"/>
          </ac:picMkLst>
        </pc:picChg>
        <pc:picChg chg="del">
          <ac:chgData name="Ren Russel Lavilla" userId="440ce48c33ad75fb" providerId="LiveId" clId="{A76C6BE2-B2DA-4E19-8C83-28EBC29E96DE}" dt="2022-12-01T07:14:39.845" v="6487" actId="478"/>
          <ac:picMkLst>
            <pc:docMk/>
            <pc:sldMk cId="3820838307" sldId="392"/>
            <ac:picMk id="15" creationId="{367B5C0D-7783-D991-89A4-65D4634B467C}"/>
          </ac:picMkLst>
        </pc:picChg>
        <pc:picChg chg="del">
          <ac:chgData name="Ren Russel Lavilla" userId="440ce48c33ad75fb" providerId="LiveId" clId="{A76C6BE2-B2DA-4E19-8C83-28EBC29E96DE}" dt="2022-12-01T07:14:40.977" v="6488" actId="478"/>
          <ac:picMkLst>
            <pc:docMk/>
            <pc:sldMk cId="3820838307" sldId="392"/>
            <ac:picMk id="18" creationId="{E800435B-C36B-A832-E436-1867CA7133E0}"/>
          </ac:picMkLst>
        </pc:picChg>
        <pc:picChg chg="add del mod">
          <ac:chgData name="Ren Russel Lavilla" userId="440ce48c33ad75fb" providerId="LiveId" clId="{A76C6BE2-B2DA-4E19-8C83-28EBC29E96DE}" dt="2022-12-01T07:19:23.640" v="6524" actId="164"/>
          <ac:picMkLst>
            <pc:docMk/>
            <pc:sldMk cId="3820838307" sldId="392"/>
            <ac:picMk id="39938" creationId="{269443DB-5BC5-6911-7EC8-8ABB76B2BDA9}"/>
          </ac:picMkLst>
        </pc:picChg>
        <pc:cxnChg chg="add mod">
          <ac:chgData name="Ren Russel Lavilla" userId="440ce48c33ad75fb" providerId="LiveId" clId="{A76C6BE2-B2DA-4E19-8C83-28EBC29E96DE}" dt="2022-12-01T07:19:23.640" v="6524" actId="164"/>
          <ac:cxnSpMkLst>
            <pc:docMk/>
            <pc:sldMk cId="3820838307" sldId="392"/>
            <ac:cxnSpMk id="7" creationId="{08D301F1-58E4-9619-1981-86D1AB1ED5BB}"/>
          </ac:cxnSpMkLst>
        </pc:cxnChg>
        <pc:cxnChg chg="del mod">
          <ac:chgData name="Ren Russel Lavilla" userId="440ce48c33ad75fb" providerId="LiveId" clId="{A76C6BE2-B2DA-4E19-8C83-28EBC29E96DE}" dt="2022-12-01T07:16:40.681" v="6496" actId="478"/>
          <ac:cxnSpMkLst>
            <pc:docMk/>
            <pc:sldMk cId="3820838307" sldId="392"/>
            <ac:cxnSpMk id="25" creationId="{DE3D27ED-7F6A-3ABE-59EE-0E31DF15A10D}"/>
          </ac:cxnSpMkLst>
        </pc:cxnChg>
        <pc:cxnChg chg="del mod">
          <ac:chgData name="Ren Russel Lavilla" userId="440ce48c33ad75fb" providerId="LiveId" clId="{A76C6BE2-B2DA-4E19-8C83-28EBC29E96DE}" dt="2022-12-01T07:14:39.246" v="6486" actId="478"/>
          <ac:cxnSpMkLst>
            <pc:docMk/>
            <pc:sldMk cId="3820838307" sldId="392"/>
            <ac:cxnSpMk id="27" creationId="{760003F1-CDB5-5891-61AD-6C3B18BC5C7F}"/>
          </ac:cxnSpMkLst>
        </pc:cxnChg>
        <pc:cxnChg chg="del">
          <ac:chgData name="Ren Russel Lavilla" userId="440ce48c33ad75fb" providerId="LiveId" clId="{A76C6BE2-B2DA-4E19-8C83-28EBC29E96DE}" dt="2022-12-01T07:16:50.185" v="6501" actId="478"/>
          <ac:cxnSpMkLst>
            <pc:docMk/>
            <pc:sldMk cId="3820838307" sldId="392"/>
            <ac:cxnSpMk id="30" creationId="{33CF245B-BDDD-3769-89B5-46D2B9DBA2AF}"/>
          </ac:cxnSpMkLst>
        </pc:cxnChg>
      </pc:sldChg>
      <pc:sldMasterChg chg="delSldLayout">
        <pc:chgData name="Ren Russel Lavilla" userId="440ce48c33ad75fb" providerId="LiveId" clId="{A76C6BE2-B2DA-4E19-8C83-28EBC29E96DE}" dt="2022-12-01T04:24:40.589" v="3441" actId="47"/>
        <pc:sldMasterMkLst>
          <pc:docMk/>
          <pc:sldMasterMk cId="0" sldId="2147483659"/>
        </pc:sldMasterMkLst>
        <pc:sldLayoutChg chg="del">
          <pc:chgData name="Ren Russel Lavilla" userId="440ce48c33ad75fb" providerId="LiveId" clId="{A76C6BE2-B2DA-4E19-8C83-28EBC29E96DE}" dt="2022-11-30T16:47:16.535" v="2081" actId="47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Ren Russel Lavilla" userId="440ce48c33ad75fb" providerId="LiveId" clId="{A76C6BE2-B2DA-4E19-8C83-28EBC29E96DE}" dt="2022-12-01T04:24:40.589" v="3441" actId="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8406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48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 descr="Automated process - Free education icons">
            <a:extLst>
              <a:ext uri="{FF2B5EF4-FFF2-40B4-BE49-F238E27FC236}">
                <a16:creationId xmlns:a16="http://schemas.microsoft.com/office/drawing/2014/main" id="{576157EC-D57A-AA41-9D51-91A158FFA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03" y="6477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836;p13">
            <a:extLst>
              <a:ext uri="{FF2B5EF4-FFF2-40B4-BE49-F238E27FC236}">
                <a16:creationId xmlns:a16="http://schemas.microsoft.com/office/drawing/2014/main" id="{D523394D-2B3E-8394-A13C-0FF739716781}"/>
              </a:ext>
            </a:extLst>
          </p:cNvPr>
          <p:cNvSpPr txBox="1">
            <a:spLocks/>
          </p:cNvSpPr>
          <p:nvPr/>
        </p:nvSpPr>
        <p:spPr>
          <a:xfrm>
            <a:off x="0" y="2109025"/>
            <a:ext cx="8319588" cy="925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PH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WHAT IS GENETIC ALGORTIHM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CE708B-E2E9-CFD9-5D0C-10A163898D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AF81CC-F4B8-2EEA-40B1-32F74CA98ED2}"/>
              </a:ext>
            </a:extLst>
          </p:cNvPr>
          <p:cNvGrpSpPr/>
          <p:nvPr/>
        </p:nvGrpSpPr>
        <p:grpSpPr>
          <a:xfrm>
            <a:off x="2534499" y="1122882"/>
            <a:ext cx="2185713" cy="1877843"/>
            <a:chOff x="1222577" y="-589996"/>
            <a:chExt cx="2831597" cy="2571725"/>
          </a:xfrm>
        </p:grpSpPr>
        <p:sp>
          <p:nvSpPr>
            <p:cNvPr id="25" name="Google Shape;3843;p14">
              <a:extLst>
                <a:ext uri="{FF2B5EF4-FFF2-40B4-BE49-F238E27FC236}">
                  <a16:creationId xmlns:a16="http://schemas.microsoft.com/office/drawing/2014/main" id="{5C800DD5-3D7A-AE38-AE3E-5B54141DAF41}"/>
                </a:ext>
              </a:extLst>
            </p:cNvPr>
            <p:cNvSpPr txBox="1">
              <a:spLocks/>
            </p:cNvSpPr>
            <p:nvPr/>
          </p:nvSpPr>
          <p:spPr>
            <a:xfrm>
              <a:off x="1222577" y="1164630"/>
              <a:ext cx="2831597" cy="8170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>
                <a:buClr>
                  <a:schemeClr val="dk1"/>
                </a:buClr>
                <a:buSzPts val="1100"/>
              </a:pPr>
              <a:r>
                <a:rPr lang="en-US" sz="1500" b="1" dirty="0">
                  <a:solidFill>
                    <a:schemeClr val="bg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W</a:t>
              </a:r>
              <a:r>
                <a:rPr lang="en-PH" sz="1500" b="1" dirty="0">
                  <a:solidFill>
                    <a:schemeClr val="bg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HAT IS GENETIC ALGORITHM ?</a:t>
              </a:r>
              <a:endParaRPr lang="en-PH" sz="1500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pic>
          <p:nvPicPr>
            <p:cNvPr id="4098" name="Picture 2" descr="Genetic algorithm Icon - Free PNG &amp; SVG 3263187 - Noun Project">
              <a:extLst>
                <a:ext uri="{FF2B5EF4-FFF2-40B4-BE49-F238E27FC236}">
                  <a16:creationId xmlns:a16="http://schemas.microsoft.com/office/drawing/2014/main" id="{918DB965-A819-C0F3-2CDA-349F7E963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606" y="-589996"/>
              <a:ext cx="1754626" cy="175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Defining - Free edit tools icons">
            <a:extLst>
              <a:ext uri="{FF2B5EF4-FFF2-40B4-BE49-F238E27FC236}">
                <a16:creationId xmlns:a16="http://schemas.microsoft.com/office/drawing/2014/main" id="{5D38336B-1D9A-5164-A845-FEA4154E2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1" y="931290"/>
            <a:ext cx="808264" cy="8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EC556CE-989A-D3BB-1505-A135A2462B44}"/>
              </a:ext>
            </a:extLst>
          </p:cNvPr>
          <p:cNvSpPr txBox="1"/>
          <p:nvPr/>
        </p:nvSpPr>
        <p:spPr>
          <a:xfrm>
            <a:off x="193331" y="1759482"/>
            <a:ext cx="18134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NexusSerif"/>
              </a:rPr>
              <a:t>Definition</a:t>
            </a:r>
            <a:endParaRPr lang="en-PH" sz="1500" b="1" dirty="0">
              <a:latin typeface="NexusSerif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86455D-62F6-FDF6-2489-0869676D7634}"/>
              </a:ext>
            </a:extLst>
          </p:cNvPr>
          <p:cNvCxnSpPr>
            <a:cxnSpLocks/>
            <a:stCxn id="4098" idx="1"/>
            <a:endCxn id="4100" idx="3"/>
          </p:cNvCxnSpPr>
          <p:nvPr/>
        </p:nvCxnSpPr>
        <p:spPr>
          <a:xfrm flipH="1" flipV="1">
            <a:off x="1448495" y="1335422"/>
            <a:ext cx="1570008" cy="428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102" name="Picture 6" descr="Process - Free business icons">
            <a:extLst>
              <a:ext uri="{FF2B5EF4-FFF2-40B4-BE49-F238E27FC236}">
                <a16:creationId xmlns:a16="http://schemas.microsoft.com/office/drawing/2014/main" id="{81856E0D-77EC-672D-FDBB-CF1E8867F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97" y="483903"/>
            <a:ext cx="956418" cy="95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14EA4B1-F0FA-C4E3-E37D-8FF18176FB28}"/>
              </a:ext>
            </a:extLst>
          </p:cNvPr>
          <p:cNvSpPr txBox="1"/>
          <p:nvPr/>
        </p:nvSpPr>
        <p:spPr>
          <a:xfrm>
            <a:off x="5099929" y="1440321"/>
            <a:ext cx="18073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NexusSerif"/>
              </a:rPr>
              <a:t>Process</a:t>
            </a:r>
            <a:endParaRPr lang="en-PH" sz="1500" b="1" dirty="0">
              <a:latin typeface="NexusSerif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BE7380D-4757-7151-C197-36E86A3A39FF}"/>
              </a:ext>
            </a:extLst>
          </p:cNvPr>
          <p:cNvCxnSpPr>
            <a:cxnSpLocks/>
            <a:stCxn id="4098" idx="3"/>
            <a:endCxn id="4102" idx="1"/>
          </p:cNvCxnSpPr>
          <p:nvPr/>
        </p:nvCxnSpPr>
        <p:spPr>
          <a:xfrm flipV="1">
            <a:off x="4372901" y="962112"/>
            <a:ext cx="1152496" cy="801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A726460-C761-E6FF-E09F-10F5488E57C4}"/>
              </a:ext>
            </a:extLst>
          </p:cNvPr>
          <p:cNvSpPr txBox="1"/>
          <p:nvPr/>
        </p:nvSpPr>
        <p:spPr>
          <a:xfrm>
            <a:off x="5204216" y="1739098"/>
            <a:ext cx="1871720" cy="126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NexusSerif"/>
              </a:rPr>
              <a:t>Initial Population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NexusSerif"/>
              </a:rPr>
              <a:t>Fitness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NexusSerif"/>
              </a:rPr>
              <a:t>Reproduction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NexusSerif"/>
              </a:rPr>
              <a:t>Termination</a:t>
            </a:r>
            <a:endParaRPr lang="en-PH" sz="1300" b="1" dirty="0">
              <a:latin typeface="NexusSerif"/>
            </a:endParaRPr>
          </a:p>
        </p:txBody>
      </p:sp>
      <p:sp>
        <p:nvSpPr>
          <p:cNvPr id="4096" name="TextBox 4095">
            <a:extLst>
              <a:ext uri="{FF2B5EF4-FFF2-40B4-BE49-F238E27FC236}">
                <a16:creationId xmlns:a16="http://schemas.microsoft.com/office/drawing/2014/main" id="{15ED2276-1173-F0C6-532A-89ECE359A7AA}"/>
              </a:ext>
            </a:extLst>
          </p:cNvPr>
          <p:cNvSpPr txBox="1"/>
          <p:nvPr/>
        </p:nvSpPr>
        <p:spPr>
          <a:xfrm>
            <a:off x="247121" y="2082647"/>
            <a:ext cx="2185713" cy="1861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NexusSerif"/>
              </a:rPr>
              <a:t>Heuristic Search Method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latin typeface="NexusSerif"/>
              </a:rPr>
              <a:t>           -Optimization Problem</a:t>
            </a:r>
            <a:endParaRPr lang="en-PH" sz="1300" b="1" dirty="0">
              <a:latin typeface="NexusSeri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sz="1300" b="1" dirty="0">
                <a:latin typeface="NexusSerif"/>
              </a:rPr>
              <a:t>Genetic Operators</a:t>
            </a:r>
          </a:p>
          <a:p>
            <a:pPr>
              <a:lnSpc>
                <a:spcPct val="150000"/>
              </a:lnSpc>
            </a:pPr>
            <a:r>
              <a:rPr lang="en-PH" sz="1300" b="1" dirty="0">
                <a:latin typeface="NexusSerif"/>
              </a:rPr>
              <a:t>           -Selection </a:t>
            </a:r>
          </a:p>
          <a:p>
            <a:pPr>
              <a:lnSpc>
                <a:spcPct val="150000"/>
              </a:lnSpc>
            </a:pPr>
            <a:r>
              <a:rPr lang="en-PH" sz="1300" b="1" dirty="0">
                <a:latin typeface="NexusSerif"/>
              </a:rPr>
              <a:t>           -Crossover</a:t>
            </a:r>
          </a:p>
          <a:p>
            <a:pPr>
              <a:lnSpc>
                <a:spcPct val="150000"/>
              </a:lnSpc>
            </a:pPr>
            <a:r>
              <a:rPr lang="en-PH" sz="1300" b="1" dirty="0">
                <a:latin typeface="NexusSerif"/>
              </a:rPr>
              <a:t>           -Mutation</a:t>
            </a:r>
          </a:p>
        </p:txBody>
      </p:sp>
    </p:spTree>
    <p:extLst>
      <p:ext uri="{BB962C8B-B14F-4D97-AF65-F5344CB8AC3E}">
        <p14:creationId xmlns:p14="http://schemas.microsoft.com/office/powerpoint/2010/main" val="956894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4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4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4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40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40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0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0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5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5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A4D0AD-0872-9984-316F-1BE36517EB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73F795-4F66-8CB2-BAD4-E3EF51C20932}"/>
              </a:ext>
            </a:extLst>
          </p:cNvPr>
          <p:cNvGrpSpPr/>
          <p:nvPr/>
        </p:nvGrpSpPr>
        <p:grpSpPr>
          <a:xfrm>
            <a:off x="2110740" y="867540"/>
            <a:ext cx="4229100" cy="3408419"/>
            <a:chOff x="2529840" y="1239781"/>
            <a:chExt cx="3429000" cy="2821679"/>
          </a:xfrm>
        </p:grpSpPr>
        <p:sp>
          <p:nvSpPr>
            <p:cNvPr id="4" name="Google Shape;3843;p14">
              <a:extLst>
                <a:ext uri="{FF2B5EF4-FFF2-40B4-BE49-F238E27FC236}">
                  <a16:creationId xmlns:a16="http://schemas.microsoft.com/office/drawing/2014/main" id="{5F9A1784-FF8D-B74A-101C-7FA0C17DECA5}"/>
                </a:ext>
              </a:extLst>
            </p:cNvPr>
            <p:cNvSpPr txBox="1">
              <a:spLocks/>
            </p:cNvSpPr>
            <p:nvPr/>
          </p:nvSpPr>
          <p:spPr>
            <a:xfrm>
              <a:off x="2529840" y="3174878"/>
              <a:ext cx="3429000" cy="8865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>
                <a:buClr>
                  <a:schemeClr val="dk1"/>
                </a:buClr>
                <a:buSzPts val="1100"/>
              </a:pPr>
              <a:r>
                <a:rPr lang="en-US" sz="2500" b="1" dirty="0">
                  <a:solidFill>
                    <a:schemeClr val="bg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HOW ARE WE GOING TO IMPLEMENT GA?</a:t>
              </a:r>
            </a:p>
            <a:p>
              <a:pPr algn="ctr">
                <a:buClr>
                  <a:schemeClr val="dk1"/>
                </a:buClr>
                <a:buSzPts val="1100"/>
              </a:pPr>
              <a:endParaRPr lang="en-PH" sz="2500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pic>
          <p:nvPicPr>
            <p:cNvPr id="5" name="Picture 2" descr="Question mark - Free interface icons">
              <a:extLst>
                <a:ext uri="{FF2B5EF4-FFF2-40B4-BE49-F238E27FC236}">
                  <a16:creationId xmlns:a16="http://schemas.microsoft.com/office/drawing/2014/main" id="{4D4F9216-EA83-51A5-67CF-EA09DE452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085" y="1239781"/>
              <a:ext cx="1863090" cy="1863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5680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84296-F192-3086-E620-F3F1161047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98554-580E-11CB-7070-257FD301A0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0" y="73342"/>
            <a:ext cx="2661304" cy="4996815"/>
          </a:xfrm>
          <a:prstGeom prst="rect">
            <a:avLst/>
          </a:prstGeom>
        </p:spPr>
      </p:pic>
      <p:sp>
        <p:nvSpPr>
          <p:cNvPr id="7" name="Google Shape;3843;p14">
            <a:extLst>
              <a:ext uri="{FF2B5EF4-FFF2-40B4-BE49-F238E27FC236}">
                <a16:creationId xmlns:a16="http://schemas.microsoft.com/office/drawing/2014/main" id="{D4A365FF-EB9F-B7D6-C33E-B27BE8C230AD}"/>
              </a:ext>
            </a:extLst>
          </p:cNvPr>
          <p:cNvSpPr txBox="1">
            <a:spLocks/>
          </p:cNvSpPr>
          <p:nvPr/>
        </p:nvSpPr>
        <p:spPr>
          <a:xfrm>
            <a:off x="0" y="3096782"/>
            <a:ext cx="1960648" cy="4785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3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 ARE WE GOING TO IMPLEMENT GA?</a:t>
            </a:r>
          </a:p>
          <a:p>
            <a:pPr algn="ctr">
              <a:buClr>
                <a:schemeClr val="dk1"/>
              </a:buClr>
              <a:buSzPts val="1100"/>
            </a:pPr>
            <a:endParaRPr lang="en-PH" sz="1300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" name="Picture 2" descr="Question mark - Free interface icons">
            <a:extLst>
              <a:ext uri="{FF2B5EF4-FFF2-40B4-BE49-F238E27FC236}">
                <a16:creationId xmlns:a16="http://schemas.microsoft.com/office/drawing/2014/main" id="{D61D0AC9-BE31-B433-BBE1-B46A5DDC1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81" y="1924330"/>
            <a:ext cx="1172452" cy="11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91D6C2-DB14-EC83-5FF5-EF40FF4621B2}"/>
              </a:ext>
            </a:extLst>
          </p:cNvPr>
          <p:cNvCxnSpPr/>
          <p:nvPr/>
        </p:nvCxnSpPr>
        <p:spPr>
          <a:xfrm flipV="1">
            <a:off x="1960648" y="2430780"/>
            <a:ext cx="1224512" cy="289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395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36;p13">
            <a:extLst>
              <a:ext uri="{FF2B5EF4-FFF2-40B4-BE49-F238E27FC236}">
                <a16:creationId xmlns:a16="http://schemas.microsoft.com/office/drawing/2014/main" id="{D523394D-2B3E-8394-A13C-0FF739716781}"/>
              </a:ext>
            </a:extLst>
          </p:cNvPr>
          <p:cNvSpPr txBox="1">
            <a:spLocks/>
          </p:cNvSpPr>
          <p:nvPr/>
        </p:nvSpPr>
        <p:spPr>
          <a:xfrm>
            <a:off x="-311332" y="2063573"/>
            <a:ext cx="7162800" cy="167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PH" b="1" dirty="0">
                <a:solidFill>
                  <a:schemeClr val="bg1"/>
                </a:solidFill>
              </a:rPr>
              <a:t>THANK YOU! </a:t>
            </a:r>
          </a:p>
        </p:txBody>
      </p:sp>
      <p:pic>
        <p:nvPicPr>
          <p:cNvPr id="3" name="Graphic 2" descr="Heart with solid fill">
            <a:extLst>
              <a:ext uri="{FF2B5EF4-FFF2-40B4-BE49-F238E27FC236}">
                <a16:creationId xmlns:a16="http://schemas.microsoft.com/office/drawing/2014/main" id="{2C37BD89-1313-891D-ACB1-AA4B82A4E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8004" y="1295581"/>
            <a:ext cx="2552337" cy="25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25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59</Words>
  <Application>Microsoft Office PowerPoint</Application>
  <PresentationFormat>On-screen Show (16:9)</PresentationFormat>
  <Paragraphs>20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Titillium Web</vt:lpstr>
      <vt:lpstr>Dosis ExtraLight</vt:lpstr>
      <vt:lpstr>Titillium Web Light</vt:lpstr>
      <vt:lpstr>Arial</vt:lpstr>
      <vt:lpstr>NexusSerif</vt:lpstr>
      <vt:lpstr>Mowbray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Ren Russel Lavilla</cp:lastModifiedBy>
  <cp:revision>3</cp:revision>
  <dcterms:modified xsi:type="dcterms:W3CDTF">2022-12-01T10:31:58Z</dcterms:modified>
</cp:coreProperties>
</file>