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96" r:id="rId3"/>
    <p:sldId id="398" r:id="rId4"/>
    <p:sldId id="397" r:id="rId5"/>
    <p:sldId id="399" r:id="rId6"/>
    <p:sldId id="39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A8ADD-19C6-26F3-9EB9-7692F55E38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04DD91-5F5E-33E0-787A-C3A2F02FC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CCA1E-21B9-743D-105A-7D91B269C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4457-E68D-4D2D-89F4-9A2E4FE43A13}" type="datetimeFigureOut">
              <a:rPr lang="en-PH" smtClean="0"/>
              <a:t>05/06/2023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F32FE-AC51-29CA-535F-1E17EFF80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60A32-7BF5-8DCB-FD0E-9146D3EA2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B68A-687F-48DD-98D8-0474011164F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20300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77E2F-06A2-7CA0-0BC9-DB206AE8E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543F31-BDEA-00BD-B658-519409C44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858E4-686E-B1F0-6148-C2DE41D2C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4457-E68D-4D2D-89F4-9A2E4FE43A13}" type="datetimeFigureOut">
              <a:rPr lang="en-PH" smtClean="0"/>
              <a:t>05/06/2023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E4A1C-87E4-04E0-D5E5-2D8310591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B0849-FB3C-E373-BC1B-72A722F09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B68A-687F-48DD-98D8-0474011164F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20648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B963A8-06E1-1877-A71C-2FC5455D87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08FCBD-0AA5-A0A8-34F3-E8FB1FBFC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76B77-604C-10EC-035D-B651E3D75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4457-E68D-4D2D-89F4-9A2E4FE43A13}" type="datetimeFigureOut">
              <a:rPr lang="en-PH" smtClean="0"/>
              <a:t>05/06/2023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77FAE-2D33-5C35-0A49-FE7183FA9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7C704-A0EE-D42A-C8DB-0CC5D0660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B68A-687F-48DD-98D8-0474011164F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15552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DF659-FF4C-094E-CEEB-C50370600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00112-BCB7-0681-D504-D52480571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FA96E-88CF-1318-E4AD-CB3F983C3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4457-E68D-4D2D-89F4-9A2E4FE43A13}" type="datetimeFigureOut">
              <a:rPr lang="en-PH" smtClean="0"/>
              <a:t>05/06/2023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ECA81-EC7B-9B4C-69E0-AA661847B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2AD21-B055-6449-A365-76E562399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B68A-687F-48DD-98D8-0474011164F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11457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CBDA1-4AA8-79BF-C737-39A196E16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C0F48-22C4-3D4B-FE08-D82AA686F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F6E25-56A7-FBB9-7E04-0D4B58B3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4457-E68D-4D2D-89F4-9A2E4FE43A13}" type="datetimeFigureOut">
              <a:rPr lang="en-PH" smtClean="0"/>
              <a:t>05/06/2023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4D89B-36E4-BE42-DC05-219AA64B2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AC902-41CD-2405-6D07-EE2C9818D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B68A-687F-48DD-98D8-0474011164F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810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88B6F-6F50-A213-E14F-BC7B0788F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B7C30-12C3-3ADF-8D63-BF1AAF591A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1C3E75-8AF8-1993-962F-1D3ED8C18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82AE1-8CFE-DB75-1D72-F5BAE28AA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4457-E68D-4D2D-89F4-9A2E4FE43A13}" type="datetimeFigureOut">
              <a:rPr lang="en-PH" smtClean="0"/>
              <a:t>05/06/2023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534301-A669-F5EF-7525-5278DF3E1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EB75F-81BF-550C-EAC3-C48F32213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B68A-687F-48DD-98D8-0474011164F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98612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220F9-9A1B-8CF1-C9D2-912CAA54E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E6131-52D2-134D-D145-2F18FC80B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2BAA54-0D63-398C-E2E7-711ADD85C5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F9EF93-1CE6-477B-3CB9-041810B3A9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E6542F-04CC-BD24-2CCF-EF36495BCD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DB906F-A8CA-E81A-424C-9F7F5848F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4457-E68D-4D2D-89F4-9A2E4FE43A13}" type="datetimeFigureOut">
              <a:rPr lang="en-PH" smtClean="0"/>
              <a:t>05/06/2023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EC192F-BBDD-0559-9890-7441367FD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4A2DE1-4551-8077-EBAD-A4F912195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B68A-687F-48DD-98D8-0474011164F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71289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B1ADE-9D6C-9462-DA0A-A2AD17DC7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0A5F25-621F-ABB3-D6DD-42E2B0F9B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4457-E68D-4D2D-89F4-9A2E4FE43A13}" type="datetimeFigureOut">
              <a:rPr lang="en-PH" smtClean="0"/>
              <a:t>05/06/2023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E79D2C-9C49-55C1-928D-C38CE5F1F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EB5022-99E4-C7C6-0A01-51CB58534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B68A-687F-48DD-98D8-0474011164F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51374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431F9B-FF08-9FF7-2DE8-351FB1089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4457-E68D-4D2D-89F4-9A2E4FE43A13}" type="datetimeFigureOut">
              <a:rPr lang="en-PH" smtClean="0"/>
              <a:t>05/06/2023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EE6602-8DDE-6BE3-14C8-CAC25EF19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E87DB8-8325-DA69-238F-E902E2800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B68A-687F-48DD-98D8-0474011164F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43733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B745F-47FA-7AAF-40EA-BD0F06AAA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C67E2-CBA3-8EA5-CFF6-1282E4DBC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961FF0-2618-3503-6ADD-8C2A5E51A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868CA1-8759-6E04-033A-963C37D98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4457-E68D-4D2D-89F4-9A2E4FE43A13}" type="datetimeFigureOut">
              <a:rPr lang="en-PH" smtClean="0"/>
              <a:t>05/06/2023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129F41-92AD-1F0A-0EFA-95283FB3A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BA70C-5E7A-B760-0AAE-5EEF58073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B68A-687F-48DD-98D8-0474011164F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08558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77A35-3DAE-55F0-FC17-15603AA04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F7DCA3-366D-8573-A873-25DEB28FCF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574FDB-2B46-D113-4123-452F1E4DC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CBBE4-438D-E3E9-A2BE-A5132FF72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4457-E68D-4D2D-89F4-9A2E4FE43A13}" type="datetimeFigureOut">
              <a:rPr lang="en-PH" smtClean="0"/>
              <a:t>05/06/2023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61F19-73BF-1B7A-A259-2686EF987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55088-52D6-8BFB-0892-B2A38D100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B68A-687F-48DD-98D8-0474011164F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47819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0FEA19-BC69-BA65-C36F-E93AA621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F8B83-0427-612B-CE5F-88DF4B697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88767-446F-4770-E662-0531D0A3A4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34457-E68D-4D2D-89F4-9A2E4FE43A13}" type="datetimeFigureOut">
              <a:rPr lang="en-PH" smtClean="0"/>
              <a:t>05/06/2023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25657-C916-3672-3CEB-24698512B8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B4BCC-FFB8-4EE3-AC3E-E5B963F2E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8B68A-687F-48DD-98D8-0474011164F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49152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E3315-FBD5-C797-AA1F-CA3F970063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89DDEC-A1F9-2A0D-ACA3-F66F2E638B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3686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5DFE1B-8962-0650-D597-76C6BA1170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l"/>
            <a:fld id="{00000000-1234-1234-1234-123412341234}" type="slidenum">
              <a:rPr lang="en" smtClean="0"/>
              <a:pPr algn="l"/>
              <a:t>2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D1631B-2107-2440-29C6-16BBB764841F}"/>
              </a:ext>
            </a:extLst>
          </p:cNvPr>
          <p:cNvSpPr txBox="1"/>
          <p:nvPr/>
        </p:nvSpPr>
        <p:spPr>
          <a:xfrm>
            <a:off x="1" y="302981"/>
            <a:ext cx="4590473" cy="4412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457189" indent="-457189" algn="ctr">
              <a:buClr>
                <a:schemeClr val="dk1"/>
              </a:buClr>
              <a:buSzPts val="1100"/>
            </a:pPr>
            <a:r>
              <a:rPr lang="en-US" sz="2267" b="1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tillium Web" panose="00000500000000000000" pitchFamily="2" charset="0"/>
              </a:rPr>
              <a:t>What is Backtracking Algorithm?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164BF2-B4DC-B47B-3C47-D649A267042C}"/>
              </a:ext>
            </a:extLst>
          </p:cNvPr>
          <p:cNvSpPr txBox="1"/>
          <p:nvPr/>
        </p:nvSpPr>
        <p:spPr>
          <a:xfrm>
            <a:off x="122042" y="1359299"/>
            <a:ext cx="10364045" cy="2144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 algn="just">
              <a:buFont typeface="Arial" panose="020B0604020202020204" pitchFamily="34" charset="0"/>
              <a:buChar char="•"/>
            </a:pPr>
            <a:r>
              <a:rPr lang="en-US" sz="2667" dirty="0">
                <a:solidFill>
                  <a:schemeClr val="accent6"/>
                </a:solidFill>
                <a:latin typeface="Inter"/>
              </a:rPr>
              <a:t>Backtracking is an algorithmic strategy for solving problems recursively by attempting to slowly construct a solution, one piece at a time, and discarding those solutions that fail to satisfy the constraints of the issue at any point in the given time. </a:t>
            </a:r>
          </a:p>
          <a:p>
            <a:pPr marL="380990" indent="-380990" algn="just">
              <a:buFont typeface="Arial" panose="020B0604020202020204" pitchFamily="34" charset="0"/>
              <a:buChar char="•"/>
            </a:pPr>
            <a:endParaRPr lang="en-US" sz="2667" dirty="0">
              <a:solidFill>
                <a:schemeClr val="accent6"/>
              </a:solidFill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554820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5DFE1B-8962-0650-D597-76C6BA1170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l"/>
            <a:fld id="{00000000-1234-1234-1234-123412341234}" type="slidenum">
              <a:rPr lang="en" smtClean="0"/>
              <a:pPr algn="l"/>
              <a:t>3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D1631B-2107-2440-29C6-16BBB764841F}"/>
              </a:ext>
            </a:extLst>
          </p:cNvPr>
          <p:cNvSpPr txBox="1"/>
          <p:nvPr/>
        </p:nvSpPr>
        <p:spPr>
          <a:xfrm>
            <a:off x="1" y="302981"/>
            <a:ext cx="4590473" cy="4412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457189" indent="-457189" algn="ctr">
              <a:buClr>
                <a:schemeClr val="dk1"/>
              </a:buClr>
              <a:buSzPts val="1100"/>
            </a:pPr>
            <a:r>
              <a:rPr lang="en-US" sz="2267" b="1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tillium Web" panose="00000500000000000000" pitchFamily="2" charset="0"/>
              </a:rPr>
              <a:t>What is Backtracking Algorithm?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C95F0-189C-B132-8A78-AE99FE4CAB5C}"/>
              </a:ext>
            </a:extLst>
          </p:cNvPr>
          <p:cNvSpPr txBox="1"/>
          <p:nvPr/>
        </p:nvSpPr>
        <p:spPr>
          <a:xfrm>
            <a:off x="257774" y="1015220"/>
            <a:ext cx="9570559" cy="5017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 algn="just">
              <a:buFont typeface="Arial" panose="020B0604020202020204" pitchFamily="34" charset="0"/>
              <a:buChar char="•"/>
            </a:pPr>
            <a:r>
              <a:rPr lang="en-US" sz="2667" dirty="0">
                <a:solidFill>
                  <a:schemeClr val="accent6"/>
                </a:solidFill>
                <a:latin typeface="Inter"/>
              </a:rPr>
              <a:t>Types of Backtracking Algorithms</a:t>
            </a:r>
          </a:p>
          <a:p>
            <a:pPr algn="just"/>
            <a:endParaRPr lang="en-US" sz="2667" dirty="0">
              <a:solidFill>
                <a:schemeClr val="accent6"/>
              </a:solidFill>
              <a:latin typeface="Inter"/>
            </a:endParaRPr>
          </a:p>
          <a:p>
            <a:pPr algn="just"/>
            <a:r>
              <a:rPr lang="en-US" sz="2667" dirty="0">
                <a:solidFill>
                  <a:schemeClr val="accent6"/>
                </a:solidFill>
                <a:latin typeface="Inter"/>
              </a:rPr>
              <a:t>Backtracking encompasses three distinct problem-solving approaches:</a:t>
            </a:r>
          </a:p>
          <a:p>
            <a:pPr marL="380990" indent="-380990" algn="just">
              <a:buFont typeface="Arial" panose="020B0604020202020204" pitchFamily="34" charset="0"/>
              <a:buChar char="•"/>
            </a:pPr>
            <a:endParaRPr lang="en-US" sz="2667" dirty="0">
              <a:solidFill>
                <a:schemeClr val="accent6"/>
              </a:solidFill>
              <a:latin typeface="Inter"/>
            </a:endParaRPr>
          </a:p>
          <a:p>
            <a:pPr marL="609585" indent="-609585" algn="just">
              <a:buAutoNum type="arabicPeriod"/>
            </a:pPr>
            <a:r>
              <a:rPr lang="en-US" sz="2667" dirty="0">
                <a:solidFill>
                  <a:schemeClr val="accent6"/>
                </a:solidFill>
                <a:latin typeface="Inter"/>
              </a:rPr>
              <a:t>Decision-making: This type involves finding a feasible solution.</a:t>
            </a:r>
          </a:p>
          <a:p>
            <a:pPr marL="609585" indent="-609585" algn="just">
              <a:buAutoNum type="arabicPeriod"/>
            </a:pPr>
            <a:endParaRPr lang="en-US" sz="2667" dirty="0">
              <a:solidFill>
                <a:schemeClr val="accent6"/>
              </a:solidFill>
              <a:latin typeface="Inter"/>
            </a:endParaRPr>
          </a:p>
          <a:p>
            <a:pPr algn="just"/>
            <a:r>
              <a:rPr lang="en-US" sz="2667" dirty="0">
                <a:solidFill>
                  <a:schemeClr val="accent6"/>
                </a:solidFill>
                <a:latin typeface="Inter"/>
              </a:rPr>
              <a:t>2. Optimization: The objective here is to search for the best possible solution.</a:t>
            </a:r>
          </a:p>
          <a:p>
            <a:pPr algn="just"/>
            <a:endParaRPr lang="en-US" sz="2667" dirty="0">
              <a:solidFill>
                <a:schemeClr val="accent6"/>
              </a:solidFill>
              <a:latin typeface="Inter"/>
            </a:endParaRPr>
          </a:p>
          <a:p>
            <a:pPr algn="just"/>
            <a:r>
              <a:rPr lang="en-US" sz="2667" dirty="0">
                <a:solidFill>
                  <a:schemeClr val="accent6"/>
                </a:solidFill>
                <a:latin typeface="Inter"/>
              </a:rPr>
              <a:t>3. Enumeration: In this scenario, the aim is to identify and generate all solvable options.</a:t>
            </a:r>
            <a:endParaRPr lang="en-PH" sz="2667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301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5DFE1B-8962-0650-D597-76C6BA1170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l"/>
            <a:fld id="{00000000-1234-1234-1234-123412341234}" type="slidenum">
              <a:rPr lang="en" smtClean="0"/>
              <a:pPr algn="l"/>
              <a:t>4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D1631B-2107-2440-29C6-16BBB764841F}"/>
              </a:ext>
            </a:extLst>
          </p:cNvPr>
          <p:cNvSpPr txBox="1"/>
          <p:nvPr/>
        </p:nvSpPr>
        <p:spPr>
          <a:xfrm>
            <a:off x="1" y="302982"/>
            <a:ext cx="5089236" cy="5027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457189" indent="-457189" algn="ctr">
              <a:buClr>
                <a:schemeClr val="dk1"/>
              </a:buClr>
              <a:buSzPts val="1100"/>
            </a:pPr>
            <a:r>
              <a:rPr lang="en-US" sz="2667" b="1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tillium Web" panose="00000500000000000000" pitchFamily="2" charset="0"/>
              </a:rPr>
              <a:t>Types of Backtracking Algorithm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8D0037-478B-17E4-3336-50D0B2237451}"/>
              </a:ext>
            </a:extLst>
          </p:cNvPr>
          <p:cNvSpPr txBox="1"/>
          <p:nvPr/>
        </p:nvSpPr>
        <p:spPr>
          <a:xfrm>
            <a:off x="2953328" y="2277177"/>
            <a:ext cx="706581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4000" dirty="0">
                <a:solidFill>
                  <a:schemeClr val="accent6"/>
                </a:solidFill>
                <a:latin typeface="Inter"/>
              </a:rPr>
              <a:t>Types:</a:t>
            </a:r>
            <a:endParaRPr lang="en-PH" sz="4000" dirty="0">
              <a:solidFill>
                <a:schemeClr val="accent6"/>
              </a:solidFill>
              <a:latin typeface="Inter"/>
            </a:endParaRPr>
          </a:p>
          <a:p>
            <a:pPr marL="380990" indent="-380990" algn="just">
              <a:buFont typeface="Arial" panose="020B0604020202020204" pitchFamily="34" charset="0"/>
              <a:buChar char="•"/>
            </a:pPr>
            <a:r>
              <a:rPr lang="en-PH" sz="4000" dirty="0">
                <a:solidFill>
                  <a:schemeClr val="accent6"/>
                </a:solidFill>
                <a:latin typeface="Inter"/>
              </a:rPr>
              <a:t>Recursive</a:t>
            </a:r>
          </a:p>
          <a:p>
            <a:pPr marL="380990" indent="-380990" algn="just">
              <a:buFont typeface="Arial" panose="020B0604020202020204" pitchFamily="34" charset="0"/>
              <a:buChar char="•"/>
            </a:pPr>
            <a:r>
              <a:rPr lang="en-PH" sz="4000" dirty="0">
                <a:solidFill>
                  <a:schemeClr val="accent6"/>
                </a:solidFill>
                <a:latin typeface="Inter"/>
              </a:rPr>
              <a:t>Non-Recursive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0C1A613-BEFE-815C-A3EC-1F0927DA0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91" y="1801091"/>
            <a:ext cx="2854036" cy="285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095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5DFE1B-8962-0650-D597-76C6BA1170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l"/>
            <a:fld id="{00000000-1234-1234-1234-123412341234}" type="slidenum">
              <a:rPr lang="en" smtClean="0"/>
              <a:pPr algn="l"/>
              <a:t>5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D1631B-2107-2440-29C6-16BBB764841F}"/>
              </a:ext>
            </a:extLst>
          </p:cNvPr>
          <p:cNvSpPr txBox="1"/>
          <p:nvPr/>
        </p:nvSpPr>
        <p:spPr>
          <a:xfrm>
            <a:off x="1" y="302981"/>
            <a:ext cx="5089236" cy="5027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457189" indent="-457189" algn="ctr">
              <a:buClr>
                <a:schemeClr val="dk1"/>
              </a:buClr>
              <a:buSzPts val="1100"/>
            </a:pPr>
            <a:r>
              <a:rPr lang="en-US" sz="2667" b="1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tillium Web" panose="00000500000000000000" pitchFamily="2" charset="0"/>
              </a:rPr>
              <a:t>Recursive Backtracking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E6C4FF-AEAE-A000-57ED-D9DA743CA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644" y="1718373"/>
            <a:ext cx="3471297" cy="34712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FD5ABA-F146-AD5F-BBA1-65A8FC45FC7E}"/>
              </a:ext>
            </a:extLst>
          </p:cNvPr>
          <p:cNvSpPr txBox="1"/>
          <p:nvPr/>
        </p:nvSpPr>
        <p:spPr>
          <a:xfrm>
            <a:off x="3499687" y="1718372"/>
            <a:ext cx="6902843" cy="3662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 algn="just">
              <a:buFont typeface="Arial" panose="020B0604020202020204" pitchFamily="34" charset="0"/>
              <a:buChar char="•"/>
            </a:pPr>
            <a:r>
              <a:rPr lang="en-PH" sz="2267" b="1" dirty="0">
                <a:solidFill>
                  <a:schemeClr val="accent6"/>
                </a:solidFill>
                <a:latin typeface="Inter"/>
              </a:rPr>
              <a:t>Recursion - </a:t>
            </a:r>
            <a:r>
              <a:rPr lang="en-PH" sz="2267" dirty="0">
                <a:solidFill>
                  <a:schemeClr val="accent6"/>
                </a:solidFill>
                <a:latin typeface="Inter"/>
              </a:rPr>
              <a:t>programming concept which a function calls itself during execution.</a:t>
            </a:r>
          </a:p>
          <a:p>
            <a:pPr marL="380990" indent="-380990" algn="just">
              <a:buFont typeface="Arial" panose="020B0604020202020204" pitchFamily="34" charset="0"/>
              <a:buChar char="•"/>
            </a:pPr>
            <a:endParaRPr lang="en-PH" sz="2267" dirty="0">
              <a:solidFill>
                <a:schemeClr val="accent6"/>
              </a:solidFill>
              <a:latin typeface="Inter"/>
            </a:endParaRPr>
          </a:p>
          <a:p>
            <a:pPr marL="380990" indent="-380990" algn="just">
              <a:buFont typeface="Arial" panose="020B0604020202020204" pitchFamily="34" charset="0"/>
              <a:buChar char="•"/>
            </a:pPr>
            <a:r>
              <a:rPr lang="en-PH" sz="2267" b="1" dirty="0">
                <a:solidFill>
                  <a:schemeClr val="accent6"/>
                </a:solidFill>
                <a:latin typeface="Inter"/>
              </a:rPr>
              <a:t>Recursive Backtracking </a:t>
            </a:r>
          </a:p>
          <a:p>
            <a:pPr marL="761981" lvl="3" indent="-380990" algn="just">
              <a:buFont typeface="Wingdings" panose="05000000000000000000" pitchFamily="2" charset="2"/>
              <a:buChar char="Ø"/>
            </a:pPr>
            <a:r>
              <a:rPr lang="en-PH" sz="2267" dirty="0">
                <a:solidFill>
                  <a:schemeClr val="accent6"/>
                </a:solidFill>
                <a:latin typeface="Inter"/>
              </a:rPr>
              <a:t>State space or decision tree</a:t>
            </a:r>
          </a:p>
          <a:p>
            <a:pPr marL="761981" lvl="3" indent="-380990" algn="just">
              <a:buFont typeface="Wingdings" panose="05000000000000000000" pitchFamily="2" charset="2"/>
              <a:buChar char="Ø"/>
            </a:pPr>
            <a:endParaRPr lang="en-PH" sz="2267" dirty="0">
              <a:solidFill>
                <a:schemeClr val="accent6"/>
              </a:solidFill>
              <a:latin typeface="Inter"/>
            </a:endParaRPr>
          </a:p>
          <a:p>
            <a:pPr marL="761981" lvl="3" indent="-38099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6"/>
                </a:solidFill>
                <a:latin typeface="Söhne"/>
              </a:rPr>
              <a:t>Start a root node and recursively explores each possible solution if the solution is valid then saved but if not it will backtrack and find another solution.</a:t>
            </a:r>
            <a:endParaRPr lang="en-PH" sz="2267" dirty="0">
              <a:solidFill>
                <a:schemeClr val="accent6"/>
              </a:solidFill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109969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519C3D-08A3-AD23-0395-84D22140E59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l"/>
            <a:fld id="{00000000-1234-1234-1234-123412341234}" type="slidenum">
              <a:rPr lang="en" smtClean="0"/>
              <a:pPr algn="l"/>
              <a:t>6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41663F-3FF2-3960-E6A3-4728BBAAC8AC}"/>
              </a:ext>
            </a:extLst>
          </p:cNvPr>
          <p:cNvSpPr txBox="1"/>
          <p:nvPr/>
        </p:nvSpPr>
        <p:spPr>
          <a:xfrm>
            <a:off x="1" y="302982"/>
            <a:ext cx="4590473" cy="6052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457189" indent="-457189" algn="ctr">
              <a:buClr>
                <a:schemeClr val="dk1"/>
              </a:buClr>
              <a:buSzPts val="1100"/>
            </a:pPr>
            <a:r>
              <a:rPr lang="en-US" sz="3333" b="1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tillium Web" panose="00000500000000000000" pitchFamily="2" charset="0"/>
              </a:rPr>
              <a:t>Backtracking Algorithm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E61066-4BDD-2F70-AD66-E6176A983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259" y="1285620"/>
            <a:ext cx="8286965" cy="466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525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Inter</vt:lpstr>
      <vt:lpstr>Söhne</vt:lpstr>
      <vt:lpstr>Titillium Web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 Russel Lavilla</dc:creator>
  <cp:lastModifiedBy>Ren Russel Lavilla</cp:lastModifiedBy>
  <cp:revision>1</cp:revision>
  <dcterms:created xsi:type="dcterms:W3CDTF">2023-06-05T17:27:03Z</dcterms:created>
  <dcterms:modified xsi:type="dcterms:W3CDTF">2023-06-05T17:27:03Z</dcterms:modified>
</cp:coreProperties>
</file>