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1"/>
  </p:notesMasterIdLst>
  <p:sldIdLst>
    <p:sldId id="256" r:id="rId2"/>
    <p:sldId id="257" r:id="rId3"/>
    <p:sldId id="258" r:id="rId4"/>
    <p:sldId id="259" r:id="rId5"/>
    <p:sldId id="270" r:id="rId6"/>
    <p:sldId id="269" r:id="rId7"/>
    <p:sldId id="266" r:id="rId8"/>
    <p:sldId id="268" r:id="rId9"/>
    <p:sldId id="267" r:id="rId10"/>
  </p:sldIdLst>
  <p:sldSz cx="9144000" cy="6858000" type="screen4x3"/>
  <p:notesSz cx="6858000" cy="91440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79" autoAdjust="0"/>
  </p:normalViewPr>
  <p:slideViewPr>
    <p:cSldViewPr snapToObjects="1">
      <p:cViewPr>
        <p:scale>
          <a:sx n="82" d="100"/>
          <a:sy n="82" d="100"/>
        </p:scale>
        <p:origin x="-1614"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81F57-BC9D-B345-9B66-37641C657B79}" type="datetimeFigureOut">
              <a:rPr lang="es-ES_tradnl" smtClean="0"/>
              <a:pPr/>
              <a:t>05/11/2019</a:t>
            </a:fld>
            <a:endParaRPr lang="es-ES_tradnl"/>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D21B4-388A-464B-A5FA-B80F13FAC469}" type="slidenum">
              <a:rPr lang="es-ES_tradnl" smtClean="0"/>
              <a:pPr/>
              <a:t>‹Nº›</a:t>
            </a:fld>
            <a:endParaRPr lang="es-ES_tradnl"/>
          </a:p>
        </p:txBody>
      </p:sp>
    </p:spTree>
    <p:extLst>
      <p:ext uri="{BB962C8B-B14F-4D97-AF65-F5344CB8AC3E}">
        <p14:creationId xmlns:p14="http://schemas.microsoft.com/office/powerpoint/2010/main" val="32454166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_tradnl" dirty="0" smtClean="0"/>
              <a:t>Poner</a:t>
            </a:r>
            <a:r>
              <a:rPr lang="es-ES_tradnl" baseline="0" dirty="0" smtClean="0"/>
              <a:t> nombre y apellido de los </a:t>
            </a:r>
            <a:r>
              <a:rPr lang="es-ES_tradnl" baseline="0" dirty="0" err="1" smtClean="0"/>
              <a:t>integrants</a:t>
            </a:r>
            <a:r>
              <a:rPr lang="es-ES_tradnl" baseline="0" dirty="0" smtClean="0"/>
              <a:t> del equipo.</a:t>
            </a:r>
          </a:p>
          <a:p>
            <a:pPr>
              <a:buFontTx/>
              <a:buChar char="-"/>
            </a:pPr>
            <a:r>
              <a:rPr lang="es-ES_tradnl" baseline="0" dirty="0" err="1" smtClean="0"/>
              <a:t>diGAN</a:t>
            </a:r>
            <a:r>
              <a:rPr lang="es-ES_tradnl" baseline="0" dirty="0" smtClean="0"/>
              <a:t> CLARO SU NOMBRE</a:t>
            </a:r>
          </a:p>
          <a:p>
            <a:pPr>
              <a:buFontTx/>
              <a:buChar char="-"/>
            </a:pPr>
            <a:r>
              <a:rPr lang="es-ES_tradnl" baseline="0" dirty="0" smtClean="0"/>
              <a:t>Su </a:t>
            </a:r>
            <a:r>
              <a:rPr lang="es-ES_tradnl" baseline="0" dirty="0" err="1" smtClean="0"/>
              <a:t>bumpersticker</a:t>
            </a:r>
            <a:endParaRPr lang="es-ES_tradnl" baseline="0" dirty="0" smtClean="0"/>
          </a:p>
          <a:p>
            <a:pPr>
              <a:buFontTx/>
              <a:buChar char="-"/>
            </a:pPr>
            <a:r>
              <a:rPr lang="es-ES_tradnl" baseline="0" dirty="0" smtClean="0"/>
              <a:t>- Sus integrantes.  </a:t>
            </a:r>
            <a:endParaRPr lang="es-ES_tradnl" dirty="0"/>
          </a:p>
        </p:txBody>
      </p:sp>
      <p:sp>
        <p:nvSpPr>
          <p:cNvPr id="4" name="Marcador de número de diapositiva 3"/>
          <p:cNvSpPr>
            <a:spLocks noGrp="1"/>
          </p:cNvSpPr>
          <p:nvPr>
            <p:ph type="sldNum" sz="quarter" idx="10"/>
          </p:nvPr>
        </p:nvSpPr>
        <p:spPr/>
        <p:txBody>
          <a:bodyPr/>
          <a:lstStyle/>
          <a:p>
            <a:fld id="{881546CA-063A-1E49-B9A4-30C19B12EBB6}" type="slidenum">
              <a:rPr lang="es-ES_tradnl" smtClean="0"/>
              <a:pPr/>
              <a:t>2</a:t>
            </a:fld>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_tradnl" dirty="0" smtClean="0"/>
              <a:t>Con una imagen</a:t>
            </a:r>
            <a:r>
              <a:rPr lang="es-ES_tradnl" baseline="0" dirty="0" smtClean="0"/>
              <a:t> y/o una frase:</a:t>
            </a:r>
          </a:p>
          <a:p>
            <a:pPr>
              <a:buFontTx/>
              <a:buChar char="-"/>
            </a:pPr>
            <a:r>
              <a:rPr lang="es-ES_tradnl" baseline="0" dirty="0" smtClean="0"/>
              <a:t>Utilicen una pregunta</a:t>
            </a:r>
          </a:p>
          <a:p>
            <a:pPr>
              <a:buFontTx/>
              <a:buChar char="-"/>
            </a:pPr>
            <a:r>
              <a:rPr lang="es-ES_tradnl" baseline="0" dirty="0" smtClean="0"/>
              <a:t>-ejemplifiquen una </a:t>
            </a:r>
            <a:r>
              <a:rPr lang="es-ES_tradnl" baseline="0" dirty="0" err="1" smtClean="0"/>
              <a:t>situacion</a:t>
            </a:r>
            <a:endParaRPr lang="es-ES_tradnl" baseline="0" dirty="0" smtClean="0"/>
          </a:p>
          <a:p>
            <a:pPr>
              <a:buFontTx/>
              <a:buChar char="-"/>
            </a:pPr>
            <a:r>
              <a:rPr lang="es-ES_tradnl" baseline="0" dirty="0" smtClean="0"/>
              <a:t>- Cuenten una historia corta que muestre la </a:t>
            </a:r>
            <a:r>
              <a:rPr lang="es-ES_tradnl" baseline="0" dirty="0" err="1" smtClean="0"/>
              <a:t>situacion</a:t>
            </a:r>
            <a:r>
              <a:rPr lang="es-ES_tradnl" baseline="0" dirty="0" smtClean="0"/>
              <a:t> problema</a:t>
            </a:r>
          </a:p>
          <a:p>
            <a:pPr>
              <a:buFontTx/>
              <a:buChar char="-"/>
            </a:pPr>
            <a:r>
              <a:rPr lang="es-ES_tradnl" baseline="0" dirty="0" smtClean="0"/>
              <a:t>-Comparaciones o ejemplos para mostrar el problema</a:t>
            </a:r>
            <a:endParaRPr lang="es-ES_tradnl" dirty="0"/>
          </a:p>
        </p:txBody>
      </p:sp>
      <p:sp>
        <p:nvSpPr>
          <p:cNvPr id="4" name="Marcador de número de diapositiva 3"/>
          <p:cNvSpPr>
            <a:spLocks noGrp="1"/>
          </p:cNvSpPr>
          <p:nvPr>
            <p:ph type="sldNum" sz="quarter" idx="10"/>
          </p:nvPr>
        </p:nvSpPr>
        <p:spPr/>
        <p:txBody>
          <a:bodyPr/>
          <a:lstStyle/>
          <a:p>
            <a:fld id="{881546CA-063A-1E49-B9A4-30C19B12EBB6}" type="slidenum">
              <a:rPr lang="es-ES_tradnl" smtClean="0"/>
              <a:pPr/>
              <a:t>3</a:t>
            </a:fld>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_tradnl" dirty="0" err="1" smtClean="0"/>
              <a:t>Aqu’i</a:t>
            </a:r>
            <a:r>
              <a:rPr lang="es-ES_tradnl" dirty="0" smtClean="0"/>
              <a:t> describan su </a:t>
            </a:r>
            <a:r>
              <a:rPr lang="es-ES_tradnl" dirty="0" err="1" smtClean="0"/>
              <a:t>solucion</a:t>
            </a:r>
            <a:r>
              <a:rPr lang="es-ES_tradnl" dirty="0" smtClean="0"/>
              <a:t>, NO</a:t>
            </a:r>
            <a:r>
              <a:rPr lang="es-ES_tradnl" baseline="0" dirty="0" smtClean="0"/>
              <a:t> LO TECNICO, sino los beneficios </a:t>
            </a:r>
            <a:r>
              <a:rPr lang="es-ES_tradnl" baseline="0" dirty="0" err="1" smtClean="0"/>
              <a:t>–</a:t>
            </a:r>
            <a:r>
              <a:rPr lang="es-ES_tradnl" baseline="0" dirty="0" smtClean="0"/>
              <a:t> </a:t>
            </a:r>
            <a:r>
              <a:rPr lang="es-ES_tradnl" baseline="0" dirty="0" err="1" smtClean="0"/>
              <a:t>gains</a:t>
            </a:r>
            <a:r>
              <a:rPr lang="es-ES_tradnl" baseline="0" dirty="0" smtClean="0"/>
              <a:t> </a:t>
            </a:r>
            <a:r>
              <a:rPr lang="es-ES_tradnl" baseline="0" dirty="0" err="1" smtClean="0"/>
              <a:t>–</a:t>
            </a:r>
            <a:r>
              <a:rPr lang="es-ES_tradnl" baseline="0" dirty="0" smtClean="0"/>
              <a:t> al problema que </a:t>
            </a:r>
            <a:r>
              <a:rPr lang="es-ES_tradnl" baseline="0" dirty="0" err="1" smtClean="0"/>
              <a:t>estan</a:t>
            </a:r>
            <a:r>
              <a:rPr lang="es-ES_tradnl" baseline="0" dirty="0" smtClean="0"/>
              <a:t> dando </a:t>
            </a:r>
            <a:r>
              <a:rPr lang="es-ES_tradnl" baseline="0" dirty="0" err="1" smtClean="0"/>
              <a:t>solucion</a:t>
            </a:r>
            <a:r>
              <a:rPr lang="es-ES_tradnl" baseline="0" dirty="0" smtClean="0"/>
              <a:t> y resalten hacia quien van dirigidos esos beneficios </a:t>
            </a:r>
            <a:r>
              <a:rPr lang="es-ES_tradnl" baseline="0" dirty="0" err="1" smtClean="0"/>
              <a:t>–</a:t>
            </a:r>
            <a:r>
              <a:rPr lang="es-ES_tradnl" baseline="0" dirty="0" smtClean="0"/>
              <a:t> su cliente - </a:t>
            </a:r>
            <a:endParaRPr lang="es-ES_tradnl" dirty="0"/>
          </a:p>
        </p:txBody>
      </p:sp>
      <p:sp>
        <p:nvSpPr>
          <p:cNvPr id="4" name="Marcador de número de diapositiva 3"/>
          <p:cNvSpPr>
            <a:spLocks noGrp="1"/>
          </p:cNvSpPr>
          <p:nvPr>
            <p:ph type="sldNum" sz="quarter" idx="10"/>
          </p:nvPr>
        </p:nvSpPr>
        <p:spPr/>
        <p:txBody>
          <a:bodyPr/>
          <a:lstStyle/>
          <a:p>
            <a:fld id="{881546CA-063A-1E49-B9A4-30C19B12EBB6}" type="slidenum">
              <a:rPr lang="es-ES_tradnl" smtClean="0"/>
              <a:pPr/>
              <a:t>4</a:t>
            </a:fld>
            <a:endParaRPr lang="es-ES_trad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smtClean="0"/>
              <a:t>Haga clic para modificar el estilo de título del patrón</a:t>
            </a:r>
            <a:endParaRPr lang="en-US"/>
          </a:p>
        </p:txBody>
      </p:sp>
      <p:sp>
        <p:nvSpPr>
          <p:cNvPr id="2" name="Date Placeholder 1"/>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91" name="Footer Placeholder 90"/>
          <p:cNvSpPr>
            <a:spLocks noGrp="1"/>
          </p:cNvSpPr>
          <p:nvPr>
            <p:ph type="ftr" sz="quarter" idx="11"/>
          </p:nvPr>
        </p:nvSpPr>
        <p:spPr/>
        <p:txBody>
          <a:bodyPr/>
          <a:lstStyle/>
          <a:p>
            <a:endParaRPr lang="es-ES_tradnl"/>
          </a:p>
        </p:txBody>
      </p:sp>
      <p:sp>
        <p:nvSpPr>
          <p:cNvPr id="92" name="Slide Number Placeholder 91"/>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5" name="Date Placeholder 4"/>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ES_tradnl"/>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E7F82B71-9B00-B14B-86AF-1230AB6777C7}" type="slidenum">
              <a:rPr lang="es-ES_tradnl" smtClean="0"/>
              <a:pPr/>
              <a:t>‹Nº›</a:t>
            </a:fld>
            <a:endParaRPr lang="es-ES_tradnl"/>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895600"/>
            <a:ext cx="4419600" cy="1600327"/>
          </a:xfrm>
        </p:spPr>
        <p:txBody>
          <a:bodyPr>
            <a:noAutofit/>
          </a:bodyPr>
          <a:lstStyle/>
          <a:p>
            <a:r>
              <a:rPr lang="es-ES_tradnl" sz="2800" dirty="0" smtClean="0"/>
              <a:t>PROTOCOLO DE PRESENTACION DE PITCH FASE DE IDEACION PROTOTIPADO Y VALIDACION </a:t>
            </a:r>
            <a:r>
              <a:rPr lang="es-ES_tradnl" sz="2800" dirty="0" err="1" smtClean="0"/>
              <a:t>APPS.CO</a:t>
            </a:r>
            <a:endParaRPr lang="es-ES_tradnl"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 y="1447800"/>
            <a:ext cx="7772400" cy="3276600"/>
          </a:xfrm>
        </p:spPr>
        <p:txBody>
          <a:bodyPr>
            <a:normAutofit/>
          </a:bodyPr>
          <a:lstStyle/>
          <a:p>
            <a:r>
              <a:rPr lang="es-ES_tradnl" sz="3200" dirty="0" smtClean="0"/>
              <a:t>FACEKETCH</a:t>
            </a:r>
            <a:br>
              <a:rPr lang="es-ES_tradnl" sz="3200" dirty="0" smtClean="0"/>
            </a:br>
            <a:r>
              <a:rPr lang="es-ES_tradnl" sz="3200" dirty="0" smtClean="0"/>
              <a:t>Boceta al sospechoso</a:t>
            </a:r>
            <a:r>
              <a:rPr lang="es-ES_tradnl" sz="3200" dirty="0" smtClean="0"/>
              <a:t/>
            </a:r>
            <a:br>
              <a:rPr lang="es-ES_tradnl" sz="3200" dirty="0" smtClean="0"/>
            </a:br>
            <a:r>
              <a:rPr lang="es-ES_tradnl" sz="3200" dirty="0" smtClean="0"/>
              <a:t/>
            </a:r>
            <a:br>
              <a:rPr lang="es-ES_tradnl" sz="3200" dirty="0" smtClean="0"/>
            </a:br>
            <a:r>
              <a:rPr lang="es-ES_tradnl" sz="2000" dirty="0" smtClean="0"/>
              <a:t>PRESENTADO POR:</a:t>
            </a:r>
            <a:br>
              <a:rPr lang="es-ES_tradnl" sz="2000" dirty="0" smtClean="0"/>
            </a:br>
            <a:r>
              <a:rPr lang="es-ES_tradnl" sz="2000" dirty="0" smtClean="0"/>
              <a:t>HERNANDO SALAMANCA TORRES</a:t>
            </a:r>
            <a:br>
              <a:rPr lang="es-ES_tradnl" sz="2000" dirty="0" smtClean="0"/>
            </a:br>
            <a:r>
              <a:rPr lang="es-ES_tradnl" sz="2000" dirty="0" smtClean="0"/>
              <a:t>JIMMY LEONARDO RUEDA GUEVARA</a:t>
            </a:r>
            <a:endParaRPr lang="es-ES_tradnl"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33400"/>
            <a:ext cx="8229600" cy="1143000"/>
          </a:xfrm>
        </p:spPr>
        <p:txBody>
          <a:bodyPr>
            <a:normAutofit/>
          </a:bodyPr>
          <a:lstStyle/>
          <a:p>
            <a:r>
              <a:rPr lang="es-ES_tradnl" dirty="0" smtClean="0"/>
              <a:t>¿QUÉ QUEREMOS LOGRAR?</a:t>
            </a:r>
            <a:endParaRPr lang="es-ES_tradnl" dirty="0"/>
          </a:p>
        </p:txBody>
      </p:sp>
      <p:sp>
        <p:nvSpPr>
          <p:cNvPr id="3" name="Rectángulo 2"/>
          <p:cNvSpPr/>
          <p:nvPr/>
        </p:nvSpPr>
        <p:spPr>
          <a:xfrm>
            <a:off x="1028700" y="1981200"/>
            <a:ext cx="7086600" cy="3046988"/>
          </a:xfrm>
          <a:prstGeom prst="rect">
            <a:avLst/>
          </a:prstGeom>
        </p:spPr>
        <p:txBody>
          <a:bodyPr wrap="square">
            <a:spAutoFit/>
          </a:bodyPr>
          <a:lstStyle/>
          <a:p>
            <a:pPr algn="just"/>
            <a:r>
              <a:rPr lang="es-ES" sz="3200" dirty="0"/>
              <a:t>Llegar a un reconocimiento facial de una persona, con esto se trata de facilitar el hallazgo de un delincuente sin que la víctima sea expuesta, ni a que sus agresores reconozcan su rostro y tener al protegido en peligro.</a:t>
            </a:r>
            <a:endParaRPr lang="es-ES_tradnl"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04800"/>
            <a:ext cx="8229600" cy="762000"/>
          </a:xfrm>
        </p:spPr>
        <p:txBody>
          <a:bodyPr>
            <a:normAutofit/>
          </a:bodyPr>
          <a:lstStyle/>
          <a:p>
            <a:r>
              <a:rPr lang="es-ES_tradnl" dirty="0" smtClean="0"/>
              <a:t>SOLUCIÓN A LOS PROBLEMAS</a:t>
            </a:r>
            <a:endParaRPr lang="es-ES_tradnl" dirty="0"/>
          </a:p>
        </p:txBody>
      </p:sp>
      <p:sp>
        <p:nvSpPr>
          <p:cNvPr id="3" name="Rectángulo 2"/>
          <p:cNvSpPr/>
          <p:nvPr/>
        </p:nvSpPr>
        <p:spPr>
          <a:xfrm>
            <a:off x="723900" y="1143000"/>
            <a:ext cx="7696200" cy="5016758"/>
          </a:xfrm>
          <a:prstGeom prst="rect">
            <a:avLst/>
          </a:prstGeom>
        </p:spPr>
        <p:txBody>
          <a:bodyPr wrap="square">
            <a:spAutoFit/>
          </a:bodyPr>
          <a:lstStyle/>
          <a:p>
            <a:pPr algn="just"/>
            <a:r>
              <a:rPr lang="es-ES" sz="3200" dirty="0"/>
              <a:t>Utilizado en inspecciones de policía, también en hospitales para que así los agentes tengan acceso desde un lugar seguro para la victima sin ser trasladada, esto para  dar una captura pronta y eficaz</a:t>
            </a:r>
            <a:r>
              <a:rPr lang="es-ES" sz="3200" dirty="0" smtClean="0"/>
              <a:t>. Con este software, logramos que la victima no arriesgue su integridad física ni la de sus familiares, ya que es mas fácil detectar el agresor por medios tecnológicos sin equivocación y sin exponer a terceros.</a:t>
            </a:r>
            <a:endParaRPr lang="es-ES_tradnl"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SOLUCIONES ACTUALES EN EL MERCADO – COMPETENCIA</a:t>
            </a:r>
            <a:endParaRPr lang="es-CO" dirty="0"/>
          </a:p>
        </p:txBody>
      </p:sp>
      <p:sp>
        <p:nvSpPr>
          <p:cNvPr id="3" name="2 Marcador de contenido"/>
          <p:cNvSpPr>
            <a:spLocks noGrp="1"/>
          </p:cNvSpPr>
          <p:nvPr>
            <p:ph idx="1"/>
          </p:nvPr>
        </p:nvSpPr>
        <p:spPr>
          <a:xfrm>
            <a:off x="457200" y="1905000"/>
            <a:ext cx="8229600" cy="4525963"/>
          </a:xfrm>
        </p:spPr>
        <p:txBody>
          <a:bodyPr>
            <a:normAutofit/>
          </a:bodyPr>
          <a:lstStyle/>
          <a:p>
            <a:pPr marL="0" indent="0" algn="just">
              <a:buNone/>
            </a:pPr>
            <a:r>
              <a:rPr lang="es-ES" dirty="0" smtClean="0"/>
              <a:t>Nuestro </a:t>
            </a:r>
            <a:r>
              <a:rPr lang="es-ES" dirty="0"/>
              <a:t>programa busca un acercamiento realista para la búsqueda de </a:t>
            </a:r>
            <a:r>
              <a:rPr lang="es-ES" dirty="0" smtClean="0"/>
              <a:t>individuos, sabemos que la competencia es dura pero nuestro software viene equipado para años de duración, aunque estaremos trabajando arduamente en actualizaciones que logre siempre una efectividad de 100%, brindando un acompañamiento total con capacitaciones a nuestros clientes para lograr una satisfacción  con el producto entregado.</a:t>
            </a:r>
            <a:endParaRPr lang="es-CO" dirty="0"/>
          </a:p>
        </p:txBody>
      </p:sp>
    </p:spTree>
    <p:extLst>
      <p:ext uri="{BB962C8B-B14F-4D97-AF65-F5344CB8AC3E}">
        <p14:creationId xmlns:p14="http://schemas.microsoft.com/office/powerpoint/2010/main" val="918352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57200" y="457200"/>
            <a:ext cx="8229600" cy="1143000"/>
          </a:xfrm>
        </p:spPr>
        <p:txBody>
          <a:bodyPr>
            <a:normAutofit fontScale="90000"/>
          </a:bodyPr>
          <a:lstStyle/>
          <a:p>
            <a:r>
              <a:rPr lang="es-ES_tradnl" dirty="0" smtClean="0"/>
              <a:t>DESCRIPCIÓN DEL MODELO DE MONETIZACIÓN</a:t>
            </a:r>
            <a:endParaRPr lang="es-ES_tradnl" dirty="0"/>
          </a:p>
        </p:txBody>
      </p:sp>
      <p:sp>
        <p:nvSpPr>
          <p:cNvPr id="3" name="2 Marcador de contenido"/>
          <p:cNvSpPr>
            <a:spLocks noGrp="1"/>
          </p:cNvSpPr>
          <p:nvPr>
            <p:ph idx="1"/>
          </p:nvPr>
        </p:nvSpPr>
        <p:spPr>
          <a:xfrm>
            <a:off x="448159" y="1981200"/>
            <a:ext cx="8229600" cy="4038600"/>
          </a:xfrm>
        </p:spPr>
        <p:txBody>
          <a:bodyPr>
            <a:normAutofit/>
          </a:bodyPr>
          <a:lstStyle/>
          <a:p>
            <a:r>
              <a:rPr lang="es-ES" dirty="0" smtClean="0"/>
              <a:t>El </a:t>
            </a:r>
            <a:r>
              <a:rPr lang="es-ES" dirty="0"/>
              <a:t>valor por la puesta en marcha del software</a:t>
            </a:r>
            <a:r>
              <a:rPr lang="es-ES" dirty="0" smtClean="0"/>
              <a:t>.</a:t>
            </a:r>
          </a:p>
          <a:p>
            <a:pPr marL="0" indent="0">
              <a:buNone/>
            </a:pPr>
            <a:r>
              <a:rPr lang="es-ES" dirty="0"/>
              <a:t>	</a:t>
            </a:r>
            <a:r>
              <a:rPr lang="es-ES" i="1" u="sng" dirty="0" smtClean="0"/>
              <a:t>A cargo de nuestra compañía</a:t>
            </a:r>
            <a:endParaRPr lang="es-ES" i="1" u="sng" dirty="0"/>
          </a:p>
          <a:p>
            <a:pPr algn="just"/>
            <a:r>
              <a:rPr lang="es-ES" dirty="0" smtClean="0"/>
              <a:t>El </a:t>
            </a:r>
            <a:r>
              <a:rPr lang="es-ES" dirty="0"/>
              <a:t>valor </a:t>
            </a:r>
            <a:r>
              <a:rPr lang="es-ES" dirty="0" smtClean="0"/>
              <a:t>por la puesta en marcha del </a:t>
            </a:r>
            <a:r>
              <a:rPr lang="es-ES" dirty="0" smtClean="0"/>
              <a:t>software.</a:t>
            </a:r>
          </a:p>
          <a:p>
            <a:pPr marL="0" indent="0" algn="just">
              <a:buNone/>
            </a:pPr>
            <a:r>
              <a:rPr lang="es-ES" dirty="0"/>
              <a:t>	</a:t>
            </a:r>
            <a:r>
              <a:rPr lang="es-ES" i="1" u="sng" dirty="0" smtClean="0"/>
              <a:t>A cargo de </a:t>
            </a:r>
            <a:r>
              <a:rPr lang="es-ES" i="1" u="sng" dirty="0"/>
              <a:t>la entidad estatal </a:t>
            </a:r>
            <a:r>
              <a:rPr lang="es-ES" i="1" u="sng" dirty="0" smtClean="0"/>
              <a:t>que lo adquiere. </a:t>
            </a:r>
          </a:p>
          <a:p>
            <a:pPr algn="just"/>
            <a:r>
              <a:rPr lang="es-ES" dirty="0" smtClean="0"/>
              <a:t>Mantenimiento trimestral y actualización de base de datos.</a:t>
            </a:r>
          </a:p>
          <a:p>
            <a:pPr marL="685800" lvl="2" indent="0" algn="just">
              <a:buNone/>
            </a:pPr>
            <a:r>
              <a:rPr lang="es-ES" dirty="0"/>
              <a:t>	</a:t>
            </a:r>
            <a:r>
              <a:rPr lang="es-ES" sz="2400" i="1" u="sng" dirty="0" smtClean="0"/>
              <a:t>Valor incluido en el costo total del proyecto. </a:t>
            </a:r>
            <a:endParaRPr lang="es-ES" sz="2400" i="1" u="sng" dirty="0" smtClean="0"/>
          </a:p>
          <a:p>
            <a:pPr algn="just"/>
            <a:r>
              <a:rPr lang="es-ES" dirty="0" smtClean="0"/>
              <a:t>Capacitaciones </a:t>
            </a:r>
            <a:r>
              <a:rPr lang="es-ES" dirty="0"/>
              <a:t>al personal que manejaran este software</a:t>
            </a:r>
            <a:r>
              <a:rPr lang="es-ES" dirty="0" smtClean="0"/>
              <a:t>.</a:t>
            </a:r>
          </a:p>
          <a:p>
            <a:pPr marL="0" indent="0" algn="just">
              <a:buNone/>
            </a:pPr>
            <a:r>
              <a:rPr lang="es-ES" dirty="0"/>
              <a:t>	</a:t>
            </a:r>
            <a:r>
              <a:rPr lang="es-ES" i="1" u="sng" dirty="0" smtClean="0"/>
              <a:t>Una capacitación anual incluida </a:t>
            </a:r>
            <a:r>
              <a:rPr lang="es-ES" i="1" u="sng" dirty="0"/>
              <a:t>en el costo </a:t>
            </a:r>
            <a:r>
              <a:rPr lang="es-ES" i="1" u="sng" dirty="0" smtClean="0"/>
              <a:t>del </a:t>
            </a:r>
            <a:r>
              <a:rPr lang="es-ES" i="1" u="sng" dirty="0"/>
              <a:t>proyecto. </a:t>
            </a:r>
            <a:endParaRPr lang="en-US" dirty="0"/>
          </a:p>
        </p:txBody>
      </p:sp>
    </p:spTree>
    <p:extLst>
      <p:ext uri="{BB962C8B-B14F-4D97-AF65-F5344CB8AC3E}">
        <p14:creationId xmlns:p14="http://schemas.microsoft.com/office/powerpoint/2010/main" val="236725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EQUIPO</a:t>
            </a:r>
            <a:endParaRPr lang="es-ES_tradnl" dirty="0"/>
          </a:p>
        </p:txBody>
      </p:sp>
      <p:sp>
        <p:nvSpPr>
          <p:cNvPr id="5" name="CuadroTexto 4"/>
          <p:cNvSpPr txBox="1"/>
          <p:nvPr/>
        </p:nvSpPr>
        <p:spPr>
          <a:xfrm>
            <a:off x="3124200" y="1404424"/>
            <a:ext cx="3657600" cy="646331"/>
          </a:xfrm>
          <a:prstGeom prst="rect">
            <a:avLst/>
          </a:prstGeom>
          <a:noFill/>
        </p:spPr>
        <p:txBody>
          <a:bodyPr wrap="square" rtlCol="0">
            <a:spAutoFit/>
          </a:bodyPr>
          <a:lstStyle/>
          <a:p>
            <a:r>
              <a:rPr lang="es-ES_tradnl" dirty="0" smtClean="0"/>
              <a:t>Jimmy Leonardo Rueda Guevara</a:t>
            </a:r>
          </a:p>
          <a:p>
            <a:r>
              <a:rPr lang="es-ES_tradnl" dirty="0" smtClean="0"/>
              <a:t>Ing. De sistemas - Programador</a:t>
            </a:r>
          </a:p>
        </p:txBody>
      </p:sp>
      <p:sp>
        <p:nvSpPr>
          <p:cNvPr id="8" name="CuadroTexto 7"/>
          <p:cNvSpPr txBox="1"/>
          <p:nvPr/>
        </p:nvSpPr>
        <p:spPr>
          <a:xfrm>
            <a:off x="3124200" y="3886200"/>
            <a:ext cx="3657600" cy="646331"/>
          </a:xfrm>
          <a:prstGeom prst="rect">
            <a:avLst/>
          </a:prstGeom>
          <a:noFill/>
        </p:spPr>
        <p:txBody>
          <a:bodyPr wrap="square" rtlCol="0">
            <a:spAutoFit/>
          </a:bodyPr>
          <a:lstStyle/>
          <a:p>
            <a:r>
              <a:rPr lang="es-ES_tradnl" dirty="0" smtClean="0"/>
              <a:t>Hernando Salamanca Torres</a:t>
            </a:r>
          </a:p>
          <a:p>
            <a:r>
              <a:rPr lang="es-ES_tradnl" dirty="0" smtClean="0"/>
              <a:t>Ing. De sistemas - </a:t>
            </a:r>
            <a:r>
              <a:rPr lang="es-ES_tradnl" dirty="0"/>
              <a:t>P</a:t>
            </a:r>
            <a:r>
              <a:rPr lang="es-ES_tradnl" dirty="0" smtClean="0"/>
              <a:t>rogramador</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48" y="2206477"/>
            <a:ext cx="1485900" cy="1524000"/>
          </a:xfrm>
          <a:prstGeom prst="rect">
            <a:avLst/>
          </a:prstGeo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9049" y="4688254"/>
            <a:ext cx="1485902" cy="152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ES_tradnl" dirty="0" smtClean="0"/>
              <a:t>DEBEMOS SER ELEGIDOS PORQUE…</a:t>
            </a:r>
            <a:endParaRPr lang="es-ES_tradnl" dirty="0"/>
          </a:p>
        </p:txBody>
      </p:sp>
      <p:sp>
        <p:nvSpPr>
          <p:cNvPr id="3" name="2 Marcador de contenido"/>
          <p:cNvSpPr>
            <a:spLocks noGrp="1"/>
          </p:cNvSpPr>
          <p:nvPr>
            <p:ph idx="1"/>
          </p:nvPr>
        </p:nvSpPr>
        <p:spPr>
          <a:xfrm>
            <a:off x="914400" y="1752600"/>
            <a:ext cx="7086600" cy="5043864"/>
          </a:xfrm>
        </p:spPr>
        <p:txBody>
          <a:bodyPr>
            <a:noAutofit/>
          </a:bodyPr>
          <a:lstStyle/>
          <a:p>
            <a:pPr marL="0" indent="0" algn="just">
              <a:buNone/>
            </a:pPr>
            <a:r>
              <a:rPr lang="es-CO" dirty="0" smtClean="0"/>
              <a:t>Somos un grupo dinámico que enfoca su preocupación a las necesidades de la gente, buscamos los puntos mas vulnerables en la sociedad para así mismo llevar a cabo un programa que llene las expectativas de este mismo, con esto logramos generar un impacto gigante en la sociedad, no solo buscamos nuestro beneficio económico sino también saciar las necesidades del pueblo y acabar de raíz los problemas que se generan día a día.</a:t>
            </a:r>
            <a:endParaRPr lang="es-CO" dirty="0"/>
          </a:p>
        </p:txBody>
      </p:sp>
    </p:spTree>
    <p:extLst>
      <p:ext uri="{BB962C8B-B14F-4D97-AF65-F5344CB8AC3E}">
        <p14:creationId xmlns:p14="http://schemas.microsoft.com/office/powerpoint/2010/main" val="312372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495300"/>
            <a:ext cx="8229600" cy="838200"/>
          </a:xfrm>
        </p:spPr>
        <p:txBody>
          <a:bodyPr/>
          <a:lstStyle/>
          <a:p>
            <a:r>
              <a:rPr lang="es-ES_tradnl" dirty="0" smtClean="0"/>
              <a:t>ESTAMOS BUSCANDO….</a:t>
            </a:r>
            <a:endParaRPr lang="es-ES_tradnl" dirty="0"/>
          </a:p>
        </p:txBody>
      </p:sp>
      <p:sp>
        <p:nvSpPr>
          <p:cNvPr id="4" name="Rectángulo 3"/>
          <p:cNvSpPr/>
          <p:nvPr/>
        </p:nvSpPr>
        <p:spPr>
          <a:xfrm>
            <a:off x="1219200" y="1809339"/>
            <a:ext cx="6858000" cy="4031873"/>
          </a:xfrm>
          <a:prstGeom prst="rect">
            <a:avLst/>
          </a:prstGeom>
        </p:spPr>
        <p:txBody>
          <a:bodyPr wrap="square">
            <a:spAutoFit/>
          </a:bodyPr>
          <a:lstStyle/>
          <a:p>
            <a:pPr algn="just"/>
            <a:r>
              <a:rPr lang="es-ES_tradnl" sz="3200" dirty="0" smtClean="0"/>
              <a:t>Gente que desee aprender junto a nosotros, también busco personal que este en la disposición de enfocar las necesidades del pueblo en una verdadera solución, gente dinámica que no se quede en una sola solución, al contrario que sea versátil y lidere proyectos grandes y ambiciosos.</a:t>
            </a:r>
            <a:endParaRPr lang="es-ES_tradnl" sz="3200" dirty="0"/>
          </a:p>
        </p:txBody>
      </p:sp>
    </p:spTree>
  </p:cSld>
  <p:clrMapOvr>
    <a:masterClrMapping/>
  </p:clrMapOvr>
</p:sld>
</file>

<file path=ppt/theme/theme1.xml><?xml version="1.0" encoding="utf-8"?>
<a:theme xmlns:a="http://schemas.openxmlformats.org/drawingml/2006/main" name="Paja">
  <a:themeElements>
    <a:clrScheme name="Paja">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Thatch</Template>
  <TotalTime>339</TotalTime>
  <Words>462</Words>
  <Application>Microsoft Office PowerPoint</Application>
  <PresentationFormat>Presentación en pantalla (4:3)</PresentationFormat>
  <Paragraphs>39</Paragraphs>
  <Slides>9</Slides>
  <Notes>3</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Paja</vt:lpstr>
      <vt:lpstr>PROTOCOLO DE PRESENTACION DE PITCH FASE DE IDEACION PROTOTIPADO Y VALIDACION APPS.CO</vt:lpstr>
      <vt:lpstr>FACEKETCH Boceta al sospechoso  PRESENTADO POR: HERNANDO SALAMANCA TORRES JIMMY LEONARDO RUEDA GUEVARA</vt:lpstr>
      <vt:lpstr>¿QUÉ QUEREMOS LOGRAR?</vt:lpstr>
      <vt:lpstr>SOLUCIÓN A LOS PROBLEMAS</vt:lpstr>
      <vt:lpstr>SOLUCIONES ACTUALES EN EL MERCADO – COMPETENCIA</vt:lpstr>
      <vt:lpstr>DESCRIPCIÓN DEL MODELO DE MONETIZACIÓN</vt:lpstr>
      <vt:lpstr>EQUIPO</vt:lpstr>
      <vt:lpstr>DEBEMOS SER ELEGIDOS PORQUE…</vt:lpstr>
      <vt:lpstr>ESTAMOS BUSCANDO….</vt:lpstr>
    </vt:vector>
  </TitlesOfParts>
  <Company>mmm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DE PRESENTACION DE PITCH FASE DE IDEACION PROTOTIPADO Y VALIDACION APPS.CO</dc:title>
  <dc:creator>Gussen Manotas</dc:creator>
  <cp:lastModifiedBy>Hernando Torres</cp:lastModifiedBy>
  <cp:revision>24</cp:revision>
  <dcterms:created xsi:type="dcterms:W3CDTF">2013-02-15T17:52:03Z</dcterms:created>
  <dcterms:modified xsi:type="dcterms:W3CDTF">2019-11-05T13:57:34Z</dcterms:modified>
</cp:coreProperties>
</file>