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4"/>
      <p:italic r:id="rId25"/>
    </p:embeddedFont>
    <p:embeddedFont>
      <p:font typeface="Proxima Nova" panose="02000506030000020004" pitchFamily="2" charset="0"/>
      <p:regular r:id="rId26"/>
      <p:bold r:id="rId27"/>
      <p:italic r:id="rId28"/>
      <p:boldItalic r:id="rId29"/>
    </p:embeddedFont>
    <p:embeddedFont>
      <p:font typeface="Rockwell" panose="02060603020205020403" pitchFamily="18" charset="77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752"/>
  </p:normalViewPr>
  <p:slideViewPr>
    <p:cSldViewPr snapToGrid="0" snapToObjects="1">
      <p:cViewPr varScale="1">
        <p:scale>
          <a:sx n="230" d="100"/>
          <a:sy n="230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1c842c3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1c842c3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ce03300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ce03300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ce03300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ce03300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ce033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ce033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ce0330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ce03300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ce033006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ce033006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ce03300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ce03300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ce03300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ce03300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ce03300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ce03300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cce03300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cce03300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1c842c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1c842c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ce033006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cce033006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ce03300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ce03300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1c842c3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1c842c3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1c842c3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1c842c3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1c842c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1c842c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1c842c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1c842c3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1c842c3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1c842c3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1c842c3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1c842c3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1c842c3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1c842c3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96896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7248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995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82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1361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56831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98766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16421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3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583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8403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4748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31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Review for Exam 2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Operating Systems Theory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25" y="526775"/>
            <a:ext cx="740173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Delete all the C files in the current directory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List all files in the current directory including hidden files and save the output to foo.txt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11700" y="8131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rm *.c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11700" y="3150075"/>
            <a:ext cx="31836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-a &gt; </a:t>
            </a:r>
            <a:r>
              <a:rPr lang="en" sz="2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foo.txt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Using a bash for loop, Print all the C files in the current directory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List all C files in the directories below the current directory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1123274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</a:t>
            </a:r>
            <a:r>
              <a:rPr lang="en" sz="2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in *.c; do echo $</a:t>
            </a:r>
            <a:r>
              <a:rPr lang="en" sz="2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; done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11700" y="3150075"/>
            <a:ext cx="31836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*/*.c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293225"/>
            <a:ext cx="8520600" cy="4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A = 20, B = 5, C = 10</a:t>
            </a:r>
            <a:endParaRPr sz="3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We have three jobs </a:t>
            </a:r>
            <a:r>
              <a:rPr lang="en" sz="2400" dirty="0">
                <a:solidFill>
                  <a:schemeClr val="dk2"/>
                </a:solidFill>
              </a:rPr>
              <a:t>A</a:t>
            </a:r>
            <a:r>
              <a:rPr lang="en" sz="2400" dirty="0"/>
              <a:t>, </a:t>
            </a:r>
            <a:r>
              <a:rPr lang="en" sz="2400" dirty="0">
                <a:solidFill>
                  <a:schemeClr val="dk2"/>
                </a:solidFill>
              </a:rPr>
              <a:t>B</a:t>
            </a:r>
            <a:r>
              <a:rPr lang="en" sz="2400" dirty="0"/>
              <a:t>, and </a:t>
            </a:r>
            <a:r>
              <a:rPr lang="en" sz="2400" dirty="0">
                <a:solidFill>
                  <a:schemeClr val="dk2"/>
                </a:solidFill>
              </a:rPr>
              <a:t>C</a:t>
            </a:r>
            <a:r>
              <a:rPr lang="en" sz="2400" dirty="0"/>
              <a:t>. If we run the jobs in the following order: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C -&gt; B -&gt; A</a:t>
            </a: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What will be the </a:t>
            </a:r>
            <a:r>
              <a:rPr lang="en" sz="2400" dirty="0">
                <a:solidFill>
                  <a:schemeClr val="accent5"/>
                </a:solidFill>
              </a:rPr>
              <a:t>average </a:t>
            </a:r>
            <a:r>
              <a:rPr lang="en" sz="2400" i="1" dirty="0">
                <a:solidFill>
                  <a:schemeClr val="accent5"/>
                </a:solidFill>
              </a:rPr>
              <a:t>turnaround time</a:t>
            </a:r>
            <a:r>
              <a:rPr lang="en" sz="2400" dirty="0"/>
              <a:t>?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What order would we use to achieve the </a:t>
            </a:r>
            <a:r>
              <a:rPr lang="en" sz="2400" dirty="0">
                <a:solidFill>
                  <a:schemeClr val="accent5"/>
                </a:solidFill>
              </a:rPr>
              <a:t>best turnaround time</a:t>
            </a:r>
            <a:r>
              <a:rPr lang="en" sz="2400" dirty="0"/>
              <a:t>?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3" name="Google Shape;133;p25"/>
          <p:cNvSpPr txBox="1"/>
          <p:nvPr/>
        </p:nvSpPr>
        <p:spPr>
          <a:xfrm>
            <a:off x="6380350" y="2829923"/>
            <a:ext cx="12510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357825" y="3923926"/>
            <a:ext cx="1104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BCA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the first 7 lines of the file bar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Create a tar file named hw1.tar from a folder called homework1 in your current directory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11700" y="8131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head -7 bar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11700" y="3150075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tar cf hw1.tar homework1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Expand the archive file ‘hw1.tar’ in your current working directory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Compress file ‘msh.tar’.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11700" y="10818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tar xf hw1.tar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11700" y="3306950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gzip msh.tar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293225"/>
            <a:ext cx="8520600" cy="4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A = 5, B = 5, C = 12</a:t>
            </a:r>
            <a:endParaRPr sz="3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We have three jobs </a:t>
            </a:r>
            <a:r>
              <a:rPr lang="en" sz="2200" dirty="0">
                <a:solidFill>
                  <a:schemeClr val="dk2"/>
                </a:solidFill>
              </a:rPr>
              <a:t>A</a:t>
            </a:r>
            <a:r>
              <a:rPr lang="en" sz="2200" dirty="0"/>
              <a:t>, </a:t>
            </a:r>
            <a:r>
              <a:rPr lang="en" sz="2200" dirty="0">
                <a:solidFill>
                  <a:schemeClr val="dk2"/>
                </a:solidFill>
              </a:rPr>
              <a:t>B</a:t>
            </a:r>
            <a:r>
              <a:rPr lang="en" sz="2200" dirty="0"/>
              <a:t>, and </a:t>
            </a:r>
            <a:r>
              <a:rPr lang="en" sz="2200" dirty="0">
                <a:solidFill>
                  <a:schemeClr val="dk2"/>
                </a:solidFill>
              </a:rPr>
              <a:t>C</a:t>
            </a:r>
            <a:r>
              <a:rPr lang="en" sz="2200" dirty="0"/>
              <a:t>. Let’s assume all three jobs arrive at the same time:</a:t>
            </a:r>
            <a:endParaRPr sz="22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What is the average turnaround time using </a:t>
            </a:r>
            <a:r>
              <a:rPr lang="en" sz="2200" i="1" dirty="0">
                <a:solidFill>
                  <a:schemeClr val="accent5"/>
                </a:solidFill>
              </a:rPr>
              <a:t>Round Robin Scheduling</a:t>
            </a:r>
            <a:r>
              <a:rPr lang="en" sz="2200" dirty="0"/>
              <a:t>?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What is the average turnaround time using </a:t>
            </a:r>
            <a:r>
              <a:rPr lang="en" sz="2200" i="1" dirty="0">
                <a:solidFill>
                  <a:schemeClr val="accent5"/>
                </a:solidFill>
              </a:rPr>
              <a:t>Shortest Job First</a:t>
            </a:r>
            <a:r>
              <a:rPr lang="en" sz="2200" dirty="0"/>
              <a:t>?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What is the average response time?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4" name="Google Shape;154;p28"/>
          <p:cNvSpPr txBox="1"/>
          <p:nvPr/>
        </p:nvSpPr>
        <p:spPr>
          <a:xfrm>
            <a:off x="7581046" y="2072062"/>
            <a:ext cx="1131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17.3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8177729" y="3103887"/>
            <a:ext cx="8784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12.3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5126958" y="3710287"/>
            <a:ext cx="8784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Uncompress file ‘msh.tar.gz’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List all the files in the current directory, sort them, and output the results to a file called sorted.txt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11700" y="731750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gunzip msh.tar.gz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311700" y="3111550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| sort &gt; sorted.txt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a ‘fork’ call returns a value of 0 which process do we have?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About how long does it take to access a file stored on a hard drive?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11700" y="1211526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child process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11700" y="3577880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 </a:t>
            </a:r>
            <a:r>
              <a:rPr lang="en" sz="2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Change the file foo.txt to give the owner read, write, and execute permissions, give the group and others read permissions.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Change the file bar.txt so that only the owner can read and write.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311700" y="1650150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chmod 744 foo.txt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311700" y="3786125"/>
            <a:ext cx="51195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chmod 600 bar.txt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simple paging scheme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virtual address space of 1k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a physical address space of 4k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page size of 256. 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Using the page table, what is the physical address corresponding to the virtual address 00 0111 1101? 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b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975" y="637675"/>
            <a:ext cx="3057675" cy="18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What does the command</a:t>
            </a:r>
            <a:r>
              <a:rPr lang="en" sz="2400" i="1">
                <a:solidFill>
                  <a:schemeClr val="dk1"/>
                </a:solidFill>
              </a:rPr>
              <a:t> ‘ls foo.txt 2&gt; temp.txt</a:t>
            </a:r>
            <a:r>
              <a:rPr lang="en" sz="2400">
                <a:solidFill>
                  <a:schemeClr val="dk1"/>
                </a:solidFill>
              </a:rPr>
              <a:t>’ do?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the comand ‘</a:t>
            </a:r>
            <a:r>
              <a:rPr lang="en" sz="2400" i="1">
                <a:solidFill>
                  <a:schemeClr val="dk1"/>
                </a:solidFill>
              </a:rPr>
              <a:t>head -5 foo.txt &gt;&gt; temp.txt</a:t>
            </a:r>
            <a:r>
              <a:rPr lang="en" sz="2400">
                <a:solidFill>
                  <a:schemeClr val="dk1"/>
                </a:solidFill>
              </a:rPr>
              <a:t>’ do?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311700" y="891475"/>
            <a:ext cx="5505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any errors to temp.txt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311700" y="2747950"/>
            <a:ext cx="51195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Appends the output to temp.txt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251050"/>
            <a:ext cx="8520600" cy="4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Good Luck! Study Dr. Bruns Bash Flashcards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there are 10 bits in the VPN part of a virtual address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the size of a page is 4 KB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What is the total size of the virtual address space?</a:t>
            </a:r>
            <a:endParaRPr sz="2400"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308925" y="3150125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2^22 bytes</a:t>
            </a:r>
            <a:endParaRPr sz="300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there are 1024 pages in the virtual address space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the size of a page is 1 KB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How many bits in a virtual address?</a:t>
            </a:r>
            <a:endParaRPr sz="2400" b="1"/>
          </a:p>
        </p:txBody>
      </p:sp>
      <p:sp>
        <p:nvSpPr>
          <p:cNvPr id="78" name="Google Shape;78;p16"/>
          <p:cNvSpPr txBox="1"/>
          <p:nvPr/>
        </p:nvSpPr>
        <p:spPr>
          <a:xfrm>
            <a:off x="3378900" y="3351625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 sz="3000" dirty="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number of bits in a virtual address is 14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there are 64 pages in the virtual address space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How many bytes in a page?</a:t>
            </a:r>
            <a:endParaRPr sz="24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3378900" y="3351600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2^8 bytes</a:t>
            </a:r>
            <a:endParaRPr sz="300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size of virtual address space is 64 bytes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number of pages is 4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How many bits in the offset part of a virtual address?</a:t>
            </a:r>
            <a:endParaRPr sz="2400" b="1"/>
          </a:p>
        </p:txBody>
      </p:sp>
      <p:sp>
        <p:nvSpPr>
          <p:cNvPr id="90" name="Google Shape;90;p18"/>
          <p:cNvSpPr txBox="1"/>
          <p:nvPr/>
        </p:nvSpPr>
        <p:spPr>
          <a:xfrm>
            <a:off x="3378900" y="3394050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4 bits</a:t>
            </a:r>
            <a:endParaRPr sz="300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Using awk, output the number of lines in temp.txt that have exactly three fields.</a:t>
            </a:r>
            <a:endParaRPr sz="2400" b="1"/>
          </a:p>
        </p:txBody>
      </p:sp>
      <p:sp>
        <p:nvSpPr>
          <p:cNvPr id="96" name="Google Shape;96;p19"/>
          <p:cNvSpPr txBox="1"/>
          <p:nvPr/>
        </p:nvSpPr>
        <p:spPr>
          <a:xfrm>
            <a:off x="634350" y="2189900"/>
            <a:ext cx="78753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awk ‘{if (NF == 3) n++} END { print n}’ temp.txt</a:t>
            </a:r>
            <a:endParaRPr sz="300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Write a standalone awk script that prints the sum of the values in field 5, only add field 5 to the sum if field 4 is greater than 0.</a:t>
            </a:r>
            <a:endParaRPr sz="2400" b="1"/>
          </a:p>
        </p:txBody>
      </p:sp>
      <p:sp>
        <p:nvSpPr>
          <p:cNvPr id="102" name="Google Shape;102;p20"/>
          <p:cNvSpPr txBox="1"/>
          <p:nvPr/>
        </p:nvSpPr>
        <p:spPr>
          <a:xfrm>
            <a:off x="634350" y="2189900"/>
            <a:ext cx="78753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endParaRPr sz="30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if ($4 &gt; 0) total += $5</a:t>
            </a:r>
            <a:endParaRPr sz="30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} </a:t>
            </a:r>
            <a:endParaRPr sz="30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END { print total}</a:t>
            </a:r>
            <a:endParaRPr sz="30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Five jobs, A through E arrive at the same time.  They have estimated running times of 12, 10, 2, 4, and 7 minutes. Determine the average turnaround time for round robin scheduling.</a:t>
            </a:r>
            <a:endParaRPr sz="2400" b="1"/>
          </a:p>
        </p:txBody>
      </p:sp>
      <p:sp>
        <p:nvSpPr>
          <p:cNvPr id="108" name="Google Shape;108;p21"/>
          <p:cNvSpPr txBox="1"/>
          <p:nvPr/>
        </p:nvSpPr>
        <p:spPr>
          <a:xfrm>
            <a:off x="3378900" y="2598650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24.6 min</a:t>
            </a:r>
            <a:endParaRPr sz="3000">
              <a:solidFill>
                <a:srgbClr val="666666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760</Words>
  <Application>Microsoft Macintosh PowerPoint</Application>
  <PresentationFormat>On-screen Show (16:9)</PresentationFormat>
  <Paragraphs>109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Rockwell</vt:lpstr>
      <vt:lpstr>Arial</vt:lpstr>
      <vt:lpstr>Wingdings</vt:lpstr>
      <vt:lpstr>Calibri Light</vt:lpstr>
      <vt:lpstr>Proxima Nova</vt:lpstr>
      <vt:lpstr>Atlas</vt:lpstr>
      <vt:lpstr>Review for Exam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Exam 2</dc:title>
  <dc:creator>Mike Menendez</dc:creator>
  <cp:lastModifiedBy>Mike Menendez</cp:lastModifiedBy>
  <cp:revision>5</cp:revision>
  <dcterms:created xsi:type="dcterms:W3CDTF">2019-10-14T19:17:43Z</dcterms:created>
  <dcterms:modified xsi:type="dcterms:W3CDTF">2020-03-11T21:00:02Z</dcterms:modified>
</cp:coreProperties>
</file>