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Often times students that are transferring or from high school have to orientation of the campus.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The traditional methods often times don’t work and students fully know their campus when they graduate.</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So why not create some application/game that would easy get students aware of their campus?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LinFactNeighborX="-1897" custLinFactNeighborY="-48384"/>
      <dgm:spPr/>
    </dgm:pt>
    <dgm:pt modelId="{7C175B98-93F4-4D7C-BB95-1514AB879CD5}" type="pres">
      <dgm:prSet presAssocID="{40FC4FFE-8987-4A26-B7F4-8A516F18ADAE}" presName="iconRect" presStyleLbl="node1" presStyleIdx="0" presStyleCnt="3" custLinFactNeighborX="-2205" custLinFactNeighborY="-314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28576" custScaleY="292267" custLinFactNeighborX="-789" custLinFactNeighborY="68851">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LinFactNeighborX="-2958" custLinFactNeighborY="-35164"/>
      <dgm:spPr/>
    </dgm:pt>
    <dgm:pt modelId="{DB4CA7C4-FCA1-4127-B20A-2A5C031A3CF4}" type="pres">
      <dgm:prSet presAssocID="{49225C73-1633-42F1-AB3B-7CB183E5F8B8}" presName="iconRect" presStyleLbl="node1" presStyleIdx="1" presStyleCnt="3" custLinFactNeighborX="-5155" custLinFactNeighborY="-7846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X="-1604" custLinFactNeighborY="-99841">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LinFactNeighborX="-2958" custLinFactNeighborY="-38832"/>
      <dgm:spPr/>
    </dgm:pt>
    <dgm:pt modelId="{39509775-983E-4110-B989-EE2CD6514BE0}" type="pres">
      <dgm:prSet presAssocID="{1C383F32-22E8-4F62-A3E0-BDC3D5F48992}" presName="iconRect" presStyleLbl="node1" presStyleIdx="2" presStyleCnt="3" custLinFactNeighborX="-2291" custLinFactNeighborY="-7144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ScaleY="106692" custLinFactNeighborX="-2807" custLinFactNeighborY="-95849">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947223" y="0"/>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331217" y="373494"/>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0" y="2234824"/>
          <a:ext cx="3688524" cy="2104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Often times students that are transferring or from high school have to orientation of the campus. </a:t>
          </a:r>
        </a:p>
      </dsp:txBody>
      <dsp:txXfrm>
        <a:off x="0" y="2234824"/>
        <a:ext cx="3688524" cy="2104322"/>
      </dsp:txXfrm>
    </dsp:sp>
    <dsp:sp modelId="{BCD8CDD9-0C56-4401-ADB1-8B48DAB2C96F}">
      <dsp:nvSpPr>
        <dsp:cNvPr id="0" name=""/>
        <dsp:cNvSpPr/>
      </dsp:nvSpPr>
      <dsp:spPr>
        <a:xfrm>
          <a:off x="4709325" y="46725"/>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5082266" y="247133"/>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4155667" y="2238218"/>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The traditional methods often times don’t work and students fully know their campus when they graduate.</a:t>
          </a:r>
        </a:p>
      </dsp:txBody>
      <dsp:txXfrm>
        <a:off x="4155667" y="2238218"/>
        <a:ext cx="2868750" cy="720000"/>
      </dsp:txXfrm>
    </dsp:sp>
    <dsp:sp modelId="{FF93E135-77D6-48A0-8871-9BC93D705D06}">
      <dsp:nvSpPr>
        <dsp:cNvPr id="0" name=""/>
        <dsp:cNvSpPr/>
      </dsp:nvSpPr>
      <dsp:spPr>
        <a:xfrm>
          <a:off x="8080106" y="0"/>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481803" y="305622"/>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491937" y="2230823"/>
          <a:ext cx="2868750" cy="768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So why not create some application/game that would easy get students aware of their campus?</a:t>
          </a:r>
        </a:p>
      </dsp:txBody>
      <dsp:txXfrm>
        <a:off x="7491937" y="2230823"/>
        <a:ext cx="2868750" cy="76818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Lego Racers</a:t>
            </a:r>
            <a:br>
              <a:rPr lang="en-US" sz="4400" dirty="0">
                <a:solidFill>
                  <a:schemeClr val="tx1"/>
                </a:solidFill>
              </a:rPr>
            </a:br>
            <a:r>
              <a:rPr lang="en-US" sz="4400" dirty="0">
                <a:solidFill>
                  <a:schemeClr val="tx1"/>
                </a:solidFill>
              </a:rPr>
              <a:t>CSUMB Edition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861010" y="3813463"/>
            <a:ext cx="5113802" cy="1267262"/>
          </a:xfrm>
        </p:spPr>
        <p:txBody>
          <a:bodyPr>
            <a:normAutofit/>
          </a:bodyPr>
          <a:lstStyle/>
          <a:p>
            <a:pPr>
              <a:spcAft>
                <a:spcPts val="600"/>
              </a:spcAft>
            </a:pPr>
            <a:r>
              <a:rPr lang="en-US" dirty="0">
                <a:solidFill>
                  <a:schemeClr val="tx1"/>
                </a:solidFill>
              </a:rPr>
              <a:t>Ethan Herndon</a:t>
            </a:r>
            <a:br>
              <a:rPr lang="en-US" dirty="0">
                <a:solidFill>
                  <a:schemeClr val="tx1"/>
                </a:solidFill>
              </a:rPr>
            </a:br>
            <a:r>
              <a:rPr lang="en-US" dirty="0">
                <a:solidFill>
                  <a:schemeClr val="tx1"/>
                </a:solidFill>
              </a:rPr>
              <a:t>DR. C</a:t>
            </a:r>
            <a:br>
              <a:rPr lang="en-US" dirty="0">
                <a:solidFill>
                  <a:schemeClr val="tx1"/>
                </a:solidFill>
              </a:rPr>
            </a:br>
            <a:r>
              <a:rPr lang="en-US" dirty="0">
                <a:solidFill>
                  <a:schemeClr val="tx1"/>
                </a:solidFill>
              </a:rPr>
              <a:t>CST 426</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problem is the game solving?</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487542795"/>
              </p:ext>
            </p:extLst>
          </p:nvPr>
        </p:nvGraphicFramePr>
        <p:xfrm>
          <a:off x="672860" y="1696528"/>
          <a:ext cx="10452340" cy="4339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1077-06AA-4903-AF3B-526F30D4044D}"/>
              </a:ext>
            </a:extLst>
          </p:cNvPr>
          <p:cNvSpPr>
            <a:spLocks noGrp="1"/>
          </p:cNvSpPr>
          <p:nvPr>
            <p:ph type="title"/>
          </p:nvPr>
        </p:nvSpPr>
        <p:spPr/>
        <p:txBody>
          <a:bodyPr/>
          <a:lstStyle/>
          <a:p>
            <a:r>
              <a:rPr lang="en-US" dirty="0"/>
              <a:t>What is the overall design of the game?</a:t>
            </a:r>
          </a:p>
        </p:txBody>
      </p:sp>
      <p:sp>
        <p:nvSpPr>
          <p:cNvPr id="3" name="Content Placeholder 2">
            <a:extLst>
              <a:ext uri="{FF2B5EF4-FFF2-40B4-BE49-F238E27FC236}">
                <a16:creationId xmlns:a16="http://schemas.microsoft.com/office/drawing/2014/main" id="{A1CDFBE2-D1E6-4452-977D-60B6566BEC12}"/>
              </a:ext>
            </a:extLst>
          </p:cNvPr>
          <p:cNvSpPr>
            <a:spLocks noGrp="1"/>
          </p:cNvSpPr>
          <p:nvPr>
            <p:ph idx="1"/>
          </p:nvPr>
        </p:nvSpPr>
        <p:spPr>
          <a:xfrm>
            <a:off x="785004" y="1637294"/>
            <a:ext cx="10058400" cy="3849624"/>
          </a:xfrm>
        </p:spPr>
        <p:txBody>
          <a:bodyPr>
            <a:noAutofit/>
          </a:bodyPr>
          <a:lstStyle/>
          <a:p>
            <a:r>
              <a:rPr lang="en-US" sz="2400" dirty="0"/>
              <a:t>The setting of this game will take place at the CSUMB campus. Students will be racing various courses around the campus to familiarize themselves. Deciding what tasks what they should do along the way is still undecided, maybe</a:t>
            </a:r>
            <a:br>
              <a:rPr lang="en-US" sz="2400" dirty="0"/>
            </a:br>
            <a:r>
              <a:rPr lang="en-US" sz="2400" dirty="0"/>
              <a:t>1. Students grab key objects that are unique to CSUMB that will unlock abilities on the track.</a:t>
            </a:r>
          </a:p>
          <a:p>
            <a:r>
              <a:rPr lang="en-US" sz="2400" dirty="0"/>
              <a:t>2. Maybe make the game a bit ‘GTA’ style, students race against the clock to do events or other activities on campus while still racing the course.</a:t>
            </a:r>
          </a:p>
        </p:txBody>
      </p:sp>
    </p:spTree>
    <p:extLst>
      <p:ext uri="{BB962C8B-B14F-4D97-AF65-F5344CB8AC3E}">
        <p14:creationId xmlns:p14="http://schemas.microsoft.com/office/powerpoint/2010/main" val="68724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45D1-FD6C-4486-8ACE-9D1DF93C1C31}"/>
              </a:ext>
            </a:extLst>
          </p:cNvPr>
          <p:cNvSpPr>
            <a:spLocks noGrp="1"/>
          </p:cNvSpPr>
          <p:nvPr>
            <p:ph type="title"/>
          </p:nvPr>
        </p:nvSpPr>
        <p:spPr/>
        <p:txBody>
          <a:bodyPr/>
          <a:lstStyle/>
          <a:p>
            <a:r>
              <a:rPr lang="en-US" dirty="0"/>
              <a:t>Which four of the specific outcomes of the course will the game address?</a:t>
            </a:r>
          </a:p>
        </p:txBody>
      </p:sp>
      <p:sp>
        <p:nvSpPr>
          <p:cNvPr id="3" name="Content Placeholder 2">
            <a:extLst>
              <a:ext uri="{FF2B5EF4-FFF2-40B4-BE49-F238E27FC236}">
                <a16:creationId xmlns:a16="http://schemas.microsoft.com/office/drawing/2014/main" id="{9635CCA1-0216-4C8C-8446-6013EA55E270}"/>
              </a:ext>
            </a:extLst>
          </p:cNvPr>
          <p:cNvSpPr>
            <a:spLocks noGrp="1"/>
          </p:cNvSpPr>
          <p:nvPr>
            <p:ph idx="1"/>
          </p:nvPr>
        </p:nvSpPr>
        <p:spPr/>
        <p:txBody>
          <a:bodyPr/>
          <a:lstStyle/>
          <a:p>
            <a:pPr fontAlgn="base"/>
            <a:r>
              <a:rPr lang="en-US" sz="2800" b="1" dirty="0"/>
              <a:t>Procedurally generate CSUMB campus and surrounding area.</a:t>
            </a:r>
          </a:p>
          <a:p>
            <a:pPr marL="0" indent="0" fontAlgn="base">
              <a:buNone/>
            </a:pPr>
            <a:r>
              <a:rPr lang="en-US" dirty="0"/>
              <a:t> 					And </a:t>
            </a:r>
          </a:p>
          <a:p>
            <a:pPr fontAlgn="base"/>
            <a:r>
              <a:rPr lang="en-US" sz="2800" b="1" dirty="0"/>
              <a:t>Procedurally generate people walking around campus</a:t>
            </a:r>
          </a:p>
          <a:p>
            <a:endParaRPr lang="en-US" dirty="0"/>
          </a:p>
        </p:txBody>
      </p:sp>
    </p:spTree>
    <p:extLst>
      <p:ext uri="{BB962C8B-B14F-4D97-AF65-F5344CB8AC3E}">
        <p14:creationId xmlns:p14="http://schemas.microsoft.com/office/powerpoint/2010/main" val="90565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9CB6-A4C7-4BBF-8FDE-A870FBE0B14C}"/>
              </a:ext>
            </a:extLst>
          </p:cNvPr>
          <p:cNvSpPr>
            <a:spLocks noGrp="1"/>
          </p:cNvSpPr>
          <p:nvPr>
            <p:ph type="title"/>
          </p:nvPr>
        </p:nvSpPr>
        <p:spPr/>
        <p:txBody>
          <a:bodyPr/>
          <a:lstStyle/>
          <a:p>
            <a:r>
              <a:rPr lang="en-US" dirty="0"/>
              <a:t>Technical Challenge(s)</a:t>
            </a:r>
            <a:br>
              <a:rPr lang="en-US" dirty="0"/>
            </a:br>
            <a:endParaRPr lang="en-US" dirty="0"/>
          </a:p>
        </p:txBody>
      </p:sp>
      <p:sp>
        <p:nvSpPr>
          <p:cNvPr id="3" name="Content Placeholder 2">
            <a:extLst>
              <a:ext uri="{FF2B5EF4-FFF2-40B4-BE49-F238E27FC236}">
                <a16:creationId xmlns:a16="http://schemas.microsoft.com/office/drawing/2014/main" id="{082B1DBF-A1B9-4163-AE25-7FD642455421}"/>
              </a:ext>
            </a:extLst>
          </p:cNvPr>
          <p:cNvSpPr>
            <a:spLocks noGrp="1"/>
          </p:cNvSpPr>
          <p:nvPr>
            <p:ph idx="1"/>
          </p:nvPr>
        </p:nvSpPr>
        <p:spPr/>
        <p:txBody>
          <a:bodyPr>
            <a:normAutofit/>
          </a:bodyPr>
          <a:lstStyle/>
          <a:p>
            <a:r>
              <a:rPr lang="en-US" sz="2800" dirty="0"/>
              <a:t>The technical challenge for this game is models of the campus/people along with having people animate around campus.</a:t>
            </a:r>
          </a:p>
        </p:txBody>
      </p:sp>
    </p:spTree>
    <p:extLst>
      <p:ext uri="{BB962C8B-B14F-4D97-AF65-F5344CB8AC3E}">
        <p14:creationId xmlns:p14="http://schemas.microsoft.com/office/powerpoint/2010/main" val="321209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8114-12D0-4E65-B04C-AD9737B265F1}"/>
              </a:ext>
            </a:extLst>
          </p:cNvPr>
          <p:cNvSpPr>
            <a:spLocks noGrp="1"/>
          </p:cNvSpPr>
          <p:nvPr>
            <p:ph type="title"/>
          </p:nvPr>
        </p:nvSpPr>
        <p:spPr/>
        <p:txBody>
          <a:bodyPr/>
          <a:lstStyle/>
          <a:p>
            <a:r>
              <a:rPr lang="en-US" dirty="0"/>
              <a:t>Basic game play example</a:t>
            </a:r>
          </a:p>
        </p:txBody>
      </p:sp>
      <p:sp>
        <p:nvSpPr>
          <p:cNvPr id="3" name="Content Placeholder 2">
            <a:extLst>
              <a:ext uri="{FF2B5EF4-FFF2-40B4-BE49-F238E27FC236}">
                <a16:creationId xmlns:a16="http://schemas.microsoft.com/office/drawing/2014/main" id="{589125A7-BEF7-4580-AD97-0BB19BB1ADF3}"/>
              </a:ext>
            </a:extLst>
          </p:cNvPr>
          <p:cNvSpPr>
            <a:spLocks noGrp="1"/>
          </p:cNvSpPr>
          <p:nvPr>
            <p:ph idx="1"/>
          </p:nvPr>
        </p:nvSpPr>
        <p:spPr/>
        <p:txBody>
          <a:bodyPr>
            <a:normAutofit/>
          </a:bodyPr>
          <a:lstStyle/>
          <a:p>
            <a:r>
              <a:rPr lang="en-US" sz="2800" dirty="0"/>
              <a:t>The basic gameplay of this game would be your common WASD keys to navigate around campus, other inputs would be decided based on complexity.</a:t>
            </a:r>
          </a:p>
        </p:txBody>
      </p:sp>
    </p:spTree>
    <p:extLst>
      <p:ext uri="{BB962C8B-B14F-4D97-AF65-F5344CB8AC3E}">
        <p14:creationId xmlns:p14="http://schemas.microsoft.com/office/powerpoint/2010/main" val="2526549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{C0C423E5-E521-4D36-A26B-A91F5B13AAA9}tf78438558_win32</Template>
  <TotalTime>0</TotalTime>
  <Words>267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SavonVTI</vt:lpstr>
      <vt:lpstr>Lego Racers CSUMB Edition</vt:lpstr>
      <vt:lpstr>What problem is the game solving?</vt:lpstr>
      <vt:lpstr>What is the overall design of the game?</vt:lpstr>
      <vt:lpstr>Which four of the specific outcomes of the course will the game address?</vt:lpstr>
      <vt:lpstr>Technical Challenge(s) </vt:lpstr>
      <vt:lpstr>Basic game play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2020-09-12T17:24:31Z</dcterms:created>
  <dcterms:modified xsi:type="dcterms:W3CDTF">2020-09-12T17:44:40Z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