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7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1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56BFEC-E043-44A7-96FC-2E5054AFB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FA68C2E-132E-4499-B9C7-21491AEA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9777C-3C3A-F942-B85F-A99380294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Recap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0795-84DB-9C46-83CE-B40F0A8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Where did we come from, where did we go?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Graphic 6" descr="Checklist">
            <a:extLst>
              <a:ext uri="{FF2B5EF4-FFF2-40B4-BE49-F238E27FC236}">
                <a16:creationId xmlns:a16="http://schemas.microsoft.com/office/drawing/2014/main" id="{A9BEAFC8-E63A-4ECA-A789-522A7F3A8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B2962F9-31F1-4BD2-8159-B23ECF727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5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sz="1400" dirty="0"/>
              <a:t>Observer</a:t>
            </a:r>
          </a:p>
          <a:p>
            <a:r>
              <a:rPr lang="en-US" sz="1400" dirty="0"/>
              <a:t>Event Bus</a:t>
            </a:r>
            <a:endParaRPr lang="en-US" sz="1050" dirty="0"/>
          </a:p>
          <a:p>
            <a:r>
              <a:rPr lang="en-US" sz="1400" dirty="0"/>
              <a:t>Strategy</a:t>
            </a:r>
            <a:endParaRPr lang="en-US" dirty="0"/>
          </a:p>
          <a:p>
            <a:r>
              <a:rPr lang="en-US" dirty="0"/>
              <a:t>Command</a:t>
            </a:r>
            <a:endParaRPr lang="en-US" sz="1400" dirty="0"/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Command good for?</a:t>
            </a:r>
          </a:p>
        </p:txBody>
      </p:sp>
    </p:spTree>
    <p:extLst>
      <p:ext uri="{BB962C8B-B14F-4D97-AF65-F5344CB8AC3E}">
        <p14:creationId xmlns:p14="http://schemas.microsoft.com/office/powerpoint/2010/main" val="327148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sz="1400" dirty="0"/>
              <a:t>Observer</a:t>
            </a:r>
          </a:p>
          <a:p>
            <a:r>
              <a:rPr lang="en-US" sz="1400" dirty="0"/>
              <a:t>Event Bus</a:t>
            </a:r>
            <a:endParaRPr lang="en-US" sz="1050" dirty="0"/>
          </a:p>
          <a:p>
            <a:r>
              <a:rPr lang="en-US" sz="1400" dirty="0"/>
              <a:t>Strategy</a:t>
            </a:r>
            <a:endParaRPr lang="en-US" dirty="0"/>
          </a:p>
          <a:p>
            <a:r>
              <a:rPr lang="en-US" sz="1400" dirty="0"/>
              <a:t>Command</a:t>
            </a:r>
          </a:p>
          <a:p>
            <a:r>
              <a:rPr lang="en-US" dirty="0"/>
              <a:t>State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State good for?</a:t>
            </a:r>
          </a:p>
        </p:txBody>
      </p:sp>
    </p:spTree>
    <p:extLst>
      <p:ext uri="{BB962C8B-B14F-4D97-AF65-F5344CB8AC3E}">
        <p14:creationId xmlns:p14="http://schemas.microsoft.com/office/powerpoint/2010/main" val="306517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B561-4693-6647-BED7-3D22C19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42D8-2650-8C4C-81F5-88445AE4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forget to:</a:t>
            </a:r>
          </a:p>
          <a:p>
            <a:pPr lvl="1"/>
            <a:r>
              <a:rPr lang="en-US" dirty="0"/>
              <a:t>Make an EXE and load it on at least 4 computers</a:t>
            </a:r>
          </a:p>
          <a:p>
            <a:pPr lvl="1"/>
            <a:r>
              <a:rPr lang="en-US" dirty="0"/>
              <a:t>Add me to your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Make sure your Asana is up-to-date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iLearn</a:t>
            </a:r>
            <a:r>
              <a:rPr lang="en-US" dirty="0"/>
              <a:t> for the remaining tasks</a:t>
            </a:r>
          </a:p>
        </p:txBody>
      </p:sp>
    </p:spTree>
    <p:extLst>
      <p:ext uri="{BB962C8B-B14F-4D97-AF65-F5344CB8AC3E}">
        <p14:creationId xmlns:p14="http://schemas.microsoft.com/office/powerpoint/2010/main" val="362707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ADF2-8048-7B43-836B-00A6C711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FFC8-59D7-6445-851B-DEA2F55F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AI in games</a:t>
            </a:r>
          </a:p>
          <a:p>
            <a:pPr lvl="1"/>
            <a:r>
              <a:rPr lang="en-US" dirty="0"/>
              <a:t>Turing Test</a:t>
            </a:r>
          </a:p>
          <a:p>
            <a:pPr lvl="1"/>
            <a:r>
              <a:rPr lang="en-US" dirty="0"/>
              <a:t>Chinese Room</a:t>
            </a:r>
          </a:p>
          <a:p>
            <a:r>
              <a:rPr lang="en-US" dirty="0"/>
              <a:t>Pathfinding</a:t>
            </a:r>
          </a:p>
          <a:p>
            <a:pPr lvl="1"/>
            <a:r>
              <a:rPr lang="en-US" dirty="0"/>
              <a:t>A*</a:t>
            </a:r>
          </a:p>
          <a:p>
            <a:pPr lvl="1"/>
            <a:r>
              <a:rPr lang="en-US" dirty="0"/>
              <a:t>Dykstra</a:t>
            </a:r>
          </a:p>
          <a:p>
            <a:r>
              <a:rPr lang="en-US" dirty="0"/>
              <a:t>Procedural Content</a:t>
            </a:r>
          </a:p>
          <a:p>
            <a:pPr lvl="1"/>
            <a:r>
              <a:rPr lang="en-US" dirty="0"/>
              <a:t>Perlin noise</a:t>
            </a:r>
          </a:p>
          <a:p>
            <a:pPr lvl="1"/>
            <a:r>
              <a:rPr lang="en-US" dirty="0"/>
              <a:t>Markov chains</a:t>
            </a:r>
          </a:p>
          <a:p>
            <a:pPr lvl="1"/>
            <a:r>
              <a:rPr lang="en-US" dirty="0"/>
              <a:t>L-Systems</a:t>
            </a:r>
          </a:p>
          <a:p>
            <a:r>
              <a:rPr lang="en-US" dirty="0"/>
              <a:t>Dynamic movement</a:t>
            </a:r>
          </a:p>
          <a:p>
            <a:pPr lvl="1"/>
            <a:r>
              <a:rPr lang="en-US" dirty="0"/>
              <a:t>Forward Kinematics (FK)</a:t>
            </a:r>
          </a:p>
          <a:p>
            <a:pPr lvl="1"/>
            <a:r>
              <a:rPr lang="en-US" dirty="0"/>
              <a:t>Inverse Kinematics (IK)</a:t>
            </a:r>
          </a:p>
          <a:p>
            <a:r>
              <a:rPr lang="en-US" dirty="0"/>
              <a:t>Ethics</a:t>
            </a:r>
          </a:p>
          <a:p>
            <a:pPr lvl="1"/>
            <a:r>
              <a:rPr lang="en-US" dirty="0"/>
              <a:t>What messages are we sending</a:t>
            </a:r>
          </a:p>
          <a:p>
            <a:r>
              <a:rPr lang="en-US" dirty="0"/>
              <a:t>Collision Detection</a:t>
            </a:r>
          </a:p>
          <a:p>
            <a:pPr lvl="1"/>
            <a:r>
              <a:rPr lang="en-US" dirty="0"/>
              <a:t>Broad Phase and Narrow Phase collision detections</a:t>
            </a:r>
          </a:p>
          <a:p>
            <a:pPr lvl="1"/>
            <a:r>
              <a:rPr lang="en-US" dirty="0"/>
              <a:t>Bounding volumes</a:t>
            </a:r>
          </a:p>
          <a:p>
            <a:pPr lvl="1"/>
            <a:r>
              <a:rPr lang="en-US" dirty="0"/>
              <a:t>Space Partitioning</a:t>
            </a:r>
          </a:p>
          <a:p>
            <a:pPr lvl="1"/>
            <a:r>
              <a:rPr lang="en-US" dirty="0"/>
              <a:t>Convex and Concave Shapes</a:t>
            </a:r>
          </a:p>
          <a:p>
            <a:pPr lvl="1"/>
            <a:r>
              <a:rPr lang="en-US" dirty="0"/>
              <a:t>Separate Axis Theorem</a:t>
            </a:r>
          </a:p>
          <a:p>
            <a:pPr lvl="1"/>
            <a:r>
              <a:rPr lang="en-US" dirty="0"/>
              <a:t>Gilbert-Johnson-Keerthi Algorithm</a:t>
            </a:r>
          </a:p>
          <a:p>
            <a:pPr lvl="1"/>
            <a:r>
              <a:rPr lang="en-US" dirty="0"/>
              <a:t>Support functions</a:t>
            </a:r>
          </a:p>
          <a:p>
            <a:pPr lvl="1"/>
            <a:r>
              <a:rPr lang="en-US" dirty="0" err="1"/>
              <a:t>Minkowski</a:t>
            </a:r>
            <a:r>
              <a:rPr lang="en-US" dirty="0"/>
              <a:t> sum</a:t>
            </a:r>
          </a:p>
          <a:p>
            <a:pPr lvl="1"/>
            <a:r>
              <a:rPr lang="en-US" dirty="0" err="1"/>
              <a:t>simplicies</a:t>
            </a:r>
            <a:endParaRPr lang="en-US" dirty="0"/>
          </a:p>
          <a:p>
            <a:pPr lvl="1"/>
            <a:r>
              <a:rPr lang="en-US" dirty="0"/>
              <a:t>Expanding Polytope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690B-DB36-3C4D-989D-D215A9A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D9D6-F46B-8142-A1EB-1CC9C195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up the Unreal Engine</a:t>
            </a:r>
          </a:p>
          <a:p>
            <a:r>
              <a:rPr lang="en-US" dirty="0"/>
              <a:t>Make a game in a different perspective</a:t>
            </a:r>
          </a:p>
          <a:p>
            <a:pPr lvl="1"/>
            <a:r>
              <a:rPr lang="en-US" dirty="0"/>
              <a:t>2D or 3D</a:t>
            </a:r>
          </a:p>
          <a:p>
            <a:r>
              <a:rPr lang="en-US" dirty="0"/>
              <a:t>Take a design pattern and make a game around it</a:t>
            </a:r>
          </a:p>
          <a:p>
            <a:pPr lvl="1"/>
            <a:r>
              <a:rPr lang="en-US" dirty="0"/>
              <a:t>i.e. take the State pattern and combine it </a:t>
            </a:r>
            <a:r>
              <a:rPr lang="en-US"/>
              <a:t>with Command to make a game</a:t>
            </a:r>
          </a:p>
        </p:txBody>
      </p:sp>
    </p:spTree>
    <p:extLst>
      <p:ext uri="{BB962C8B-B14F-4D97-AF65-F5344CB8AC3E}">
        <p14:creationId xmlns:p14="http://schemas.microsoft.com/office/powerpoint/2010/main" val="207341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AE42-65B6-7949-9D17-6BF4C717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CFC0-56F7-4744-88AA-92E9A375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had design patterns</a:t>
            </a:r>
          </a:p>
          <a:p>
            <a:r>
              <a:rPr lang="en-US" dirty="0"/>
              <a:t>Then we worked on the project</a:t>
            </a:r>
          </a:p>
          <a:p>
            <a:r>
              <a:rPr lang="en-US" dirty="0"/>
              <a:t>Then we learned a bunch of random things</a:t>
            </a:r>
          </a:p>
        </p:txBody>
      </p:sp>
    </p:spTree>
    <p:extLst>
      <p:ext uri="{BB962C8B-B14F-4D97-AF65-F5344CB8AC3E}">
        <p14:creationId xmlns:p14="http://schemas.microsoft.com/office/powerpoint/2010/main" val="15827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Event Bus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6961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sz="1400" dirty="0"/>
              <a:t>Observer</a:t>
            </a:r>
          </a:p>
          <a:p>
            <a:r>
              <a:rPr lang="en-US" sz="1400" dirty="0"/>
              <a:t>Event Bus</a:t>
            </a:r>
          </a:p>
          <a:p>
            <a:r>
              <a:rPr lang="en-US" sz="1400" dirty="0"/>
              <a:t>Strategy</a:t>
            </a:r>
          </a:p>
          <a:p>
            <a:r>
              <a:rPr lang="en-US" sz="1400" dirty="0"/>
              <a:t>Command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View Controller</a:t>
            </a:r>
          </a:p>
          <a:p>
            <a:endParaRPr lang="en-US" dirty="0"/>
          </a:p>
          <a:p>
            <a:r>
              <a:rPr lang="en-US" dirty="0"/>
              <a:t>Essentially the idea that our code can be split into three main groupings</a:t>
            </a:r>
          </a:p>
          <a:p>
            <a:endParaRPr lang="en-US" dirty="0"/>
          </a:p>
          <a:p>
            <a:r>
              <a:rPr lang="en-US" dirty="0"/>
              <a:t>The Model</a:t>
            </a:r>
          </a:p>
          <a:p>
            <a:r>
              <a:rPr lang="en-US" dirty="0"/>
              <a:t>	Defines what our Data is</a:t>
            </a:r>
          </a:p>
          <a:p>
            <a:endParaRPr lang="en-US" dirty="0"/>
          </a:p>
          <a:p>
            <a:r>
              <a:rPr lang="en-US" dirty="0"/>
              <a:t>The View</a:t>
            </a:r>
          </a:p>
          <a:p>
            <a:r>
              <a:rPr lang="en-US" dirty="0"/>
              <a:t>	Defines what our data look like</a:t>
            </a:r>
          </a:p>
          <a:p>
            <a:endParaRPr lang="en-US" dirty="0"/>
          </a:p>
          <a:p>
            <a:r>
              <a:rPr lang="en-US" dirty="0"/>
              <a:t>The Controller </a:t>
            </a:r>
          </a:p>
          <a:p>
            <a:r>
              <a:rPr lang="en-US" dirty="0"/>
              <a:t>	Defines how the two are connected</a:t>
            </a:r>
          </a:p>
        </p:txBody>
      </p:sp>
    </p:spTree>
    <p:extLst>
      <p:ext uri="{BB962C8B-B14F-4D97-AF65-F5344CB8AC3E}">
        <p14:creationId xmlns:p14="http://schemas.microsoft.com/office/powerpoint/2010/main" val="2753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sz="1400" dirty="0"/>
              <a:t>Observer</a:t>
            </a:r>
          </a:p>
          <a:p>
            <a:r>
              <a:rPr lang="en-US" sz="1400" dirty="0"/>
              <a:t>Event Bus</a:t>
            </a:r>
          </a:p>
          <a:p>
            <a:r>
              <a:rPr lang="en-US" sz="1400" dirty="0"/>
              <a:t>Strategy</a:t>
            </a:r>
          </a:p>
          <a:p>
            <a:r>
              <a:rPr lang="en-US" sz="1400" dirty="0"/>
              <a:t>Command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memento good for?</a:t>
            </a:r>
          </a:p>
        </p:txBody>
      </p:sp>
    </p:spTree>
    <p:extLst>
      <p:ext uri="{BB962C8B-B14F-4D97-AF65-F5344CB8AC3E}">
        <p14:creationId xmlns:p14="http://schemas.microsoft.com/office/powerpoint/2010/main" val="337894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dirty="0"/>
              <a:t>Flyweight</a:t>
            </a:r>
            <a:endParaRPr lang="en-US" sz="1400" dirty="0"/>
          </a:p>
          <a:p>
            <a:r>
              <a:rPr lang="en-US" sz="1400" dirty="0"/>
              <a:t>Observer</a:t>
            </a:r>
          </a:p>
          <a:p>
            <a:r>
              <a:rPr lang="en-US" sz="1400" dirty="0"/>
              <a:t>Event Bus</a:t>
            </a:r>
          </a:p>
          <a:p>
            <a:r>
              <a:rPr lang="en-US" sz="1400" dirty="0"/>
              <a:t>Strategy</a:t>
            </a:r>
          </a:p>
          <a:p>
            <a:r>
              <a:rPr lang="en-US" sz="1400" dirty="0"/>
              <a:t>Command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Flyweight good for?</a:t>
            </a:r>
          </a:p>
        </p:txBody>
      </p:sp>
    </p:spTree>
    <p:extLst>
      <p:ext uri="{BB962C8B-B14F-4D97-AF65-F5344CB8AC3E}">
        <p14:creationId xmlns:p14="http://schemas.microsoft.com/office/powerpoint/2010/main" val="344654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dirty="0"/>
              <a:t>Observer</a:t>
            </a:r>
          </a:p>
          <a:p>
            <a:r>
              <a:rPr lang="en-US" sz="1400" dirty="0"/>
              <a:t>Event Bus</a:t>
            </a:r>
          </a:p>
          <a:p>
            <a:r>
              <a:rPr lang="en-US" sz="1400" dirty="0"/>
              <a:t>Strategy</a:t>
            </a:r>
          </a:p>
          <a:p>
            <a:r>
              <a:rPr lang="en-US" sz="1400" dirty="0"/>
              <a:t>Command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Observer good for?</a:t>
            </a:r>
          </a:p>
        </p:txBody>
      </p:sp>
    </p:spTree>
    <p:extLst>
      <p:ext uri="{BB962C8B-B14F-4D97-AF65-F5344CB8AC3E}">
        <p14:creationId xmlns:p14="http://schemas.microsoft.com/office/powerpoint/2010/main" val="34108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sz="1400" dirty="0"/>
              <a:t>Observer</a:t>
            </a:r>
          </a:p>
          <a:p>
            <a:r>
              <a:rPr lang="en-US" dirty="0"/>
              <a:t>Event Bus</a:t>
            </a:r>
            <a:endParaRPr lang="en-US" sz="1400" dirty="0"/>
          </a:p>
          <a:p>
            <a:r>
              <a:rPr lang="en-US" sz="1400" dirty="0"/>
              <a:t>Strategy</a:t>
            </a:r>
          </a:p>
          <a:p>
            <a:r>
              <a:rPr lang="en-US" sz="1400" dirty="0"/>
              <a:t>Command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Event Bus / Event Queue good for?</a:t>
            </a:r>
          </a:p>
        </p:txBody>
      </p:sp>
    </p:spTree>
    <p:extLst>
      <p:ext uri="{BB962C8B-B14F-4D97-AF65-F5344CB8AC3E}">
        <p14:creationId xmlns:p14="http://schemas.microsoft.com/office/powerpoint/2010/main" val="42535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2979-71B0-E843-A03A-C351657E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FF6C-86A3-AE46-8193-6DD817C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MVC</a:t>
            </a:r>
          </a:p>
          <a:p>
            <a:r>
              <a:rPr lang="en-US" sz="1400" dirty="0"/>
              <a:t>Memento</a:t>
            </a:r>
          </a:p>
          <a:p>
            <a:r>
              <a:rPr lang="en-US" sz="1400" dirty="0"/>
              <a:t>Flyweight</a:t>
            </a:r>
          </a:p>
          <a:p>
            <a:r>
              <a:rPr lang="en-US" sz="1400" dirty="0"/>
              <a:t>Observer</a:t>
            </a:r>
          </a:p>
          <a:p>
            <a:r>
              <a:rPr lang="en-US" sz="1400" dirty="0"/>
              <a:t>Event Bus</a:t>
            </a:r>
            <a:endParaRPr lang="en-US" sz="1050" dirty="0"/>
          </a:p>
          <a:p>
            <a:r>
              <a:rPr lang="en-US" dirty="0"/>
              <a:t>Strategy</a:t>
            </a:r>
          </a:p>
          <a:p>
            <a:r>
              <a:rPr lang="en-US" sz="1400" dirty="0"/>
              <a:t>Command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D8628-B1E5-0D44-87BA-4A9DC6D9D421}"/>
              </a:ext>
            </a:extLst>
          </p:cNvPr>
          <p:cNvSpPr txBox="1"/>
          <p:nvPr/>
        </p:nvSpPr>
        <p:spPr>
          <a:xfrm>
            <a:off x="5911269" y="2017058"/>
            <a:ext cx="49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Strategy good for?</a:t>
            </a:r>
          </a:p>
        </p:txBody>
      </p:sp>
    </p:spTree>
    <p:extLst>
      <p:ext uri="{BB962C8B-B14F-4D97-AF65-F5344CB8AC3E}">
        <p14:creationId xmlns:p14="http://schemas.microsoft.com/office/powerpoint/2010/main" val="38945440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346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Recap and Review</vt:lpstr>
      <vt:lpstr>In the beginning…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Projects!</vt:lpstr>
      <vt:lpstr>Remaining Stuff</vt:lpstr>
      <vt:lpstr>Learning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and Review</dc:title>
  <dc:creator>Drew Clinkenbeard</dc:creator>
  <cp:lastModifiedBy>Drew Clinkenbeard</cp:lastModifiedBy>
  <cp:revision>5</cp:revision>
  <dcterms:created xsi:type="dcterms:W3CDTF">2018-12-10T23:49:18Z</dcterms:created>
  <dcterms:modified xsi:type="dcterms:W3CDTF">2018-12-11T01:02:18Z</dcterms:modified>
</cp:coreProperties>
</file>