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6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0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7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060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36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7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4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59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4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6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7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3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8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3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8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30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7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022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inglesiesollosgrandes.blogspot.com/2013_09_01_archiv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zafranek.net/blog/2015/04/01/game-programming-pattern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blender.stackexchange.com/questions/119291/what-are-the-advantages-of-separating-fk-and-deform-bones-in-an-ik-fk-ri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flickr.com/photos/mikemacmarketing/3021241104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athfind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gamedev.stackexchange.com/questions/31721/is-it-possible-to-procedurally-place-objects-in-a-non-gridded-g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D0FB6-9CAB-F447-B545-AACB8296D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Final Exam</a:t>
            </a:r>
            <a:br>
              <a:rPr lang="en-US" sz="4200" dirty="0"/>
            </a:br>
            <a:r>
              <a:rPr lang="en-US" sz="4200" dirty="0"/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B97B4-5010-9F40-A5DA-9F0832ADD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2A03"/>
                </a:solidFill>
                <a:hlinkClick r:id="rId3"/>
              </a:rPr>
              <a:t>So it has come to this…</a:t>
            </a:r>
            <a:endParaRPr lang="en-US" dirty="0">
              <a:solidFill>
                <a:srgbClr val="FF2A0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C891B-AA73-4224-85C6-BEA76141C9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5" r="14672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3A471-68BF-764B-98B5-1057F6E1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35" y="205055"/>
            <a:ext cx="3382638" cy="483878"/>
          </a:xfrm>
        </p:spPr>
        <p:txBody>
          <a:bodyPr>
            <a:normAutofit fontScale="90000"/>
          </a:bodyPr>
          <a:lstStyle/>
          <a:p>
            <a:pPr algn="l"/>
            <a:r>
              <a:rPr lang="en-US" sz="3000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43E2-CC2A-3042-AC70-039D05E85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81" y="893988"/>
            <a:ext cx="4748128" cy="5293870"/>
          </a:xfrm>
        </p:spPr>
        <p:txBody>
          <a:bodyPr>
            <a:normAutofit/>
          </a:bodyPr>
          <a:lstStyle/>
          <a:p>
            <a:r>
              <a:rPr lang="en-US" sz="2400" dirty="0"/>
              <a:t>32 questions</a:t>
            </a:r>
          </a:p>
          <a:p>
            <a:r>
              <a:rPr lang="en-US" sz="2400" dirty="0"/>
              <a:t>30 multiple choice</a:t>
            </a:r>
          </a:p>
          <a:p>
            <a:r>
              <a:rPr lang="en-US" sz="2400" dirty="0"/>
              <a:t>2 short answer</a:t>
            </a:r>
          </a:p>
          <a:p>
            <a:r>
              <a:rPr lang="en-US" sz="2400" dirty="0"/>
              <a:t>Topics: </a:t>
            </a:r>
          </a:p>
          <a:p>
            <a:pPr lvl="1"/>
            <a:r>
              <a:rPr lang="en-US" sz="2200" dirty="0"/>
              <a:t>MOSTLY game design and play book</a:t>
            </a:r>
          </a:p>
          <a:p>
            <a:pPr lvl="1"/>
            <a:r>
              <a:rPr lang="en-US" sz="2200" dirty="0"/>
              <a:t>Design Patterns</a:t>
            </a:r>
          </a:p>
          <a:p>
            <a:pPr lvl="2"/>
            <a:r>
              <a:rPr lang="en-US" sz="2000" dirty="0"/>
              <a:t>INCLUDING student presentations</a:t>
            </a:r>
          </a:p>
          <a:p>
            <a:pPr lvl="1"/>
            <a:r>
              <a:rPr lang="en-US" sz="2200" dirty="0"/>
              <a:t>Other topics (i.e. FK, IK, AI, Pathfinding,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</p:txBody>
      </p:sp>
      <p:pic>
        <p:nvPicPr>
          <p:cNvPr id="5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669E64FC-10E6-B54E-ABD3-6EDFDF14D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9824"/>
          <a:stretch/>
        </p:blipFill>
        <p:spPr>
          <a:xfrm>
            <a:off x="6679892" y="1393208"/>
            <a:ext cx="4868640" cy="241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2CE2E-8B21-5046-A418-3606C6EFFE77}"/>
              </a:ext>
            </a:extLst>
          </p:cNvPr>
          <p:cNvSpPr txBox="1"/>
          <p:nvPr/>
        </p:nvSpPr>
        <p:spPr>
          <a:xfrm>
            <a:off x="9972384" y="4841403"/>
            <a:ext cx="1576148" cy="30777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inglesiesollosgrandes.blogspot.com/2013_09_01_archiv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D19AA-1A51-134B-B265-B85183810694}"/>
              </a:ext>
            </a:extLst>
          </p:cNvPr>
          <p:cNvSpPr txBox="1"/>
          <p:nvPr/>
        </p:nvSpPr>
        <p:spPr>
          <a:xfrm>
            <a:off x="6679893" y="4296427"/>
            <a:ext cx="486864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get 1(one) page of notes. Front and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an orientable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to exceed 8.5in. x 11in.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reserve the right to refuse any ridiculously sized/formatted notes. </a:t>
            </a:r>
            <a:r>
              <a:rPr lang="en-US" dirty="0">
                <a:sym typeface="Wingdings" pitchFamily="2" charset="2"/>
              </a:rPr>
              <a:t> 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996838D-6F21-8444-91F9-33D22B4F58CF}"/>
              </a:ext>
            </a:extLst>
          </p:cNvPr>
          <p:cNvSpPr/>
          <p:nvPr/>
        </p:nvSpPr>
        <p:spPr>
          <a:xfrm rot="1398930">
            <a:off x="4369881" y="3738800"/>
            <a:ext cx="2415100" cy="1502384"/>
          </a:xfrm>
          <a:prstGeom prst="rightArrow">
            <a:avLst>
              <a:gd name="adj1" fmla="val 50000"/>
              <a:gd name="adj2" fmla="val 36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is a quaint reminder of the before times. I have no way to enforce this, so go nuts.</a:t>
            </a:r>
          </a:p>
        </p:txBody>
      </p:sp>
    </p:spTree>
    <p:extLst>
      <p:ext uri="{BB962C8B-B14F-4D97-AF65-F5344CB8AC3E}">
        <p14:creationId xmlns:p14="http://schemas.microsoft.com/office/powerpoint/2010/main" val="22903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CF0AA-A2A2-E54F-832B-5B95D9C1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377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Game Design and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8F2E-2A3C-BF45-BDE6-3DCAB3C5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380" y="4334933"/>
            <a:ext cx="3382831" cy="11853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DBA4E"/>
                </a:solidFill>
              </a:rPr>
              <a:t>Be familiar with the chapters we have covered.</a:t>
            </a:r>
          </a:p>
          <a:p>
            <a:pPr marL="0" indent="0">
              <a:buNone/>
            </a:pPr>
            <a:r>
              <a:rPr lang="en-US" dirty="0">
                <a:solidFill>
                  <a:srgbClr val="FDBA4E"/>
                </a:solidFill>
              </a:rPr>
              <a:t>I'd suggest reviewing the summaries and past HW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E35B0-9C70-2444-BC1F-93E8EF0D6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32" b="3615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2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FB490A5-5560-F145-811B-CEC5AC3E23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7544" b="3012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2E7BE-D52F-C348-B902-CF4F09AE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Design Patterns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500057F-9715-4CD6-B705-33F21B47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r>
              <a:rPr lang="en-US" dirty="0"/>
              <a:t>Review all the patterns we mentioned in class</a:t>
            </a:r>
          </a:p>
          <a:p>
            <a:r>
              <a:rPr lang="en-US" dirty="0"/>
              <a:t>Not the worst idea to check out some we DIDN'T Cover as well… </a:t>
            </a:r>
          </a:p>
          <a:p>
            <a:r>
              <a:rPr lang="en-US" dirty="0"/>
              <a:t>Student presented patters should also be reviewed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A6819-1089-E947-801A-D4FF7F5D1FB7}"/>
              </a:ext>
            </a:extLst>
          </p:cNvPr>
          <p:cNvSpPr txBox="1"/>
          <p:nvPr/>
        </p:nvSpPr>
        <p:spPr>
          <a:xfrm>
            <a:off x="9771145" y="6657945"/>
            <a:ext cx="24208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szafranek.net/blog/2015/04/01/game-programming-pattern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12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15DE8-DE89-824A-8B4D-44F243ED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FK vs IK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747883-DAB0-45E8-A9C7-661ABB2B9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903956"/>
            <a:ext cx="3628412" cy="3887243"/>
          </a:xfrm>
        </p:spPr>
        <p:txBody>
          <a:bodyPr>
            <a:normAutofit/>
          </a:bodyPr>
          <a:lstStyle/>
          <a:p>
            <a:r>
              <a:rPr lang="en-US" sz="2400" dirty="0"/>
              <a:t>Know which is Forward Kinematics and which is Inverse</a:t>
            </a:r>
          </a:p>
          <a:p>
            <a:r>
              <a:rPr lang="en-US" sz="2400" dirty="0"/>
              <a:t>Know which kind of joints these techniques work on</a:t>
            </a:r>
          </a:p>
          <a:p>
            <a:r>
              <a:rPr lang="en-US" sz="2400" dirty="0"/>
              <a:t>Probably a good idea to know what is meant by an end-effector </a:t>
            </a:r>
          </a:p>
        </p:txBody>
      </p:sp>
      <p:pic>
        <p:nvPicPr>
          <p:cNvPr id="5" name="Content Placeholder 4" descr="A picture containing indoor, sitting, table, laptop&#10;&#10;Description automatically generated">
            <a:extLst>
              <a:ext uri="{FF2B5EF4-FFF2-40B4-BE49-F238E27FC236}">
                <a16:creationId xmlns:a16="http://schemas.microsoft.com/office/drawing/2014/main" id="{873D2F79-0E2C-4143-BC6C-9E348DF42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15348" y="1550745"/>
            <a:ext cx="6633184" cy="3333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69C9B-24EC-A644-BB7D-6D8F2FEDC22E}"/>
              </a:ext>
            </a:extLst>
          </p:cNvPr>
          <p:cNvSpPr txBox="1"/>
          <p:nvPr/>
        </p:nvSpPr>
        <p:spPr>
          <a:xfrm>
            <a:off x="9127677" y="4683865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blender.stackexchange.com/questions/119291/what-are-the-advantages-of-separating-fk-and-deform-bones-in-an-ik-fk-ri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8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road, black, white&#10;&#10;Description automatically generated">
            <a:extLst>
              <a:ext uri="{FF2B5EF4-FFF2-40B4-BE49-F238E27FC236}">
                <a16:creationId xmlns:a16="http://schemas.microsoft.com/office/drawing/2014/main" id="{37012328-A5A6-4644-BA2C-A515FDE3A5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8544" r="344"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6A40C-1694-9C4C-ADB8-889DFF5B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388" y="158663"/>
            <a:ext cx="5049337" cy="605425"/>
          </a:xfrm>
        </p:spPr>
        <p:txBody>
          <a:bodyPr anchor="b">
            <a:normAutofit/>
          </a:bodyPr>
          <a:lstStyle/>
          <a:p>
            <a:r>
              <a:rPr lang="en-US" sz="3200" dirty="0"/>
              <a:t>AI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C63B3-4758-4C7C-9B2E-6949D231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388" y="922750"/>
            <a:ext cx="5049337" cy="4417513"/>
          </a:xfrm>
        </p:spPr>
        <p:txBody>
          <a:bodyPr anchor="t">
            <a:normAutofit/>
          </a:bodyPr>
          <a:lstStyle/>
          <a:p>
            <a:r>
              <a:rPr lang="en-US" dirty="0"/>
              <a:t>What is strong AI?</a:t>
            </a:r>
          </a:p>
          <a:p>
            <a:r>
              <a:rPr lang="en-US" dirty="0"/>
              <a:t>What is weak AI?</a:t>
            </a:r>
          </a:p>
          <a:p>
            <a:r>
              <a:rPr lang="en-US" dirty="0"/>
              <a:t>What is the Chinese room experiment</a:t>
            </a:r>
          </a:p>
          <a:p>
            <a:r>
              <a:rPr lang="en-US" dirty="0"/>
              <a:t>What is the Turing test</a:t>
            </a:r>
          </a:p>
          <a:p>
            <a:r>
              <a:rPr lang="en-US" dirty="0"/>
              <a:t>Who won the Turing test?</a:t>
            </a:r>
          </a:p>
          <a:p>
            <a:r>
              <a:rPr lang="en-US" dirty="0"/>
              <a:t>How is AI used in games?</a:t>
            </a:r>
          </a:p>
          <a:p>
            <a:pPr lvl="1"/>
            <a:r>
              <a:rPr lang="en-US" dirty="0"/>
              <a:t>Think different applications and models</a:t>
            </a:r>
          </a:p>
          <a:p>
            <a:pPr lvl="2"/>
            <a:r>
              <a:rPr lang="en-US" dirty="0"/>
              <a:t>GOAP for example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4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5DEDD-A265-1E46-A589-68F20EBB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Pathfinding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CF772C-9F27-4238-9D90-A14EA154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66170"/>
            <a:ext cx="4100810" cy="4025029"/>
          </a:xfrm>
        </p:spPr>
        <p:txBody>
          <a:bodyPr>
            <a:normAutofit/>
          </a:bodyPr>
          <a:lstStyle/>
          <a:p>
            <a:r>
              <a:rPr lang="en-US" sz="1800" dirty="0"/>
              <a:t>What is the major difference between</a:t>
            </a:r>
          </a:p>
          <a:p>
            <a:pPr lvl="1"/>
            <a:r>
              <a:rPr lang="en-US" sz="1600" dirty="0"/>
              <a:t>A* and Dijkstra?</a:t>
            </a:r>
          </a:p>
          <a:p>
            <a:r>
              <a:rPr lang="en-US" sz="1800" dirty="0"/>
              <a:t>What is the general implementation process for either?</a:t>
            </a:r>
          </a:p>
          <a:p>
            <a:r>
              <a:rPr lang="en-US" sz="1800" dirty="0"/>
              <a:t>What is the specific thing that makes them different?</a:t>
            </a:r>
          </a:p>
          <a:p>
            <a:pPr marL="36900" indent="0">
              <a:buNone/>
            </a:pPr>
            <a:endParaRPr lang="en-US" sz="1800" dirty="0"/>
          </a:p>
        </p:txBody>
      </p:sp>
      <p:pic>
        <p:nvPicPr>
          <p:cNvPr id="5" name="Content Placeholder 4" descr="A picture containing small, black, sitting, water&#10;&#10;Description automatically generated">
            <a:extLst>
              <a:ext uri="{FF2B5EF4-FFF2-40B4-BE49-F238E27FC236}">
                <a16:creationId xmlns:a16="http://schemas.microsoft.com/office/drawing/2014/main" id="{646F048B-DD40-2E43-94C9-C98AEC1EF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14606" y="643466"/>
            <a:ext cx="6434668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9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in a forest&#10;&#10;Description automatically generated">
            <a:extLst>
              <a:ext uri="{FF2B5EF4-FFF2-40B4-BE49-F238E27FC236}">
                <a16:creationId xmlns:a16="http://schemas.microsoft.com/office/drawing/2014/main" id="{F8AAF214-EB6D-8648-A6E6-CF820793CE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7555" r="1" b="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85FF7-47CB-E243-81CF-3B9AE276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Procedural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F57D-DC53-1542-9EB5-086D5249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1732449"/>
            <a:ext cx="5061863" cy="4058751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How are natural functions (Perlin noise, Sine Waves, etc.) used to make procedural content more realistic?</a:t>
            </a:r>
          </a:p>
          <a:p>
            <a:r>
              <a:rPr lang="en-US" sz="2400" dirty="0"/>
              <a:t>What are some techniques for generating a map?</a:t>
            </a:r>
          </a:p>
          <a:p>
            <a:r>
              <a:rPr lang="en-US" sz="2400" dirty="0"/>
              <a:t>How are the biomes in Minecraft created?</a:t>
            </a:r>
          </a:p>
          <a:p>
            <a:r>
              <a:rPr lang="en-US" sz="2400" dirty="0"/>
              <a:t>What are Markov chains?</a:t>
            </a:r>
          </a:p>
          <a:p>
            <a:r>
              <a:rPr lang="en-US" sz="2400" dirty="0"/>
              <a:t>What is an L-System?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6909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425"/>
      </a:dk2>
      <a:lt2>
        <a:srgbClr val="E2E6E8"/>
      </a:lt2>
      <a:accent1>
        <a:srgbClr val="E77229"/>
      </a:accent1>
      <a:accent2>
        <a:srgbClr val="D5171D"/>
      </a:accent2>
      <a:accent3>
        <a:srgbClr val="E7297E"/>
      </a:accent3>
      <a:accent4>
        <a:srgbClr val="D517BB"/>
      </a:accent4>
      <a:accent5>
        <a:srgbClr val="B229E7"/>
      </a:accent5>
      <a:accent6>
        <a:srgbClr val="6533DA"/>
      </a:accent6>
      <a:hlink>
        <a:srgbClr val="B345C1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352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SlateVTI</vt:lpstr>
      <vt:lpstr>Final Exam Review</vt:lpstr>
      <vt:lpstr>Format</vt:lpstr>
      <vt:lpstr>Game Design and Play</vt:lpstr>
      <vt:lpstr>Design Patterns</vt:lpstr>
      <vt:lpstr>FK vs IK</vt:lpstr>
      <vt:lpstr>AI</vt:lpstr>
      <vt:lpstr>Pathfinding</vt:lpstr>
      <vt:lpstr>Procedural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Ternate Exam Review</dc:title>
  <dc:creator>Drew Clinkenbeard</dc:creator>
  <cp:lastModifiedBy>Drew Clinkenbeard</cp:lastModifiedBy>
  <cp:revision>2</cp:revision>
  <dcterms:created xsi:type="dcterms:W3CDTF">2019-11-17T23:28:42Z</dcterms:created>
  <dcterms:modified xsi:type="dcterms:W3CDTF">2020-12-07T00:29:34Z</dcterms:modified>
</cp:coreProperties>
</file>