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09"/>
  </p:normalViewPr>
  <p:slideViewPr>
    <p:cSldViewPr snapToGrid="0" snapToObjects="1">
      <p:cViewPr varScale="1">
        <p:scale>
          <a:sx n="202" d="100"/>
          <a:sy n="202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ustomers analyze: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37D1995A-0DF3-B344-8E15-1DAE20379E08}"/>
              </a:ext>
            </a:extLst>
          </p:cNvPr>
          <p:cNvSpPr/>
          <p:nvPr/>
        </p:nvSpPr>
        <p:spPr>
          <a:xfrm>
            <a:off x="355044" y="1808803"/>
            <a:ext cx="6531532" cy="157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&amp;Wealth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Brelated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7A5B0A-D498-F24B-9E34-976635B5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660916"/>
            <a:ext cx="4445000" cy="2857500"/>
          </a:xfrm>
          <a:prstGeom prst="rect">
            <a:avLst/>
          </a:prstGeom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199AC17B-9080-B64B-A629-3B11182D7A3C}"/>
              </a:ext>
            </a:extLst>
          </p:cNvPr>
          <p:cNvSpPr/>
          <p:nvPr/>
        </p:nvSpPr>
        <p:spPr>
          <a:xfrm>
            <a:off x="205025" y="2086276"/>
            <a:ext cx="6531532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30–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lvl="1"/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&amp;Wealth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A5B0A-D498-F24B-9E34-976635B5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2448" y="833050"/>
            <a:ext cx="3504357" cy="2252801"/>
          </a:xfrm>
          <a:prstGeom prst="rect">
            <a:avLst/>
          </a:prstGeom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199AC17B-9080-B64B-A629-3B11182D7A3C}"/>
              </a:ext>
            </a:extLst>
          </p:cNvPr>
          <p:cNvSpPr/>
          <p:nvPr/>
        </p:nvSpPr>
        <p:spPr>
          <a:xfrm>
            <a:off x="205025" y="1856245"/>
            <a:ext cx="6531532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South Wales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C9C962-244D-4C4B-BC5C-3D9018AC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3797" y="2813194"/>
            <a:ext cx="3353008" cy="21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966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A5B0A-D498-F24B-9E34-976635B5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000" y="1660916"/>
            <a:ext cx="4445000" cy="2857500"/>
          </a:xfrm>
          <a:prstGeom prst="rect">
            <a:avLst/>
          </a:prstGeom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199AC17B-9080-B64B-A629-3B11182D7A3C}"/>
              </a:ext>
            </a:extLst>
          </p:cNvPr>
          <p:cNvSpPr/>
          <p:nvPr/>
        </p:nvSpPr>
        <p:spPr>
          <a:xfrm>
            <a:off x="205025" y="2086276"/>
            <a:ext cx="6531532" cy="157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1396085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A5B0A-D498-F24B-9E34-976635B5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9000" y="1660916"/>
            <a:ext cx="4445000" cy="2857500"/>
          </a:xfrm>
          <a:prstGeom prst="rect">
            <a:avLst/>
          </a:prstGeom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199AC17B-9080-B64B-A629-3B11182D7A3C}"/>
              </a:ext>
            </a:extLst>
          </p:cNvPr>
          <p:cNvSpPr/>
          <p:nvPr/>
        </p:nvSpPr>
        <p:spPr>
          <a:xfrm>
            <a:off x="205025" y="2086276"/>
            <a:ext cx="6531532" cy="157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significate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</a:p>
        </p:txBody>
      </p:sp>
    </p:spTree>
    <p:extLst>
      <p:ext uri="{BB962C8B-B14F-4D97-AF65-F5344CB8AC3E}">
        <p14:creationId xmlns:p14="http://schemas.microsoft.com/office/powerpoint/2010/main" val="4156299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44C4C520-F7BC-5A44-8661-D798D5A85110}"/>
              </a:ext>
            </a:extLst>
          </p:cNvPr>
          <p:cNvSpPr/>
          <p:nvPr/>
        </p:nvSpPr>
        <p:spPr>
          <a:xfrm>
            <a:off x="205025" y="1863875"/>
            <a:ext cx="6531532" cy="2410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past_3_years_bike_related_purchases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/>
              <a:t>property_valuation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gender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NSW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Mass Customer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FE579AFA-093E-AC47-8771-423EC6E3E50D}"/>
              </a:ext>
            </a:extLst>
          </p:cNvPr>
          <p:cNvSpPr/>
          <p:nvPr/>
        </p:nvSpPr>
        <p:spPr>
          <a:xfrm>
            <a:off x="205025" y="1863875"/>
            <a:ext cx="6531532" cy="2150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/>
              <a:t>Focus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customers</a:t>
            </a:r>
            <a:r>
              <a:rPr lang="zh-CN" altLang="en-US" sz="1600" dirty="0"/>
              <a:t> </a:t>
            </a:r>
            <a:r>
              <a:rPr lang="en-US" altLang="zh-CN" sz="1600" dirty="0"/>
              <a:t>who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large</a:t>
            </a:r>
            <a:r>
              <a:rPr lang="zh-CN" altLang="en-US" sz="1600" dirty="0"/>
              <a:t> </a:t>
            </a:r>
            <a:r>
              <a:rPr lang="en-US" altLang="zh-CN" sz="1600" dirty="0"/>
              <a:t>amount</a:t>
            </a:r>
            <a:r>
              <a:rPr lang="zh-CN" altLang="en-US" sz="1600" dirty="0"/>
              <a:t> </a:t>
            </a:r>
            <a:r>
              <a:rPr lang="en-US" altLang="zh-CN" sz="1600" dirty="0"/>
              <a:t>bike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zh-CN" altLang="en-US" sz="1600" dirty="0"/>
              <a:t>      </a:t>
            </a:r>
            <a:r>
              <a:rPr lang="en-US" altLang="zh-CN" sz="1600" dirty="0"/>
              <a:t>related</a:t>
            </a:r>
            <a:r>
              <a:rPr lang="zh-CN" altLang="en-US" sz="1600" dirty="0"/>
              <a:t> </a:t>
            </a:r>
            <a:r>
              <a:rPr lang="en-US" altLang="zh-CN" sz="1600" dirty="0"/>
              <a:t>porches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/>
              <a:t>Target</a:t>
            </a:r>
            <a:r>
              <a:rPr lang="zh-CN" altLang="en-US" sz="1600" dirty="0"/>
              <a:t> </a:t>
            </a:r>
            <a:r>
              <a:rPr lang="en-US" altLang="zh-CN" sz="1600" dirty="0"/>
              <a:t>Male</a:t>
            </a:r>
            <a:r>
              <a:rPr lang="zh-CN" altLang="en-US" sz="1600" dirty="0"/>
              <a:t> </a:t>
            </a:r>
            <a:r>
              <a:rPr lang="en-US" altLang="zh-CN" sz="1600" dirty="0"/>
              <a:t>customer</a:t>
            </a:r>
            <a:r>
              <a:rPr lang="zh-CN" altLang="en-US" sz="1600" dirty="0"/>
              <a:t> </a:t>
            </a:r>
            <a:r>
              <a:rPr lang="en-US" altLang="zh-CN" sz="1600" dirty="0"/>
              <a:t>whose</a:t>
            </a:r>
            <a:r>
              <a:rPr lang="zh-CN" altLang="en-US" sz="1600" dirty="0"/>
              <a:t> </a:t>
            </a:r>
            <a:r>
              <a:rPr lang="en-US" altLang="zh-CN" sz="1600" dirty="0"/>
              <a:t>age</a:t>
            </a:r>
            <a:r>
              <a:rPr lang="zh-CN" altLang="en-US" sz="1600" dirty="0"/>
              <a:t> </a:t>
            </a:r>
            <a:r>
              <a:rPr lang="en-US" altLang="zh-CN" sz="1600" dirty="0"/>
              <a:t>between</a:t>
            </a:r>
            <a:r>
              <a:rPr lang="zh-CN" altLang="en-US" sz="1600" dirty="0"/>
              <a:t> </a:t>
            </a:r>
            <a:r>
              <a:rPr lang="en-US" altLang="zh-CN" sz="1600" dirty="0"/>
              <a:t>40</a:t>
            </a:r>
            <a:r>
              <a:rPr lang="zh-CN" altLang="en-US" sz="1600" dirty="0"/>
              <a:t> </a:t>
            </a:r>
            <a:r>
              <a:rPr lang="en-US" altLang="zh-CN" sz="1600" dirty="0"/>
              <a:t>-50</a:t>
            </a:r>
            <a:endParaRPr lang="en-US" sz="1600" dirty="0"/>
          </a:p>
          <a:p>
            <a:r>
              <a:rPr lang="zh-CN" altLang="en-US" sz="1600" dirty="0"/>
              <a:t>      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high</a:t>
            </a:r>
            <a:r>
              <a:rPr lang="zh-CN" altLang="en-US" sz="1600" dirty="0"/>
              <a:t> </a:t>
            </a:r>
            <a:r>
              <a:rPr lang="en-US" sz="1600" dirty="0"/>
              <a:t>property</a:t>
            </a:r>
            <a:r>
              <a:rPr lang="zh-CN" altLang="en-US" sz="1600" dirty="0"/>
              <a:t> </a:t>
            </a:r>
            <a:r>
              <a:rPr lang="en-US" sz="1600" dirty="0"/>
              <a:t>valuation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600" dirty="0"/>
              <a:t>Focus</a:t>
            </a:r>
            <a:r>
              <a:rPr lang="zh-CN" altLang="en-US" sz="1600" dirty="0"/>
              <a:t> </a:t>
            </a:r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mass</a:t>
            </a:r>
            <a:r>
              <a:rPr lang="zh-CN" altLang="en-US" sz="1600" dirty="0"/>
              <a:t> </a:t>
            </a:r>
            <a:r>
              <a:rPr lang="en-US" altLang="zh-CN" sz="1600" dirty="0"/>
              <a:t>customer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sz="1600" dirty="0"/>
              <a:t>New South Wales</a:t>
            </a:r>
            <a:r>
              <a:rPr lang="zh-CN" altLang="en-US" sz="1600" dirty="0"/>
              <a:t> </a:t>
            </a:r>
            <a:r>
              <a:rPr lang="en-US" altLang="zh-CN" sz="1600" dirty="0"/>
              <a:t>area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590</Words>
  <Application>Microsoft Macintosh PowerPoint</Application>
  <PresentationFormat>On-screen Show (16:9)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Open Sans</vt:lpstr>
      <vt:lpstr>Open Sans Extrabold</vt:lpstr>
      <vt:lpstr>Open Sans Light</vt:lpstr>
      <vt:lpstr>Arial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HenanLi</cp:lastModifiedBy>
  <cp:revision>11</cp:revision>
  <dcterms:modified xsi:type="dcterms:W3CDTF">2020-07-19T21:28:26Z</dcterms:modified>
</cp:coreProperties>
</file>