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119800" y="237600"/>
            <a:ext cx="3825720" cy="638172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254800" y="374760"/>
            <a:ext cx="3556440" cy="610740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0</TotalTime>
  <Application>LibreOffice/6.4.4.2$Linux_X86_64 LibreOffice_project/40$Build-2</Application>
  <Words>255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2022-06-03T06:22:56Z</dcterms:created>
  <dc:creator/>
  <dc:description/>
  <dc:language>en-US</dc:language>
  <cp:lastModifiedBy/>
  <dcterms:modified xsi:type="dcterms:W3CDTF">2022-06-07T10:13:07Z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