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8"/>
  </p:notesMasterIdLst>
  <p:sldIdLst>
    <p:sldId id="256" r:id="rId4"/>
    <p:sldId id="257" r:id="rId5"/>
    <p:sldId id="273" r:id="rId6"/>
    <p:sldId id="292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E95FC5-CD6B-4A50-9262-DC414E16C3EA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r>
            <a:rPr lang="en-US" sz="2400" b="1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gm:t>
    </dgm:pt>
    <dgm:pt modelId="{75374347-884B-4721-8CFF-DF080F5B1C79}" type="parTrans" cxnId="{B3F19EC2-A372-4EC3-BFE0-C62FFDFE3DF6}">
      <dgm:prSet/>
      <dgm:spPr/>
      <dgm:t>
        <a:bodyPr/>
        <a:lstStyle/>
        <a:p>
          <a:endParaRPr lang="en-US"/>
        </a:p>
      </dgm:t>
    </dgm:pt>
    <dgm:pt modelId="{C99EBBB1-E916-471C-83C9-ABE85B42AC26}" type="sibTrans" cxnId="{B3F19EC2-A372-4EC3-BFE0-C62FFDFE3DF6}">
      <dgm:prSet phldrT="1" phldr="0"/>
      <dgm:spPr/>
      <dgm:t>
        <a:bodyPr/>
        <a:lstStyle/>
        <a:p>
          <a:endParaRPr lang="en-US"/>
        </a:p>
      </dgm:t>
    </dgm:pt>
    <dgm:pt modelId="{F05611F0-8256-4954-B6CB-ED6B4F2DD39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gm:t>
    </dgm:pt>
    <dgm:pt modelId="{CD7328D6-9FAE-4506-9BDB-E06A571EC1D4}" type="parTrans" cxnId="{914FACD2-336A-4471-9E99-312B3F8EAB04}">
      <dgm:prSet/>
      <dgm:spPr/>
      <dgm:t>
        <a:bodyPr/>
        <a:lstStyle/>
        <a:p>
          <a:endParaRPr lang="en-US"/>
        </a:p>
      </dgm:t>
    </dgm:pt>
    <dgm:pt modelId="{6BD5265A-8333-420D-BDB2-65F10B3EBD76}" type="sibTrans" cxnId="{914FACD2-336A-4471-9E99-312B3F8EAB04}">
      <dgm:prSet phldrT="2" phldr="0"/>
      <dgm:spPr/>
      <dgm:t>
        <a:bodyPr/>
        <a:lstStyle/>
        <a:p>
          <a:endParaRPr lang="en-US"/>
        </a:p>
      </dgm:t>
    </dgm:pt>
    <dgm:pt modelId="{22625139-F93A-4F3F-A7AA-4923A01AEDF3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gm:t>
    </dgm:pt>
    <dgm:pt modelId="{F549A0EB-6BE9-4749-8336-B02A279AE302}" type="parTrans" cxnId="{FC7721F0-429B-4CE7-BE98-C2F3C41FE9C7}">
      <dgm:prSet/>
      <dgm:spPr/>
      <dgm:t>
        <a:bodyPr/>
        <a:lstStyle/>
        <a:p>
          <a:endParaRPr lang="en-US"/>
        </a:p>
      </dgm:t>
    </dgm:pt>
    <dgm:pt modelId="{A8E2FA08-4DD4-4654-A85D-9A99162D6201}" type="sibTrans" cxnId="{FC7721F0-429B-4CE7-BE98-C2F3C41FE9C7}">
      <dgm:prSet phldrT="3" phldr="0"/>
      <dgm:spPr/>
      <dgm:t>
        <a:bodyPr/>
        <a:lstStyle/>
        <a:p>
          <a:endParaRPr lang="en-US"/>
        </a:p>
      </dgm:t>
    </dgm:pt>
    <dgm:pt modelId="{140952D0-0E1D-4F48-9F16-53581487CFA0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gm:t>
    </dgm:pt>
    <dgm:pt modelId="{790C446F-6917-41E7-BE01-7AFE2676D505}" type="parTrans" cxnId="{B07163E8-ADEC-492A-8F07-7E5786AB23AE}">
      <dgm:prSet/>
      <dgm:spPr/>
      <dgm:t>
        <a:bodyPr/>
        <a:lstStyle/>
        <a:p>
          <a:endParaRPr lang="en-US"/>
        </a:p>
      </dgm:t>
    </dgm:pt>
    <dgm:pt modelId="{2804F27C-9BA9-4D07-AB02-74BE7DFA2C0E}" type="sibTrans" cxnId="{B07163E8-ADEC-492A-8F07-7E5786AB23AE}">
      <dgm:prSet phldrT="4" phldr="0"/>
      <dgm:spPr/>
      <dgm:t>
        <a:bodyPr/>
        <a:lstStyle/>
        <a:p>
          <a:endParaRPr lang="en-US"/>
        </a:p>
      </dgm:t>
    </dgm:pt>
    <dgm:pt modelId="{C2F8C7F7-44C4-414A-BCCD-56E91DD0A777}">
      <dgm:prSet custT="1"/>
      <dgm:spPr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  <dgm:t>
        <a:bodyPr lIns="72000" rIns="72000"/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gm:t>
    </dgm:pt>
    <dgm:pt modelId="{E6C6DF88-9436-40D7-BA84-18FE896A6151}" type="parTrans" cxnId="{14D43B81-F92D-4CD8-9D1E-78CBF092C750}">
      <dgm:prSet/>
      <dgm:spPr/>
      <dgm:t>
        <a:bodyPr/>
        <a:lstStyle/>
        <a:p>
          <a:endParaRPr lang="en-US"/>
        </a:p>
      </dgm:t>
    </dgm:pt>
    <dgm:pt modelId="{4E39967D-43EF-4F15-814A-2F491D900D43}" type="sibTrans" cxnId="{14D43B81-F92D-4CD8-9D1E-78CBF092C750}">
      <dgm:prSet phldrT="5" phldr="0"/>
      <dgm:spPr/>
      <dgm:t>
        <a:bodyPr/>
        <a:lstStyle/>
        <a:p>
          <a:endParaRPr lang="en-US"/>
        </a:p>
      </dgm:t>
    </dgm:pt>
    <dgm:pt modelId="{40FE0EB9-B287-43F6-ABB4-527CB1B94B4A}" type="pres">
      <dgm:prSet presAssocID="{D0F07F19-1F50-4B42-A7A0-278DF9D25BB1}" presName="diagram" presStyleCnt="0">
        <dgm:presLayoutVars>
          <dgm:dir/>
          <dgm:resizeHandles val="exact"/>
        </dgm:presLayoutVars>
      </dgm:prSet>
      <dgm:spPr/>
    </dgm:pt>
    <dgm:pt modelId="{8B70BCB8-2CA8-4281-8C3E-9646AA407DE2}" type="pres">
      <dgm:prSet presAssocID="{2EE95FC5-CD6B-4A50-9262-DC414E16C3EA}" presName="node" presStyleLbl="node1" presStyleIdx="0" presStyleCnt="5" custScaleX="115064" custLinFactNeighborX="976">
        <dgm:presLayoutVars>
          <dgm:bulletEnabled val="1"/>
        </dgm:presLayoutVars>
      </dgm:prSet>
      <dgm:spPr/>
    </dgm:pt>
    <dgm:pt modelId="{E02BC8AD-DDC2-43A7-BB43-F6F8D8BD6340}" type="pres">
      <dgm:prSet presAssocID="{C99EBBB1-E916-471C-83C9-ABE85B42AC26}" presName="sibTrans" presStyleCnt="0"/>
      <dgm:spPr/>
    </dgm:pt>
    <dgm:pt modelId="{B86E23A3-742D-4587-88CF-2D56A8442149}" type="pres">
      <dgm:prSet presAssocID="{F05611F0-8256-4954-B6CB-ED6B4F2DD397}" presName="node" presStyleLbl="node1" presStyleIdx="1" presStyleCnt="5" custScaleX="115064" custLinFactNeighborX="976">
        <dgm:presLayoutVars>
          <dgm:bulletEnabled val="1"/>
        </dgm:presLayoutVars>
      </dgm:prSet>
      <dgm:spPr/>
    </dgm:pt>
    <dgm:pt modelId="{87C885F5-93E2-4D86-AAEA-8BD12E68F9BB}" type="pres">
      <dgm:prSet presAssocID="{6BD5265A-8333-420D-BDB2-65F10B3EBD76}" presName="sibTrans" presStyleCnt="0"/>
      <dgm:spPr/>
    </dgm:pt>
    <dgm:pt modelId="{D64973A5-4E87-44F1-B369-B0D5E0C2A462}" type="pres">
      <dgm:prSet presAssocID="{22625139-F93A-4F3F-A7AA-4923A01AEDF3}" presName="node" presStyleLbl="node1" presStyleIdx="2" presStyleCnt="5" custScaleX="115064" custLinFactNeighborX="976">
        <dgm:presLayoutVars>
          <dgm:bulletEnabled val="1"/>
        </dgm:presLayoutVars>
      </dgm:prSet>
      <dgm:spPr/>
    </dgm:pt>
    <dgm:pt modelId="{A8EBA167-82EB-4D7C-98F7-2AB66BCE8A90}" type="pres">
      <dgm:prSet presAssocID="{A8E2FA08-4DD4-4654-A85D-9A99162D6201}" presName="sibTrans" presStyleCnt="0"/>
      <dgm:spPr/>
    </dgm:pt>
    <dgm:pt modelId="{18405FE4-7B27-4C69-B6FE-12C8B84249EF}" type="pres">
      <dgm:prSet presAssocID="{140952D0-0E1D-4F48-9F16-53581487CFA0}" presName="node" presStyleLbl="node1" presStyleIdx="3" presStyleCnt="5" custScaleX="115064" custLinFactNeighborX="976">
        <dgm:presLayoutVars>
          <dgm:bulletEnabled val="1"/>
        </dgm:presLayoutVars>
      </dgm:prSet>
      <dgm:spPr/>
    </dgm:pt>
    <dgm:pt modelId="{4F5C547E-E40F-424A-82FA-BB8EDB1515B0}" type="pres">
      <dgm:prSet presAssocID="{2804F27C-9BA9-4D07-AB02-74BE7DFA2C0E}" presName="sibTrans" presStyleCnt="0"/>
      <dgm:spPr/>
    </dgm:pt>
    <dgm:pt modelId="{435C0E89-FD70-4DD9-A771-832DBFC9ACBC}" type="pres">
      <dgm:prSet presAssocID="{C2F8C7F7-44C4-414A-BCCD-56E91DD0A777}" presName="node" presStyleLbl="node1" presStyleIdx="4" presStyleCnt="5" custScaleX="115064" custLinFactNeighborX="976">
        <dgm:presLayoutVars>
          <dgm:bulletEnabled val="1"/>
        </dgm:presLayoutVars>
      </dgm:prSet>
      <dgm:spPr/>
    </dgm:pt>
  </dgm:ptLst>
  <dgm:cxnLst>
    <dgm:cxn modelId="{C3C9D92A-4F8E-4228-8DF6-5BC8FFC105E0}" type="presOf" srcId="{2EE95FC5-CD6B-4A50-9262-DC414E16C3EA}" destId="{8B70BCB8-2CA8-4281-8C3E-9646AA407DE2}" srcOrd="0" destOrd="0" presId="urn:microsoft.com/office/officeart/2005/8/layout/default"/>
    <dgm:cxn modelId="{E9B19438-D9F1-42E9-B97B-ECEA234AED50}" type="presOf" srcId="{F05611F0-8256-4954-B6CB-ED6B4F2DD397}" destId="{B86E23A3-742D-4587-88CF-2D56A8442149}" srcOrd="0" destOrd="0" presId="urn:microsoft.com/office/officeart/2005/8/layout/default"/>
    <dgm:cxn modelId="{D6CBE33F-90E3-4C8D-B80F-821ED7205D90}" type="presOf" srcId="{140952D0-0E1D-4F48-9F16-53581487CFA0}" destId="{18405FE4-7B27-4C69-B6FE-12C8B84249EF}" srcOrd="0" destOrd="0" presId="urn:microsoft.com/office/officeart/2005/8/layout/default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6F765DD9-BF93-49A8-A6EA-AB13464D24B0}" type="presOf" srcId="{C2F8C7F7-44C4-414A-BCCD-56E91DD0A777}" destId="{435C0E89-FD70-4DD9-A771-832DBFC9ACBC}" srcOrd="0" destOrd="0" presId="urn:microsoft.com/office/officeart/2005/8/layout/default"/>
    <dgm:cxn modelId="{6D195AE4-39B4-45CF-9D82-CF1593D393F6}" type="presOf" srcId="{22625139-F93A-4F3F-A7AA-4923A01AEDF3}" destId="{D64973A5-4E87-44F1-B369-B0D5E0C2A462}" srcOrd="0" destOrd="0" presId="urn:microsoft.com/office/officeart/2005/8/layout/default"/>
    <dgm:cxn modelId="{38B196E4-A718-4E5E-8B33-DFB2B77FDE42}" type="presOf" srcId="{D0F07F19-1F50-4B42-A7A0-278DF9D25BB1}" destId="{40FE0EB9-B287-43F6-ABB4-527CB1B94B4A}" srcOrd="0" destOrd="0" presId="urn:microsoft.com/office/officeart/2005/8/layout/default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D17F6962-6CF2-4448-8F2E-27A7CB5CAB16}" type="presParOf" srcId="{40FE0EB9-B287-43F6-ABB4-527CB1B94B4A}" destId="{8B70BCB8-2CA8-4281-8C3E-9646AA407DE2}" srcOrd="0" destOrd="0" presId="urn:microsoft.com/office/officeart/2005/8/layout/default"/>
    <dgm:cxn modelId="{6873F57A-5B91-48FC-9B1A-61BEA27CBE90}" type="presParOf" srcId="{40FE0EB9-B287-43F6-ABB4-527CB1B94B4A}" destId="{E02BC8AD-DDC2-43A7-BB43-F6F8D8BD6340}" srcOrd="1" destOrd="0" presId="urn:microsoft.com/office/officeart/2005/8/layout/default"/>
    <dgm:cxn modelId="{FC4588CA-0BEE-4DE6-9726-93F413184C3C}" type="presParOf" srcId="{40FE0EB9-B287-43F6-ABB4-527CB1B94B4A}" destId="{B86E23A3-742D-4587-88CF-2D56A8442149}" srcOrd="2" destOrd="0" presId="urn:microsoft.com/office/officeart/2005/8/layout/default"/>
    <dgm:cxn modelId="{4178A0A8-8F80-4691-AE60-A912EF83DE0A}" type="presParOf" srcId="{40FE0EB9-B287-43F6-ABB4-527CB1B94B4A}" destId="{87C885F5-93E2-4D86-AAEA-8BD12E68F9BB}" srcOrd="3" destOrd="0" presId="urn:microsoft.com/office/officeart/2005/8/layout/default"/>
    <dgm:cxn modelId="{48A25CA2-D3C2-4FFF-9454-ED9B5A503F99}" type="presParOf" srcId="{40FE0EB9-B287-43F6-ABB4-527CB1B94B4A}" destId="{D64973A5-4E87-44F1-B369-B0D5E0C2A462}" srcOrd="4" destOrd="0" presId="urn:microsoft.com/office/officeart/2005/8/layout/default"/>
    <dgm:cxn modelId="{CC1DEFB1-6415-405C-B19F-8F58824BC103}" type="presParOf" srcId="{40FE0EB9-B287-43F6-ABB4-527CB1B94B4A}" destId="{A8EBA167-82EB-4D7C-98F7-2AB66BCE8A90}" srcOrd="5" destOrd="0" presId="urn:microsoft.com/office/officeart/2005/8/layout/default"/>
    <dgm:cxn modelId="{EF92A80F-281E-414F-A2E2-B426E7254CC3}" type="presParOf" srcId="{40FE0EB9-B287-43F6-ABB4-527CB1B94B4A}" destId="{18405FE4-7B27-4C69-B6FE-12C8B84249EF}" srcOrd="6" destOrd="0" presId="urn:microsoft.com/office/officeart/2005/8/layout/default"/>
    <dgm:cxn modelId="{92AFC3EA-4297-4063-94E0-C5A1BE863E54}" type="presParOf" srcId="{40FE0EB9-B287-43F6-ABB4-527CB1B94B4A}" destId="{4F5C547E-E40F-424A-82FA-BB8EDB1515B0}" srcOrd="7" destOrd="0" presId="urn:microsoft.com/office/officeart/2005/8/layout/default"/>
    <dgm:cxn modelId="{CBB0F55F-5C58-443F-989A-EC667A9C4731}" type="presParOf" srcId="{40FE0EB9-B287-43F6-ABB4-527CB1B94B4A}" destId="{435C0E89-FD70-4DD9-A771-832DBFC9ACB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2373DC-11B1-4708-92E2-E1B8EB8D76D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2" csCatId="accent5" phldr="1"/>
      <dgm:spPr/>
    </dgm:pt>
    <dgm:pt modelId="{7084B800-7E1D-4DA6-89C0-37EA52DDBCB8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dirty="0">
              <a:solidFill>
                <a:schemeClr val="bg2">
                  <a:lumMod val="50000"/>
                </a:schemeClr>
              </a:solidFill>
            </a:rPr>
            <a:t>Standalone DFS namespace</a:t>
          </a:r>
          <a:endParaRPr lang="ru-RU" sz="2100" dirty="0">
            <a:solidFill>
              <a:schemeClr val="bg2">
                <a:lumMod val="50000"/>
              </a:schemeClr>
            </a:solidFill>
          </a:endParaRPr>
        </a:p>
      </dgm:t>
    </dgm:pt>
    <dgm:pt modelId="{E459F664-A62C-4466-90D1-14D94F7456F9}" type="parTrans" cxnId="{D7BBB8C6-B60F-4050-B5C1-3F3A86AF4294}">
      <dgm:prSet/>
      <dgm:spPr/>
      <dgm:t>
        <a:bodyPr/>
        <a:lstStyle/>
        <a:p>
          <a:endParaRPr lang="ru-RU"/>
        </a:p>
      </dgm:t>
    </dgm:pt>
    <dgm:pt modelId="{29667D30-8073-4626-A65C-0442C9DA4455}" type="sibTrans" cxnId="{D7BBB8C6-B60F-4050-B5C1-3F3A86AF4294}">
      <dgm:prSet/>
      <dgm:spPr/>
      <dgm:t>
        <a:bodyPr/>
        <a:lstStyle/>
        <a:p>
          <a:endParaRPr lang="ru-RU"/>
        </a:p>
      </dgm:t>
    </dgm:pt>
    <dgm:pt modelId="{4786322A-3DB1-4B13-A039-9C2B4BD33902}">
      <dgm:prSet phldrT="[Text]"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Domain-based DFS namespace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gm:t>
    </dgm:pt>
    <dgm:pt modelId="{4F3F2426-EA56-4F79-A02F-DE7A210D680D}" type="parTrans" cxnId="{07D1F65C-7C41-4EB6-A133-CA7F29791640}">
      <dgm:prSet/>
      <dgm:spPr/>
      <dgm:t>
        <a:bodyPr/>
        <a:lstStyle/>
        <a:p>
          <a:endParaRPr lang="ru-RU"/>
        </a:p>
      </dgm:t>
    </dgm:pt>
    <dgm:pt modelId="{7D0A801E-90E9-4D73-A31E-D58F04D3BBF2}" type="sibTrans" cxnId="{07D1F65C-7C41-4EB6-A133-CA7F29791640}">
      <dgm:prSet/>
      <dgm:spPr/>
      <dgm:t>
        <a:bodyPr/>
        <a:lstStyle/>
        <a:p>
          <a:endParaRPr lang="ru-RU"/>
        </a:p>
      </dgm:t>
    </dgm:pt>
    <dgm:pt modelId="{BEBE168A-5E85-43CC-B9BA-D1974F9A5753}" type="pres">
      <dgm:prSet presAssocID="{592373DC-11B1-4708-92E2-E1B8EB8D76D8}" presName="root" presStyleCnt="0">
        <dgm:presLayoutVars>
          <dgm:dir/>
          <dgm:resizeHandles val="exact"/>
        </dgm:presLayoutVars>
      </dgm:prSet>
      <dgm:spPr/>
    </dgm:pt>
    <dgm:pt modelId="{6F7D1589-E38C-4EEF-8940-633D1FA307AE}" type="pres">
      <dgm:prSet presAssocID="{7084B800-7E1D-4DA6-89C0-37EA52DDBCB8}" presName="compNode" presStyleCnt="0"/>
      <dgm:spPr/>
    </dgm:pt>
    <dgm:pt modelId="{5055791F-FD8B-4C95-BE9E-DCA1684759AE}" type="pres">
      <dgm:prSet presAssocID="{7084B800-7E1D-4DA6-89C0-37EA52DDBCB8}" presName="bgRect" presStyleLbl="bgShp" presStyleIdx="0" presStyleCnt="2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A2A1665-F91D-4C16-A420-BA5DD166AEE3}" type="pres">
      <dgm:prSet presAssocID="{7084B800-7E1D-4DA6-89C0-37EA52DDBC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2BD51AD2-3E0A-4639-9A99-2EB58CCE5B59}" type="pres">
      <dgm:prSet presAssocID="{7084B800-7E1D-4DA6-89C0-37EA52DDBCB8}" presName="spaceRect" presStyleCnt="0"/>
      <dgm:spPr/>
    </dgm:pt>
    <dgm:pt modelId="{C777032A-9475-4396-9274-DE9A78A74CC0}" type="pres">
      <dgm:prSet presAssocID="{7084B800-7E1D-4DA6-89C0-37EA52DDBCB8}" presName="parTx" presStyleLbl="revTx" presStyleIdx="0" presStyleCnt="2" custLinFactNeighborX="-5805">
        <dgm:presLayoutVars>
          <dgm:chMax val="0"/>
          <dgm:chPref val="0"/>
        </dgm:presLayoutVars>
      </dgm:prSet>
      <dgm:spPr/>
    </dgm:pt>
    <dgm:pt modelId="{E8F86784-F939-4DC2-B805-3A2239B0770F}" type="pres">
      <dgm:prSet presAssocID="{29667D30-8073-4626-A65C-0442C9DA4455}" presName="sibTrans" presStyleCnt="0"/>
      <dgm:spPr/>
    </dgm:pt>
    <dgm:pt modelId="{B1715078-3176-4DF1-A2E4-CA69BD0DE3DE}" type="pres">
      <dgm:prSet presAssocID="{4786322A-3DB1-4B13-A039-9C2B4BD33902}" presName="compNode" presStyleCnt="0"/>
      <dgm:spPr/>
    </dgm:pt>
    <dgm:pt modelId="{7CF4F8AE-2437-4954-B698-495A078F9E64}" type="pres">
      <dgm:prSet presAssocID="{4786322A-3DB1-4B13-A039-9C2B4BD33902}" presName="bgRect" presStyleLbl="bgShp" presStyleIdx="1" presStyleCnt="2"/>
      <dgm:spPr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</dgm:spPr>
    </dgm:pt>
    <dgm:pt modelId="{321B0D94-DDA9-4A26-A4C1-0608CDA16D85}" type="pres">
      <dgm:prSet presAssocID="{4786322A-3DB1-4B13-A039-9C2B4BD339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6B38183A-C137-4797-A6AA-5032FB424C80}" type="pres">
      <dgm:prSet presAssocID="{4786322A-3DB1-4B13-A039-9C2B4BD33902}" presName="spaceRect" presStyleCnt="0"/>
      <dgm:spPr/>
    </dgm:pt>
    <dgm:pt modelId="{8988E990-E700-4C93-BC55-7BF7864AEFFE}" type="pres">
      <dgm:prSet presAssocID="{4786322A-3DB1-4B13-A039-9C2B4BD33902}" presName="parTx" presStyleLbl="revTx" presStyleIdx="1" presStyleCnt="2" custScaleX="111492" custLinFactNeighborX="-5805">
        <dgm:presLayoutVars>
          <dgm:chMax val="0"/>
          <dgm:chPref val="0"/>
        </dgm:presLayoutVars>
      </dgm:prSet>
      <dgm:spPr/>
    </dgm:pt>
  </dgm:ptLst>
  <dgm:cxnLst>
    <dgm:cxn modelId="{63841A12-C18B-1141-BB66-67F94352C339}" type="presOf" srcId="{7084B800-7E1D-4DA6-89C0-37EA52DDBCB8}" destId="{C777032A-9475-4396-9274-DE9A78A74CC0}" srcOrd="0" destOrd="0" presId="urn:microsoft.com/office/officeart/2018/2/layout/IconVerticalSolidList"/>
    <dgm:cxn modelId="{07D1F65C-7C41-4EB6-A133-CA7F29791640}" srcId="{592373DC-11B1-4708-92E2-E1B8EB8D76D8}" destId="{4786322A-3DB1-4B13-A039-9C2B4BD33902}" srcOrd="1" destOrd="0" parTransId="{4F3F2426-EA56-4F79-A02F-DE7A210D680D}" sibTransId="{7D0A801E-90E9-4D73-A31E-D58F04D3BBF2}"/>
    <dgm:cxn modelId="{9B527D63-3134-1743-961D-BB943F9BC328}" type="presOf" srcId="{4786322A-3DB1-4B13-A039-9C2B4BD33902}" destId="{8988E990-E700-4C93-BC55-7BF7864AEFFE}" srcOrd="0" destOrd="0" presId="urn:microsoft.com/office/officeart/2018/2/layout/IconVerticalSolidList"/>
    <dgm:cxn modelId="{99FCC3A2-7D1A-B343-BC04-AA140FF8D6F7}" type="presOf" srcId="{592373DC-11B1-4708-92E2-E1B8EB8D76D8}" destId="{BEBE168A-5E85-43CC-B9BA-D1974F9A5753}" srcOrd="0" destOrd="0" presId="urn:microsoft.com/office/officeart/2018/2/layout/IconVerticalSolidList"/>
    <dgm:cxn modelId="{D7BBB8C6-B60F-4050-B5C1-3F3A86AF4294}" srcId="{592373DC-11B1-4708-92E2-E1B8EB8D76D8}" destId="{7084B800-7E1D-4DA6-89C0-37EA52DDBCB8}" srcOrd="0" destOrd="0" parTransId="{E459F664-A62C-4466-90D1-14D94F7456F9}" sibTransId="{29667D30-8073-4626-A65C-0442C9DA4455}"/>
    <dgm:cxn modelId="{EC6A6010-62D0-E741-9ED3-0E0A4F187C22}" type="presParOf" srcId="{BEBE168A-5E85-43CC-B9BA-D1974F9A5753}" destId="{6F7D1589-E38C-4EEF-8940-633D1FA307AE}" srcOrd="0" destOrd="0" presId="urn:microsoft.com/office/officeart/2018/2/layout/IconVerticalSolidList"/>
    <dgm:cxn modelId="{3651A24D-686D-D14B-8701-AFB991DD91A7}" type="presParOf" srcId="{6F7D1589-E38C-4EEF-8940-633D1FA307AE}" destId="{5055791F-FD8B-4C95-BE9E-DCA1684759AE}" srcOrd="0" destOrd="0" presId="urn:microsoft.com/office/officeart/2018/2/layout/IconVerticalSolidList"/>
    <dgm:cxn modelId="{7B546F74-9BC9-8B4A-907D-549F35C2FD3E}" type="presParOf" srcId="{6F7D1589-E38C-4EEF-8940-633D1FA307AE}" destId="{3A2A1665-F91D-4C16-A420-BA5DD166AEE3}" srcOrd="1" destOrd="0" presId="urn:microsoft.com/office/officeart/2018/2/layout/IconVerticalSolidList"/>
    <dgm:cxn modelId="{E8DFB209-C627-2849-A9A8-82FA4FE3CBC9}" type="presParOf" srcId="{6F7D1589-E38C-4EEF-8940-633D1FA307AE}" destId="{2BD51AD2-3E0A-4639-9A99-2EB58CCE5B59}" srcOrd="2" destOrd="0" presId="urn:microsoft.com/office/officeart/2018/2/layout/IconVerticalSolidList"/>
    <dgm:cxn modelId="{366B5496-FD7E-304F-8B99-D11946F94228}" type="presParOf" srcId="{6F7D1589-E38C-4EEF-8940-633D1FA307AE}" destId="{C777032A-9475-4396-9274-DE9A78A74CC0}" srcOrd="3" destOrd="0" presId="urn:microsoft.com/office/officeart/2018/2/layout/IconVerticalSolidList"/>
    <dgm:cxn modelId="{DE81DE76-EB46-0649-BD1A-C07B117C077E}" type="presParOf" srcId="{BEBE168A-5E85-43CC-B9BA-D1974F9A5753}" destId="{E8F86784-F939-4DC2-B805-3A2239B0770F}" srcOrd="1" destOrd="0" presId="urn:microsoft.com/office/officeart/2018/2/layout/IconVerticalSolidList"/>
    <dgm:cxn modelId="{81974EFD-7ED7-404C-A7EA-97800BA1897B}" type="presParOf" srcId="{BEBE168A-5E85-43CC-B9BA-D1974F9A5753}" destId="{B1715078-3176-4DF1-A2E4-CA69BD0DE3DE}" srcOrd="2" destOrd="0" presId="urn:microsoft.com/office/officeart/2018/2/layout/IconVerticalSolidList"/>
    <dgm:cxn modelId="{7B2034C8-584E-E84E-8A99-1E4DA478C58D}" type="presParOf" srcId="{B1715078-3176-4DF1-A2E4-CA69BD0DE3DE}" destId="{7CF4F8AE-2437-4954-B698-495A078F9E64}" srcOrd="0" destOrd="0" presId="urn:microsoft.com/office/officeart/2018/2/layout/IconVerticalSolidList"/>
    <dgm:cxn modelId="{EBEFAFAD-B5F2-8F47-8319-9C351553D79B}" type="presParOf" srcId="{B1715078-3176-4DF1-A2E4-CA69BD0DE3DE}" destId="{321B0D94-DDA9-4A26-A4C1-0608CDA16D85}" srcOrd="1" destOrd="0" presId="urn:microsoft.com/office/officeart/2018/2/layout/IconVerticalSolidList"/>
    <dgm:cxn modelId="{0C0BCCB3-B2AC-DB41-9209-8BD32F39E7CA}" type="presParOf" srcId="{B1715078-3176-4DF1-A2E4-CA69BD0DE3DE}" destId="{6B38183A-C137-4797-A6AA-5032FB424C80}" srcOrd="2" destOrd="0" presId="urn:microsoft.com/office/officeart/2018/2/layout/IconVerticalSolidList"/>
    <dgm:cxn modelId="{6AF7860D-FDAE-D944-A15C-8365DBB36ED6}" type="presParOf" srcId="{B1715078-3176-4DF1-A2E4-CA69BD0DE3DE}" destId="{8988E990-E700-4C93-BC55-7BF7864AEFFE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0BCB8-2CA8-4281-8C3E-9646AA407DE2}">
      <dsp:nvSpPr>
        <dsp:cNvPr id="0" name=""/>
        <dsp:cNvSpPr/>
      </dsp:nvSpPr>
      <dsp:spPr>
        <a:xfrm>
          <a:off x="477836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What is DFS?</a:t>
          </a:r>
        </a:p>
      </dsp:txBody>
      <dsp:txXfrm>
        <a:off x="477836" y="523"/>
        <a:ext cx="3123645" cy="1628821"/>
      </dsp:txXfrm>
    </dsp:sp>
    <dsp:sp modelId="{B86E23A3-742D-4587-88CF-2D56A8442149}">
      <dsp:nvSpPr>
        <dsp:cNvPr id="0" name=""/>
        <dsp:cNvSpPr/>
      </dsp:nvSpPr>
      <dsp:spPr>
        <a:xfrm>
          <a:off x="3872952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How does DFS Work?</a:t>
          </a:r>
        </a:p>
      </dsp:txBody>
      <dsp:txXfrm>
        <a:off x="3872952" y="523"/>
        <a:ext cx="3123645" cy="1628821"/>
      </dsp:txXfrm>
    </dsp:sp>
    <dsp:sp modelId="{D64973A5-4E87-44F1-B369-B0D5E0C2A462}">
      <dsp:nvSpPr>
        <dsp:cNvPr id="0" name=""/>
        <dsp:cNvSpPr/>
      </dsp:nvSpPr>
      <dsp:spPr>
        <a:xfrm>
          <a:off x="7268068" y="523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Advantage</a:t>
          </a:r>
          <a:r>
            <a:rPr lang="en-US" sz="2400" b="1" kern="1200" baseline="0" dirty="0">
              <a:solidFill>
                <a:schemeClr val="bg2">
                  <a:lumMod val="50000"/>
                </a:schemeClr>
              </a:solidFill>
            </a:rPr>
            <a:t> of DFS</a:t>
          </a:r>
          <a:endParaRPr lang="en-US" sz="2400" b="1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7268068" y="523"/>
        <a:ext cx="3123645" cy="1628821"/>
      </dsp:txXfrm>
    </dsp:sp>
    <dsp:sp modelId="{18405FE4-7B27-4C69-B6FE-12C8B84249EF}">
      <dsp:nvSpPr>
        <dsp:cNvPr id="0" name=""/>
        <dsp:cNvSpPr/>
      </dsp:nvSpPr>
      <dsp:spPr>
        <a:xfrm>
          <a:off x="2175394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Disadvantage of DFS</a:t>
          </a:r>
        </a:p>
      </dsp:txBody>
      <dsp:txXfrm>
        <a:off x="2175394" y="1900815"/>
        <a:ext cx="3123645" cy="1628821"/>
      </dsp:txXfrm>
    </dsp:sp>
    <dsp:sp modelId="{435C0E89-FD70-4DD9-A771-832DBFC9ACBC}">
      <dsp:nvSpPr>
        <dsp:cNvPr id="0" name=""/>
        <dsp:cNvSpPr/>
      </dsp:nvSpPr>
      <dsp:spPr>
        <a:xfrm>
          <a:off x="5570510" y="1900815"/>
          <a:ext cx="3123645" cy="1628821"/>
        </a:xfrm>
        <a:prstGeom prst="rect">
          <a:avLst/>
        </a:prstGeom>
        <a:solidFill>
          <a:schemeClr val="bg1"/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91440" rIns="72000" bIns="9144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2">
                  <a:lumMod val="50000"/>
                </a:schemeClr>
              </a:solidFill>
            </a:rPr>
            <a:t>Application of DFS</a:t>
          </a:r>
        </a:p>
      </dsp:txBody>
      <dsp:txXfrm>
        <a:off x="5570510" y="1900815"/>
        <a:ext cx="3123645" cy="1628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55791F-FD8B-4C95-BE9E-DCA1684759AE}">
      <dsp:nvSpPr>
        <dsp:cNvPr id="0" name=""/>
        <dsp:cNvSpPr/>
      </dsp:nvSpPr>
      <dsp:spPr>
        <a:xfrm>
          <a:off x="-95494" y="613998"/>
          <a:ext cx="4664075" cy="112004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A1665-F91D-4C16-A420-BA5DD166AEE3}">
      <dsp:nvSpPr>
        <dsp:cNvPr id="0" name=""/>
        <dsp:cNvSpPr/>
      </dsp:nvSpPr>
      <dsp:spPr>
        <a:xfrm>
          <a:off x="243317" y="866007"/>
          <a:ext cx="616022" cy="6160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7032A-9475-4396-9274-DE9A78A74CC0}">
      <dsp:nvSpPr>
        <dsp:cNvPr id="0" name=""/>
        <dsp:cNvSpPr/>
      </dsp:nvSpPr>
      <dsp:spPr>
        <a:xfrm>
          <a:off x="1002645" y="613998"/>
          <a:ext cx="3367898" cy="112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38" tIns="118538" rIns="118538" bIns="11853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bg2">
                  <a:lumMod val="50000"/>
                </a:schemeClr>
              </a:solidFill>
            </a:rPr>
            <a:t>Standalone DFS namespace</a:t>
          </a:r>
          <a:endParaRPr lang="ru-RU" sz="21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002645" y="613998"/>
        <a:ext cx="3367898" cy="1120040"/>
      </dsp:txXfrm>
    </dsp:sp>
    <dsp:sp modelId="{7CF4F8AE-2437-4954-B698-495A078F9E64}">
      <dsp:nvSpPr>
        <dsp:cNvPr id="0" name=""/>
        <dsp:cNvSpPr/>
      </dsp:nvSpPr>
      <dsp:spPr>
        <a:xfrm>
          <a:off x="-95494" y="2014048"/>
          <a:ext cx="4664075" cy="1120040"/>
        </a:xfrm>
        <a:prstGeom prst="rect">
          <a:avLst/>
        </a:prstGeom>
        <a:solidFill>
          <a:schemeClr val="bg1"/>
        </a:solidFill>
        <a:ln>
          <a:solidFill>
            <a:schemeClr val="bg2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B0D94-DDA9-4A26-A4C1-0608CDA16D85}">
      <dsp:nvSpPr>
        <dsp:cNvPr id="0" name=""/>
        <dsp:cNvSpPr/>
      </dsp:nvSpPr>
      <dsp:spPr>
        <a:xfrm>
          <a:off x="243317" y="2266057"/>
          <a:ext cx="616022" cy="6160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8E990-E700-4C93-BC55-7BF7864AEFFE}">
      <dsp:nvSpPr>
        <dsp:cNvPr id="0" name=""/>
        <dsp:cNvSpPr/>
      </dsp:nvSpPr>
      <dsp:spPr>
        <a:xfrm>
          <a:off x="809126" y="2014048"/>
          <a:ext cx="3754937" cy="1120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538" tIns="118538" rIns="118538" bIns="11853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E2E2E8">
                  <a:lumMod val="50000"/>
                </a:srgbClr>
              </a:solidFill>
              <a:latin typeface="Garamond" panose="02020404030301010803"/>
              <a:ea typeface="+mn-ea"/>
              <a:cs typeface="+mn-cs"/>
            </a:rPr>
            <a:t>Domain-based DFS namespace</a:t>
          </a:r>
          <a:endParaRPr lang="ru-RU" sz="2100" kern="1200" dirty="0">
            <a:solidFill>
              <a:srgbClr val="E2E2E8">
                <a:lumMod val="50000"/>
              </a:srgbClr>
            </a:solidFill>
            <a:latin typeface="Garamond" panose="02020404030301010803"/>
            <a:ea typeface="+mn-ea"/>
            <a:cs typeface="+mn-cs"/>
          </a:endParaRPr>
        </a:p>
      </dsp:txBody>
      <dsp:txXfrm>
        <a:off x="809126" y="2014048"/>
        <a:ext cx="3754937" cy="1120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Garamond"/>
              </a:rPr>
              <a:t>Click to move the slide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4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4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DFF927A-A36E-4F5D-A436-8B599504171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288A2CB-1CBB-4EAC-9B1C-C90F9FD6B52A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40903860-D3EE-47B2-979F-F1D2F774D508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85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6434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21992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10666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26434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421992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26434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21992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10666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8" name="PlaceHolder 6"/>
          <p:cNvSpPr>
            <a:spLocks noGrp="1"/>
          </p:cNvSpPr>
          <p:nvPr>
            <p:ph type="body"/>
          </p:nvPr>
        </p:nvSpPr>
        <p:spPr>
          <a:xfrm>
            <a:off x="26434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9" name="PlaceHolder 7"/>
          <p:cNvSpPr>
            <a:spLocks noGrp="1"/>
          </p:cNvSpPr>
          <p:nvPr>
            <p:ph type="body"/>
          </p:nvPr>
        </p:nvSpPr>
        <p:spPr>
          <a:xfrm>
            <a:off x="421992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264348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219920" y="210312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body"/>
          </p:nvPr>
        </p:nvSpPr>
        <p:spPr>
          <a:xfrm>
            <a:off x="10666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body"/>
          </p:nvPr>
        </p:nvSpPr>
        <p:spPr>
          <a:xfrm>
            <a:off x="264348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body"/>
          </p:nvPr>
        </p:nvSpPr>
        <p:spPr>
          <a:xfrm>
            <a:off x="4219920" y="4061160"/>
            <a:ext cx="150120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05634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33400" y="246600"/>
            <a:ext cx="11725200" cy="63648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2488" y="2103438"/>
            <a:ext cx="5243512" cy="3748087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19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3748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456360" y="406116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456360" y="2103120"/>
            <a:ext cx="227556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66680" y="4061160"/>
            <a:ext cx="4663080" cy="1787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 hidden="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2" hidden="1"/>
          <p:cNvSpPr/>
          <p:nvPr/>
        </p:nvSpPr>
        <p:spPr>
          <a:xfrm>
            <a:off x="234720" y="237600"/>
            <a:ext cx="11721960" cy="638172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371880" y="374760"/>
            <a:ext cx="11447640" cy="610740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1307880" y="1267560"/>
            <a:ext cx="9575640" cy="430740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1447920" y="1411560"/>
            <a:ext cx="9295560" cy="403416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5135760" y="1267560"/>
            <a:ext cx="1919520" cy="73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8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040" cy="24364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480">
            <a:noFill/>
          </a:ln>
          <a:effectLst>
            <a:outerShdw blurRad="50800" algn="ctr" rotWithShape="0">
              <a:srgbClr val="000000">
                <a:alpha val="66000"/>
              </a:srgbClr>
            </a:outerShdw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480" cap="sq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" name="Group 8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sp>
          <p:nvSpPr>
            <p:cNvPr id="56" name="Line 9"/>
            <p:cNvSpPr/>
            <p:nvPr/>
          </p:nvSpPr>
          <p:spPr>
            <a:xfrm>
              <a:off x="524988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7" name="Line 10"/>
            <p:cNvSpPr/>
            <p:nvPr/>
          </p:nvSpPr>
          <p:spPr>
            <a:xfrm>
              <a:off x="6941520" y="1267560"/>
              <a:ext cx="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Line 11"/>
            <p:cNvSpPr/>
            <p:nvPr/>
          </p:nvSpPr>
          <p:spPr>
            <a:xfrm>
              <a:off x="5249880" y="1883520"/>
              <a:ext cx="1691640" cy="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9" name="PlaceHolder 12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</p:spPr>
        <p:txBody>
          <a:bodyPr anchor="ctr">
            <a:normAutofit fontScale="89000"/>
          </a:bodyPr>
          <a:lstStyle/>
          <a:p>
            <a:pPr algn="ctr">
              <a:lnSpc>
                <a:spcPct val="83000"/>
              </a:lnSpc>
            </a:pPr>
            <a:r>
              <a:rPr lang="en-US" sz="6800" b="0" strike="noStrike" cap="all" spc="-100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lang="ru-RU" sz="6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60" name="PlaceHolder 13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</a:pPr>
            <a:fld id="{93267919-6102-4A88-B695-21E7B697275A}" type="datetime1">
              <a:rPr lang="en-US" sz="1300" b="0" strike="noStrike" spc="-1">
                <a:solidFill>
                  <a:srgbClr val="FFFFFF"/>
                </a:solidFill>
                <a:latin typeface="Garamond"/>
              </a:rPr>
              <a:t>6/6/2022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61" name="PlaceHolder 14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2" name="PlaceHolder 15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931AD27-4C2B-4D3C-8C04-95BA2B0BA13E}" type="slidenum">
              <a:rPr lang="en-US" sz="1000" b="0" strike="noStrike" spc="-1">
                <a:solidFill>
                  <a:srgbClr val="5C5C5C"/>
                </a:solidFill>
                <a:latin typeface="Garamond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3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Garamond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Garamond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Garamond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Garamond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aramond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aramond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Garamon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2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480">
            <a:noFill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3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 cap="sq"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262626"/>
                </a:solidFill>
                <a:latin typeface="Garamond"/>
              </a:rPr>
              <a:t>Click to edit Master title style</a:t>
            </a:r>
            <a:endParaRPr lang="ru-RU" sz="48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Edit Master text styles</a:t>
            </a:r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Garamond"/>
              </a:rPr>
              <a:t>Second level</a:t>
            </a:r>
            <a:endParaRPr lang="ru-RU" sz="1600" b="0" strike="noStrike" spc="-1">
              <a:solidFill>
                <a:srgbClr val="000000"/>
              </a:solidFill>
              <a:latin typeface="Garamond"/>
            </a:endParaRPr>
          </a:p>
          <a:p>
            <a:pPr marL="731520" lvl="2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Third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005840" lvl="3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Fourth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280160" lvl="4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Fifth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body"/>
          </p:nvPr>
        </p:nvSpPr>
        <p:spPr>
          <a:xfrm>
            <a:off x="6461640" y="2103120"/>
            <a:ext cx="4663080" cy="37486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82880" indent="-182520">
              <a:lnSpc>
                <a:spcPct val="10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800" b="0" strike="noStrike" spc="-1">
                <a:solidFill>
                  <a:srgbClr val="000000"/>
                </a:solidFill>
                <a:latin typeface="Garamond"/>
              </a:rPr>
              <a:t>Edit Master text styles</a:t>
            </a:r>
            <a:endParaRPr lang="ru-RU" sz="1800" b="0" strike="noStrike" spc="-1">
              <a:solidFill>
                <a:srgbClr val="000000"/>
              </a:solidFill>
              <a:latin typeface="Garamond"/>
            </a:endParaRPr>
          </a:p>
          <a:p>
            <a:pPr marL="457200" lvl="1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strike="noStrike" spc="-1">
                <a:solidFill>
                  <a:srgbClr val="000000"/>
                </a:solidFill>
                <a:latin typeface="Garamond"/>
              </a:rPr>
              <a:t>Second level</a:t>
            </a:r>
            <a:endParaRPr lang="ru-RU" sz="1600" b="0" strike="noStrike" spc="-1">
              <a:solidFill>
                <a:srgbClr val="000000"/>
              </a:solidFill>
              <a:latin typeface="Garamond"/>
            </a:endParaRPr>
          </a:p>
          <a:p>
            <a:pPr marL="731520" lvl="2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Third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005840" lvl="3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Fourth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  <a:p>
            <a:pPr marL="1280160" lvl="4" indent="-18252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strike="noStrike" spc="-1">
                <a:solidFill>
                  <a:srgbClr val="000000"/>
                </a:solidFill>
                <a:latin typeface="Garamond"/>
              </a:rPr>
              <a:t>Fifth level</a:t>
            </a:r>
            <a:endParaRPr lang="ru-RU" sz="14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D4E3C5D-67DD-4982-BB9A-4196C9AF8641}" type="datetime1">
              <a:rPr lang="en-US" sz="1000" b="0" strike="noStrike" spc="-1">
                <a:solidFill>
                  <a:srgbClr val="404040"/>
                </a:solidFill>
                <a:latin typeface="Garamond"/>
              </a:rPr>
              <a:t>6/6/2022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07" name="PlaceHolder 8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08" name="PlaceHolder 9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AAE7FDDF-EF1A-42B6-9CF0-AA125F83BF1B}" type="slidenum">
              <a:rPr lang="en-US" sz="1000" b="0" strike="noStrike" spc="-1">
                <a:solidFill>
                  <a:srgbClr val="404040"/>
                </a:solidFill>
                <a:latin typeface="Garamond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2" name="Picture 3_2" descr="Man in headphones with a laptop"/>
          <p:cNvPicPr/>
          <p:nvPr/>
        </p:nvPicPr>
        <p:blipFill>
          <a:blip r:embed="rId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noFill/>
          <a:ln w="9360" cap="sq">
            <a:solidFill>
              <a:schemeClr val="tx1">
                <a:lumMod val="75000"/>
                <a:lumOff val="25000"/>
              </a:schemeClr>
            </a:solidFill>
            <a:miter/>
          </a:ln>
          <a:effectLst>
            <a:softEdge rad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TextShape 3"/>
          <p:cNvSpPr txBox="1"/>
          <p:nvPr/>
        </p:nvSpPr>
        <p:spPr>
          <a:xfrm>
            <a:off x="1769400" y="2091240"/>
            <a:ext cx="8652600" cy="246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200" b="0" strike="noStrike" cap="all" spc="-100">
                <a:solidFill>
                  <a:srgbClr val="FFC000"/>
                </a:solidFill>
                <a:latin typeface="Garamond"/>
              </a:rPr>
              <a:t>DFS Installation  and configuration </a:t>
            </a:r>
            <a:br/>
            <a:r>
              <a:rPr lang="en-US" sz="3200" b="0" strike="noStrike" cap="all" spc="-100">
                <a:solidFill>
                  <a:srgbClr val="FFC000"/>
                </a:solidFill>
                <a:latin typeface="Garamond"/>
              </a:rPr>
              <a:t>in windows server 2016</a:t>
            </a:r>
            <a:endParaRPr lang="ru-RU" sz="3200" b="0" strike="noStrike" spc="-1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55" name="TextShape 4"/>
          <p:cNvSpPr txBox="1"/>
          <p:nvPr/>
        </p:nvSpPr>
        <p:spPr>
          <a:xfrm>
            <a:off x="1769400" y="4623120"/>
            <a:ext cx="8654760" cy="4568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Aft>
                <a:spcPts val="601"/>
              </a:spcAft>
            </a:pPr>
            <a:r>
              <a:rPr lang="en-US" sz="2400" b="0" strike="noStrike" spc="77">
                <a:solidFill>
                  <a:srgbClr val="FFC000"/>
                </a:solidFill>
                <a:latin typeface="Garamond"/>
              </a:rPr>
              <a:t>Presentation Subtitle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9360" cap="sq">
            <a:solidFill>
              <a:schemeClr val="tx1">
                <a:lumMod val="75000"/>
                <a:lumOff val="25000"/>
                <a:alpha val="80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Content Placeholder 5" descr="Group of people work"/>
          <p:cNvPicPr/>
          <p:nvPr/>
        </p:nvPicPr>
        <p:blipFill>
          <a:blip r:embed="rId3">
            <a:alphaModFix amt="10000"/>
          </a:blip>
          <a:stretch/>
        </p:blipFill>
        <p:spPr>
          <a:xfrm>
            <a:off x="233280" y="248760"/>
            <a:ext cx="11724840" cy="6362280"/>
          </a:xfrm>
          <a:prstGeom prst="rect">
            <a:avLst/>
          </a:prstGeom>
          <a:ln>
            <a:noFill/>
          </a:ln>
        </p:spPr>
      </p:pic>
      <p:sp>
        <p:nvSpPr>
          <p:cNvPr id="158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656580"/>
                </a:solidFill>
                <a:latin typeface="Garamond"/>
              </a:rPr>
              <a:t>Outline</a:t>
            </a:r>
            <a:endParaRPr lang="ru-RU" sz="4800" b="0" strike="noStrike" spc="-1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324163745"/>
              </p:ext>
            </p:extLst>
          </p:nvPr>
        </p:nvGraphicFramePr>
        <p:xfrm>
          <a:off x="685800" y="2037600"/>
          <a:ext cx="10816560" cy="353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Young man is writing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"/>
            <a:ext cx="12191998" cy="685799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3" y="727626"/>
            <a:ext cx="4602152" cy="1718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What is DFS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(DFS) is the abbreviation of the distributed file system.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Which is a file system that store data on a server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/>
                </a:solidFill>
              </a:rPr>
              <a:t>Through DFS, you can easily share information and files between users on the network in a controlled and authorized manner.</a:t>
            </a:r>
          </a:p>
        </p:txBody>
      </p:sp>
    </p:spTree>
    <p:extLst>
      <p:ext uri="{BB962C8B-B14F-4D97-AF65-F5344CB8AC3E}">
        <p14:creationId xmlns:p14="http://schemas.microsoft.com/office/powerpoint/2010/main" val="138679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eople discuss some documents">
            <a:extLst>
              <a:ext uri="{FF2B5EF4-FFF2-40B4-BE49-F238E27FC236}">
                <a16:creationId xmlns:a16="http://schemas.microsoft.com/office/drawing/2014/main" id="{AA3CBDBD-ADA7-4AA5-9091-5AD206DAD37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400" y="247670"/>
            <a:ext cx="11725200" cy="636265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02F139-264F-4B41-B39A-9E8B2901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DFS work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3" name="Content Placeholder 14" descr="SmartArt object">
            <a:extLst>
              <a:ext uri="{FF2B5EF4-FFF2-40B4-BE49-F238E27FC236}">
                <a16:creationId xmlns:a16="http://schemas.microsoft.com/office/drawing/2014/main" id="{DDF6050D-62DF-4914-93B9-C337839FF3B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461125" y="2103438"/>
          <a:ext cx="4664075" cy="3748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Placeholder 5" descr="Man shows something on the laptop">
            <a:extLst>
              <a:ext uri="{FF2B5EF4-FFF2-40B4-BE49-F238E27FC236}">
                <a16:creationId xmlns:a16="http://schemas.microsoft.com/office/drawing/2014/main" id="{CCB0035C-155F-4A5B-87BE-89762733C8E1}"/>
              </a:ext>
            </a:extLst>
          </p:cNvPr>
          <p:cNvPicPr>
            <a:picLocks/>
          </p:cNvPicPr>
          <p:nvPr/>
        </p:nvPicPr>
        <p:blipFill>
          <a:blip r:embed="rId9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488" y="2103438"/>
            <a:ext cx="5243512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61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 a course presentation</Template>
  <TotalTime>5</TotalTime>
  <Words>87</Words>
  <Application>Microsoft Office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Garamond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What is DFS</vt:lpstr>
      <vt:lpstr>How does DFS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Nabi Jan</cp:lastModifiedBy>
  <cp:revision>8</cp:revision>
  <dcterms:created xsi:type="dcterms:W3CDTF">2022-06-03T06:22:56Z</dcterms:created>
  <dcterms:modified xsi:type="dcterms:W3CDTF">2022-06-07T05:36:05Z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0x01010079F111ED35F8CC479449609E8A0923A6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9</vt:i4>
  </property>
</Properties>
</file>