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59840" y="2419200"/>
            <a:ext cx="7176600" cy="137412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B727AB9-4C1D-4941-AD3E-3FAA8CF7C53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FA3FD0-F61D-4B3A-9029-FCBE6418A7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281320" y="433800"/>
            <a:ext cx="6413400" cy="725040"/>
          </a:xfrm>
          <a:prstGeom prst="rect">
            <a:avLst/>
          </a:prstGeom>
        </p:spPr>
        <p:txBody>
          <a:bodyPr anchor="ctr">
            <a:normAutofit fontScale="4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81320" y="1197360"/>
            <a:ext cx="6413400" cy="35107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314100-46B5-4CAA-86ED-3E455E15307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09B0DD-1FD0-409D-AE4A-7246399319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8920" y="1502640"/>
            <a:ext cx="8245800" cy="32065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BDF09EF-0FB2-4AF5-AE78-B79AAD609F2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C7770E-76C9-445F-A72F-080AB554EBA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54200" y="2877120"/>
            <a:ext cx="7329600" cy="184428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Active Directory</a:t>
            </a:r>
            <a:br/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86960" y="128520"/>
            <a:ext cx="6107760" cy="725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Group members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433960" y="1502640"/>
            <a:ext cx="6260400" cy="320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Mahdi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Samiullah Wardak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Atiqullah Hamraz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Baha-ul-haq Sharifi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Hedayatullah Nekzad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History of Active Directory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95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98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NT 4.0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</a:rPr>
              <a:t>unsupported.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Active Directory (AD)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 AD data is stored in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48920" y="586440"/>
            <a:ext cx="824544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Objects includes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44240" y="1655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Users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Groups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Devices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Which categorized according to their name add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Controller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server running the AD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Service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AD DS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) role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 authenticates and authorizes all users and computers.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domain controller is contacted when a user logs into a device.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OR accesses another device across the network.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Domain Services (AD DS) is the foundation stone of every Windows domain network.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stores information about members of the domain.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Defines their access rights.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The server running this service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  <Words>63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2022-06-06T03:50:08Z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