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A00"/>
    <a:srgbClr val="4E0233"/>
    <a:srgbClr val="1D3A00"/>
    <a:srgbClr val="00CC99"/>
    <a:srgbClr val="66FFCC"/>
    <a:srgbClr val="007033"/>
    <a:srgbClr val="FE9202"/>
    <a:srgbClr val="CC0099"/>
    <a:srgbClr val="6C1A00"/>
    <a:srgbClr val="E7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3" Type="http://schemas.microsoft.com/office/2015/10/relationships/revisionInfo" Target="revisionInfo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2419045"/>
            <a:ext cx="717713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793391"/>
            <a:ext cx="717713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32068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41361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41361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2877160"/>
            <a:ext cx="7329840" cy="184457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7030A0"/>
                </a:solidFill>
              </a:rPr>
              <a:t>Active Directory</a:t>
            </a:r>
            <a:br>
              <a:rPr lang="en-US" sz="4000" dirty="0" smtClean="0">
                <a:solidFill>
                  <a:srgbClr val="7030A0"/>
                </a:solidFill>
              </a:rPr>
            </a:br>
            <a:r>
              <a:rPr lang="en-US" sz="4000" dirty="0" smtClean="0">
                <a:solidFill>
                  <a:srgbClr val="7030A0"/>
                </a:solidFill>
              </a:rPr>
              <a:t>Installation &amp; Configuration</a:t>
            </a:r>
            <a:endParaRPr lang="en-US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07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5" y="128470"/>
            <a:ext cx="6108200" cy="725349"/>
          </a:xfrm>
        </p:spPr>
        <p:txBody>
          <a:bodyPr>
            <a:normAutofit/>
          </a:bodyPr>
          <a:lstStyle/>
          <a:p>
            <a:r>
              <a:rPr lang="en-US" dirty="0"/>
              <a:t>Group members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502815"/>
            <a:ext cx="6260905" cy="3206805"/>
          </a:xfrm>
        </p:spPr>
        <p:txBody>
          <a:bodyPr>
            <a:normAutofit/>
          </a:bodyPr>
          <a:lstStyle/>
          <a:p>
            <a:r>
              <a:rPr lang="en-US" dirty="0" smtClean="0"/>
              <a:t>Mahdi </a:t>
            </a:r>
          </a:p>
          <a:p>
            <a:r>
              <a:rPr lang="en-US" dirty="0" smtClean="0"/>
              <a:t>Samiullah </a:t>
            </a:r>
            <a:r>
              <a:rPr lang="en-US" dirty="0"/>
              <a:t>Wardak</a:t>
            </a:r>
          </a:p>
          <a:p>
            <a:r>
              <a:rPr lang="en-US" dirty="0"/>
              <a:t>Atiqullah Hamraz</a:t>
            </a:r>
          </a:p>
          <a:p>
            <a:r>
              <a:rPr lang="en-US" dirty="0"/>
              <a:t>Baha-</a:t>
            </a:r>
            <a:r>
              <a:rPr lang="en-US" dirty="0" err="1"/>
              <a:t>ul</a:t>
            </a:r>
            <a:r>
              <a:rPr lang="en-US" dirty="0"/>
              <a:t>-</a:t>
            </a:r>
            <a:r>
              <a:rPr lang="en-US" dirty="0" err="1"/>
              <a:t>haq</a:t>
            </a:r>
            <a:r>
              <a:rPr lang="en-US" dirty="0"/>
              <a:t> </a:t>
            </a:r>
            <a:r>
              <a:rPr lang="en-US" dirty="0" err="1" smtClean="0"/>
              <a:t>Sharifi</a:t>
            </a:r>
            <a:endParaRPr lang="en-US" dirty="0"/>
          </a:p>
          <a:p>
            <a:r>
              <a:rPr lang="en-US" dirty="0" err="1"/>
              <a:t>Hedayatullah</a:t>
            </a:r>
            <a:r>
              <a:rPr lang="en-US" dirty="0"/>
              <a:t> </a:t>
            </a:r>
            <a:r>
              <a:rPr lang="en-US" dirty="0" err="1" smtClean="0"/>
              <a:t>Nekzad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History of Active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previewed Active Directory in 1999, released it first with Windows 2000 </a:t>
            </a:r>
            <a:r>
              <a:rPr lang="en-US" dirty="0" smtClean="0"/>
              <a:t>Server.</a:t>
            </a:r>
          </a:p>
          <a:p>
            <a:r>
              <a:rPr lang="en-US" dirty="0"/>
              <a:t>Active Directory support was also added to </a:t>
            </a:r>
            <a:r>
              <a:rPr lang="en-US" b="1" dirty="0"/>
              <a:t>Windows 95</a:t>
            </a:r>
            <a:r>
              <a:rPr lang="en-US" dirty="0"/>
              <a:t>, </a:t>
            </a:r>
            <a:r>
              <a:rPr lang="en-US" b="1" dirty="0"/>
              <a:t>Windows 98 </a:t>
            </a:r>
            <a:r>
              <a:rPr lang="en-US" dirty="0"/>
              <a:t>and </a:t>
            </a:r>
            <a:r>
              <a:rPr lang="en-US" b="1" dirty="0"/>
              <a:t>Windows NT </a:t>
            </a:r>
            <a:r>
              <a:rPr lang="en-US" b="1" dirty="0" smtClean="0"/>
              <a:t>4.0</a:t>
            </a:r>
            <a:r>
              <a:rPr lang="en-US" dirty="0" smtClean="0"/>
              <a:t>, </a:t>
            </a:r>
            <a:r>
              <a:rPr lang="en-US" dirty="0"/>
              <a:t>with some features being </a:t>
            </a:r>
            <a:r>
              <a:rPr lang="en-US" b="1" i="1" dirty="0" smtClean="0"/>
              <a:t>unsupported.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0323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Directory (AD)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 is a directory service that runs on MS Windows Server</a:t>
            </a:r>
          </a:p>
          <a:p>
            <a:r>
              <a:rPr lang="en-US" dirty="0"/>
              <a:t>It enables administrators to manage permissions and control access to network resources</a:t>
            </a:r>
          </a:p>
          <a:p>
            <a:r>
              <a:rPr lang="en-US" dirty="0"/>
              <a:t>In AD data is stored in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3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On-screen Show (16:9)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Active Directory Installation &amp; Configuration</vt:lpstr>
      <vt:lpstr>Group members</vt:lpstr>
      <vt:lpstr>History of Active Directory</vt:lpstr>
      <vt:lpstr>Active Directory (AD)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2022-06-06T06:31:21Z</dcterms:modified>
</cp:coreProperties>
</file>