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Levels of Active Directory </a:t>
            </a:r>
            <a:r>
              <a:rPr lang="en-US" dirty="0" smtClean="0">
                <a:effectLst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that shares </a:t>
            </a:r>
            <a:r>
              <a:rPr lang="en-US" dirty="0"/>
              <a:t>the same Active Directory database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collection of one or more </a:t>
            </a:r>
            <a:r>
              <a:rPr lang="en-US" dirty="0" smtClean="0"/>
              <a:t>domains.</a:t>
            </a:r>
          </a:p>
          <a:p>
            <a:r>
              <a:rPr lang="en-US" dirty="0" smtClean="0"/>
              <a:t>A </a:t>
            </a:r>
            <a:r>
              <a:rPr lang="en-US" b="1" dirty="0"/>
              <a:t>forest</a:t>
            </a:r>
            <a:r>
              <a:rPr lang="en-US" dirty="0"/>
              <a:t> is a collection of </a:t>
            </a:r>
            <a:r>
              <a:rPr lang="en-US" dirty="0" smtClean="0"/>
              <a:t>trees</a:t>
            </a:r>
          </a:p>
          <a:p>
            <a:r>
              <a:rPr lang="en-US" dirty="0"/>
              <a:t>At the top of the structure is the forest</a:t>
            </a:r>
            <a:r>
              <a:rPr lang="en-US" i="1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Samiullah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Wardak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Atiqullah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Hamraz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Baha-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ul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haq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Sharifi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2060"/>
                </a:solidFill>
                <a:latin typeface="Calibri"/>
              </a:rPr>
              <a:t>Hi</a:t>
            </a:r>
            <a:r>
              <a:rPr lang="en-US" sz="2800" b="0" strike="noStrike" spc="-1" dirty="0" err="1" smtClean="0">
                <a:solidFill>
                  <a:srgbClr val="002060"/>
                </a:solidFill>
                <a:latin typeface="Calibri"/>
              </a:rPr>
              <a:t>dayatullah</a:t>
            </a:r>
            <a:r>
              <a:rPr lang="en-US" sz="2800" b="0" strike="noStrike" spc="-1" smtClean="0">
                <a:solidFill>
                  <a:srgbClr val="002060"/>
                </a:solidFill>
                <a:latin typeface="Calibri"/>
              </a:rPr>
              <a:t> j </a:t>
            </a:r>
            <a:r>
              <a:rPr lang="en-US" sz="2800" b="0" strike="noStrike" spc="-1" dirty="0" err="1" smtClean="0">
                <a:solidFill>
                  <a:srgbClr val="002060"/>
                </a:solidFill>
                <a:latin typeface="Calibri"/>
              </a:rPr>
              <a:t>Nikzad</a:t>
            </a:r>
            <a:r>
              <a:rPr lang="en-US" sz="2800" b="0" strike="noStrike" spc="-1" dirty="0" smtClean="0">
                <a:solidFill>
                  <a:srgbClr val="002060"/>
                </a:solidFill>
                <a:latin typeface="Calibri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179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  <vt:lpstr>Levels of Active Directory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17</cp:revision>
  <dcterms:created xsi:type="dcterms:W3CDTF">2017-08-01T15:40:51Z</dcterms:created>
  <dcterms:modified xsi:type="dcterms:W3CDTF">2022-06-07T08:05:56Z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