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059840" y="2419200"/>
            <a:ext cx="7176600" cy="137412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</a:t>
            </a:r>
            <a:br/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BC6EDB1-C675-4D82-8A1E-B7036DA8D3B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577B28-85D0-48E6-A072-B4C72ED89E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281320" y="433800"/>
            <a:ext cx="6413400" cy="725040"/>
          </a:xfrm>
          <a:prstGeom prst="rect">
            <a:avLst/>
          </a:prstGeom>
        </p:spPr>
        <p:txBody>
          <a:bodyPr anchor="ctr">
            <a:normAutofit fontScale="45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81320" y="1197360"/>
            <a:ext cx="6413400" cy="35107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5C099C-1641-4102-99B6-485C65AF1D2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746EA99-B3AA-403A-901C-0430F71FE0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48920" y="58644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8920" y="1502640"/>
            <a:ext cx="8245800" cy="32065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206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FC2CEF4-E8A3-4DF9-9DD1-C7D7846E48F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9B2D34F-7BAD-43D4-B940-BFB886D9F2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54200" y="2877120"/>
            <a:ext cx="7329600" cy="184428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Active Directory</a:t>
            </a:r>
            <a:br/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2586960" y="128520"/>
            <a:ext cx="6107760" cy="725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Group members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433960" y="1502640"/>
            <a:ext cx="6260400" cy="3206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Mahdi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Samiullah Wardak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Atiqullah Hamraz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Baha-ul-haq Sharifi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Hedayatullah Nekzad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History of Active Directory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95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98 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Windows NT 4.0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b="1" i="1" lang="en-US" sz="2800" spc="-1" strike="noStrike">
                <a:solidFill>
                  <a:srgbClr val="002060"/>
                </a:solidFill>
                <a:latin typeface="Calibri"/>
              </a:rPr>
              <a:t>unsupported.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48920" y="58644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Active Directory (AD)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48920" y="1502640"/>
            <a:ext cx="8245800" cy="3206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 AD data is stored in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48920" y="586440"/>
            <a:ext cx="824544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Objects includes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44240" y="1655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Users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Groups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Applications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Devices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Which categorized according to their name add attributes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7030a0"/>
                </a:solidFill>
                <a:latin typeface="Calibri"/>
              </a:rPr>
              <a:t>Domain Controller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server running the AD 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Service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 (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AD DS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) role is called a 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domain controller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It authenticates and authorizes all users and computers.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domain controller is contacted when a user logs into a device.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OR accesses another device across the network.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63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2022-06-06T03:45:10Z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