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9000" y="5213880"/>
            <a:ext cx="838944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</a:rPr>
              <a:t>This presentation uses a free template provided by FPPT.com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</a:rPr>
              <a:t>www.free-power-point-templates.com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1059840" y="2419200"/>
            <a:ext cx="7176600" cy="1374120"/>
          </a:xfrm>
          <a:prstGeom prst="rect">
            <a:avLst/>
          </a:prstGeom>
        </p:spPr>
        <p:txBody>
          <a:bodyPr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7030a0"/>
                </a:solidFill>
                <a:latin typeface="Calibri"/>
              </a:rPr>
              <a:t>Click to edit </a:t>
            </a:r>
            <a:br/>
            <a:r>
              <a:rPr b="0" lang="en-US" sz="3600" spc="-1" strike="noStrike">
                <a:solidFill>
                  <a:srgbClr val="7030a0"/>
                </a:solidFill>
                <a:latin typeface="Calibri"/>
              </a:rPr>
              <a:t>Master title style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102FD655-21A7-4B06-A039-CB680BF41E1C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6/6/22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3261A8C-63C8-465C-8161-F8B3C49A249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-9000" y="5213880"/>
            <a:ext cx="838944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</a:rPr>
              <a:t>This presentation uses a free template provided by FPPT.com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</a:rPr>
              <a:t>www.free-power-point-templates.com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2281320" y="433800"/>
            <a:ext cx="6413400" cy="725040"/>
          </a:xfrm>
          <a:prstGeom prst="rect">
            <a:avLst/>
          </a:prstGeom>
        </p:spPr>
        <p:txBody>
          <a:bodyPr anchor="ctr">
            <a:normAutofit fontScale="45000"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7030a0"/>
                </a:solidFill>
                <a:latin typeface="Calibri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2281320" y="1197360"/>
            <a:ext cx="6413400" cy="351072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206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206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EE9183AD-515A-4AE9-BE54-29584C760691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6/6/22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C28421F-9F1F-4907-943F-4899B332E72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-9000" y="5213880"/>
            <a:ext cx="838944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</a:rPr>
              <a:t>This presentation uses a free template provided by FPPT.com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</a:rPr>
              <a:t>www.free-power-point-templates.com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title"/>
          </p:nvPr>
        </p:nvSpPr>
        <p:spPr>
          <a:xfrm>
            <a:off x="448920" y="586440"/>
            <a:ext cx="8245800" cy="76320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7030a0"/>
                </a:solidFill>
                <a:latin typeface="Calibri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48920" y="1502640"/>
            <a:ext cx="8245800" cy="320652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206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206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175D37EA-C5BC-4880-BD1E-568E25F62D91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6/6/22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6496942-2A2F-45D6-831B-FABDB66DF97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754200" y="2877120"/>
            <a:ext cx="7329600" cy="1844280"/>
          </a:xfrm>
          <a:prstGeom prst="rect">
            <a:avLst/>
          </a:prstGeom>
          <a:noFill/>
          <a:ln>
            <a:noFill/>
          </a:ln>
          <a:effectLst>
            <a:outerShdw dist="37674" dir="2700000">
              <a:srgbClr val="000000">
                <a:alpha val="40000"/>
              </a:srgbClr>
            </a:outerShdw>
          </a:effectLst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7030a0"/>
                </a:solidFill>
                <a:latin typeface="Calibri"/>
              </a:rPr>
              <a:t>Active Directory</a:t>
            </a:r>
            <a:br/>
            <a:r>
              <a:rPr b="0" lang="en-US" sz="4000" spc="-1" strike="noStrike">
                <a:solidFill>
                  <a:srgbClr val="7030a0"/>
                </a:solidFill>
                <a:latin typeface="Calibri"/>
              </a:rPr>
              <a:t>Installation &amp; Configuration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2586960" y="128520"/>
            <a:ext cx="6107760" cy="7250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7030a0"/>
                </a:solidFill>
                <a:latin typeface="Calibri"/>
              </a:rPr>
              <a:t>Group members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2433960" y="1502640"/>
            <a:ext cx="6260400" cy="3206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Mahdi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Samiullah Wardak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Atiqullah Hamraz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Baha-ul-haq Sharifi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Hedayatullah Nekzad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48920" y="586440"/>
            <a:ext cx="8245800" cy="7632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7030a0"/>
                </a:solidFill>
                <a:latin typeface="Calibri"/>
              </a:rPr>
              <a:t>History of Active Directory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448920" y="1502640"/>
            <a:ext cx="8245800" cy="3206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Microsoft previewed Active Directory in 1999, released it first with Windows 2000 Server.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Active Directory support was also added to </a:t>
            </a:r>
            <a:r>
              <a:rPr b="1" lang="en-US" sz="2800" spc="-1" strike="noStrike">
                <a:solidFill>
                  <a:srgbClr val="002060"/>
                </a:solidFill>
                <a:latin typeface="Calibri"/>
              </a:rPr>
              <a:t>Windows 95</a:t>
            </a: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, </a:t>
            </a:r>
            <a:r>
              <a:rPr b="1" lang="en-US" sz="2800" spc="-1" strike="noStrike">
                <a:solidFill>
                  <a:srgbClr val="002060"/>
                </a:solidFill>
                <a:latin typeface="Calibri"/>
              </a:rPr>
              <a:t>Windows 98 </a:t>
            </a: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and </a:t>
            </a:r>
            <a:r>
              <a:rPr b="1" lang="en-US" sz="2800" spc="-1" strike="noStrike">
                <a:solidFill>
                  <a:srgbClr val="002060"/>
                </a:solidFill>
                <a:latin typeface="Calibri"/>
              </a:rPr>
              <a:t>Windows NT 4.0</a:t>
            </a: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, with some features being </a:t>
            </a:r>
            <a:r>
              <a:rPr b="1" i="1" lang="en-US" sz="2800" spc="-1" strike="noStrike">
                <a:solidFill>
                  <a:srgbClr val="002060"/>
                </a:solidFill>
                <a:latin typeface="Calibri"/>
              </a:rPr>
              <a:t>unsupported.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448920" y="586440"/>
            <a:ext cx="8245800" cy="763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7030a0"/>
                </a:solidFill>
                <a:latin typeface="Calibri"/>
              </a:rPr>
              <a:t>Active Directory (AD)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448920" y="1502640"/>
            <a:ext cx="8245800" cy="3206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AD is a directory service that runs on MS Windows Server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It enables administrators to manage permissions and control access to network resources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In AD data is stored in objects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448920" y="586440"/>
            <a:ext cx="8245440" cy="91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7030a0"/>
                </a:solidFill>
                <a:latin typeface="Calibri"/>
              </a:rPr>
              <a:t>Objects includes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444240" y="1655640"/>
            <a:ext cx="8245440" cy="320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Users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Groups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Applications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Devices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Which categorized according to their name add attributes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LibreOffice/6.4.7.2$Linux_X86_64 LibreOffice_project/40$Build-2</Application>
  <Words>63</Words>
  <Paragraphs>15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2017-08-01T15:40:51Z</dcterms:created>
  <dc:creator/>
  <dc:description/>
  <dc:language>en-US</dc:language>
  <cp:lastModifiedBy/>
  <dcterms:modified xsi:type="dcterms:W3CDTF">2022-06-06T03:39:03Z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