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59840" y="2419200"/>
            <a:ext cx="7176600" cy="13741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FA940B-24D4-4C2B-8C54-7F042080A0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BD6916-EC80-4ECC-8570-0C5896C2CA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433800"/>
            <a:ext cx="6413400" cy="725040"/>
          </a:xfrm>
          <a:prstGeom prst="rect">
            <a:avLst/>
          </a:prstGeom>
        </p:spPr>
        <p:txBody>
          <a:bodyPr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197360"/>
            <a:ext cx="6413400" cy="3510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8CAEFB-D9DE-4160-8AEE-BC9AA13692E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5041EC-A7AD-4E29-84CD-9C9AD51B85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502640"/>
            <a:ext cx="8245800" cy="3206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8A839C-E90E-4516-B32F-1F7FB70BA93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3BD2A4-96E7-43C4-B98C-D0A263AE53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54200" y="2877120"/>
            <a:ext cx="7329600" cy="1844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6960" y="128520"/>
            <a:ext cx="6107760" cy="72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433960" y="1502640"/>
            <a:ext cx="6260400" cy="320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586440"/>
            <a:ext cx="82454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4240" y="1655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Services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 Policy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Encrypting File System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BitLocker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Domain Name Services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Remote Desktop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2022-06-06T04:00:22Z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