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5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87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54200" y="2877120"/>
            <a:ext cx="7328880" cy="184356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  <a:ea typeface="DejaVu Sans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  <a:ea typeface="DejaVu Sans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586960" y="128520"/>
            <a:ext cx="610704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433960" y="1502640"/>
            <a:ext cx="62596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Mahdi 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Samiullah</a:t>
            </a:r>
            <a:r>
              <a:rPr lang="en-US" sz="32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Wardak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Atiqullah</a:t>
            </a:r>
            <a:r>
              <a:rPr lang="en-US" sz="32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Hamraz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Baha-</a:t>
            </a: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ul</a:t>
            </a:r>
            <a:r>
              <a:rPr lang="en-US" sz="32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-</a:t>
            </a: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haq</a:t>
            </a:r>
            <a:r>
              <a:rPr lang="en-US" sz="32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Sharifi</a:t>
            </a:r>
            <a:endParaRPr lang="en-US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Hedayatullah</a:t>
            </a:r>
            <a:r>
              <a:rPr lang="en-US" sz="32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2060"/>
                </a:solidFill>
                <a:latin typeface="Calibri"/>
                <a:ea typeface="DejaVu Sans"/>
              </a:rPr>
              <a:t>Nekzad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  <a:ea typeface="DejaVu Sans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48920" y="586440"/>
            <a:ext cx="82447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44240" y="1655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48920" y="586440"/>
            <a:ext cx="824472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48920" y="1502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8920" y="586440"/>
            <a:ext cx="824472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48920" y="1502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8920" y="586440"/>
            <a:ext cx="8244720" cy="76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48920" y="1502640"/>
            <a:ext cx="8244720" cy="32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58560" y="1678320"/>
            <a:ext cx="8228880" cy="338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Lightweight Directory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It provides a 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Data Store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 for the storage of directory data.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Mahdi Haidari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120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Moorche</cp:lastModifiedBy>
  <cp:revision>11</cp:revision>
  <dcterms:created xsi:type="dcterms:W3CDTF">2017-08-01T15:40:51Z</dcterms:created>
  <dcterms:modified xsi:type="dcterms:W3CDTF">2022-06-08T02:04:02Z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