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23" Type="http://schemas.microsoft.com/office/2015/10/relationships/revisionInfo" Target="revisionInfo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2022-06-05T06:57:21Z</dcterms:modified>
</cp:coreProperties>
</file>