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87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87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87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754200" y="2877120"/>
            <a:ext cx="7328880" cy="1843560"/>
          </a:xfrm>
          <a:prstGeom prst="rect">
            <a:avLst/>
          </a:prstGeom>
          <a:noFill/>
          <a:ln>
            <a:noFill/>
          </a:ln>
          <a:effectLst>
            <a:outerShdw dir="2700000" dist="37674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7030a0"/>
                </a:solidFill>
                <a:latin typeface="Calibri"/>
                <a:ea typeface="DejaVu Sans"/>
              </a:rPr>
              <a:t>Active Directory</a:t>
            </a:r>
            <a:br/>
            <a:r>
              <a:rPr b="0" lang="en-US" sz="4000" spc="-1" strike="noStrike">
                <a:solidFill>
                  <a:srgbClr val="7030a0"/>
                </a:solidFill>
                <a:latin typeface="Calibri"/>
                <a:ea typeface="DejaVu Sans"/>
              </a:rPr>
              <a:t>Installation &amp; Configuration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586960" y="128520"/>
            <a:ext cx="6107040" cy="72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  <a:ea typeface="DejaVu Sans"/>
              </a:rPr>
              <a:t>Group members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2433960" y="1502640"/>
            <a:ext cx="6259680" cy="32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Mahdi 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Samiullah Wardak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Atiqullah Hamraz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Baha-ul-haq Sharifi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Hedayatullah Nekzad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  <a:ea typeface="DejaVu Sans"/>
              </a:rPr>
              <a:t>History of Active Directory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Microsoft previewed Active Directory in 1999, released it first with Windows 2000 Server.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Active Directory support was also added to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Windows 95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,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Windows 98 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and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Windows NT 4.0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, with some features being </a:t>
            </a:r>
            <a:r>
              <a:rPr b="1" i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unsupported.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  <a:ea typeface="DejaVu Sans"/>
              </a:rPr>
              <a:t>Active Directory (AD)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AD is a directory service that runs on MS Windows Server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It enables administrators to manage permissions and control access to network resources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In AD data is stored in objects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48920" y="586440"/>
            <a:ext cx="82447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  <a:ea typeface="DejaVu Sans"/>
              </a:rPr>
              <a:t>Objects includes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44240" y="1655640"/>
            <a:ext cx="8244720" cy="32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Users</a:t>
            </a:r>
            <a:endParaRPr b="0" lang="en-US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Groups </a:t>
            </a:r>
            <a:endParaRPr b="0" lang="en-US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Applications</a:t>
            </a:r>
            <a:endParaRPr b="0" lang="en-US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Devices</a:t>
            </a:r>
            <a:endParaRPr b="0" lang="en-US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Which categorized according to their name add attributes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48920" y="586440"/>
            <a:ext cx="824472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  <a:ea typeface="DejaVu Sans"/>
              </a:rPr>
              <a:t>Domain Controller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48920" y="1502640"/>
            <a:ext cx="8244720" cy="32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A server running the AD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Domain Service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 (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AD DS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) role is called a 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It authenticates and authorizes all users and computers.</a:t>
            </a:r>
            <a:endParaRPr b="0" lang="en-US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A domain controller is contacted when a user logs into a device.</a:t>
            </a:r>
            <a:endParaRPr b="0" lang="en-US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OR accesses another device across the network.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48920" y="586440"/>
            <a:ext cx="824472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  <a:ea typeface="DejaVu Sans"/>
              </a:rPr>
              <a:t>Domain Services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48920" y="1502640"/>
            <a:ext cx="8244720" cy="32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Active Directory Domain Services (AD DS) is the foundation stone of every Windows domain network.</a:t>
            </a:r>
            <a:endParaRPr b="0" lang="en-US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It stores information about members of the domain.</a:t>
            </a:r>
            <a:endParaRPr b="0" lang="en-US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Defines their access rights.</a:t>
            </a:r>
            <a:endParaRPr b="0" lang="en-US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The server running this service is called a 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48920" y="586440"/>
            <a:ext cx="824472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  <a:ea typeface="DejaVu Sans"/>
              </a:rPr>
              <a:t>Domain Services Examples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48920" y="1502640"/>
            <a:ext cx="8244720" cy="32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Group Policy</a:t>
            </a:r>
            <a:endParaRPr b="0" lang="en-US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Encrypting File System</a:t>
            </a:r>
            <a:endParaRPr b="0" lang="en-US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BitLocker</a:t>
            </a:r>
            <a:endParaRPr b="0" lang="en-US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Domain Name Services</a:t>
            </a:r>
            <a:endParaRPr b="0" lang="en-US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Remote Desktop Services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58560" y="1678320"/>
            <a:ext cx="8228880" cy="33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Lightweight Directory Services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It provides a 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Data Store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 for the storage of directory data.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Mahdi Haidari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LibreOffice/6.4.4.2$Linux_X86_64 LibreOffice_project/40$Build-2</Application>
  <Words>120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/>
  <dc:description/>
  <dc:language>en-US</dc:language>
  <cp:lastModifiedBy/>
  <dcterms:modified xsi:type="dcterms:W3CDTF">2022-06-07T11:29:30Z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