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Active Directory</a:t>
            </a:r>
            <a:r>
              <a:t/>
            </a:r>
            <a:br/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Certificate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 It can create, validate and revoke public key certificates for internal uses of an </a:t>
            </a:r>
            <a:r>
              <a:rPr lang="en-US" dirty="0" smtClean="0"/>
              <a:t>organization.</a:t>
            </a:r>
          </a:p>
          <a:p>
            <a:r>
              <a:rPr lang="en-US" dirty="0" smtClean="0"/>
              <a:t>These </a:t>
            </a:r>
            <a:r>
              <a:rPr lang="en-US" dirty="0"/>
              <a:t>certificates can be used to </a:t>
            </a:r>
            <a:r>
              <a:rPr lang="en-US" dirty="0" smtClean="0"/>
              <a:t>encrypt: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Emails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Network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Federation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part of the directory </a:t>
            </a:r>
            <a:r>
              <a:rPr lang="en-US" dirty="0" smtClean="0"/>
              <a:t>which is working for management </a:t>
            </a:r>
            <a:r>
              <a:rPr lang="en-US" dirty="0"/>
              <a:t>of </a:t>
            </a:r>
            <a:r>
              <a:rPr lang="en-US" dirty="0" smtClean="0"/>
              <a:t>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Levels of Active Directory </a:t>
            </a:r>
            <a:r>
              <a:rPr lang="en-US" dirty="0" smtClean="0">
                <a:effectLst/>
              </a:rPr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domain</a:t>
            </a:r>
            <a:r>
              <a:rPr lang="en-US" dirty="0"/>
              <a:t> </a:t>
            </a:r>
            <a:r>
              <a:rPr lang="en-US" dirty="0" smtClean="0"/>
              <a:t>that shares </a:t>
            </a:r>
            <a:r>
              <a:rPr lang="en-US" dirty="0"/>
              <a:t>the same Active Directory database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collection of one or more </a:t>
            </a:r>
            <a:r>
              <a:rPr lang="en-US" dirty="0" smtClean="0"/>
              <a:t>domains.</a:t>
            </a:r>
          </a:p>
          <a:p>
            <a:r>
              <a:rPr lang="en-US" dirty="0" smtClean="0"/>
              <a:t>A </a:t>
            </a:r>
            <a:r>
              <a:rPr lang="en-US" b="1" dirty="0"/>
              <a:t>forest</a:t>
            </a:r>
            <a:r>
              <a:rPr lang="en-US" dirty="0"/>
              <a:t> is a collection of </a:t>
            </a:r>
            <a:r>
              <a:rPr lang="en-US" dirty="0" smtClean="0"/>
              <a:t>trees</a:t>
            </a:r>
          </a:p>
          <a:p>
            <a:r>
              <a:rPr lang="en-US" dirty="0"/>
              <a:t>At the top of the structure is the forest</a:t>
            </a:r>
            <a:r>
              <a:rPr lang="en-US" i="1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38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Group members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Mahdi 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Samiullah Wardak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Atiqullah Hamraz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Baha-ul-haq Sharifi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Hedayatullah Nekzad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History of Active Directory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95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98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NT 4.0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</a:rPr>
              <a:t>unsupported.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Active Directory (AD)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 AD data is stored in objects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5"/>
          </a:xfrm>
        </p:spPr>
        <p:txBody>
          <a:bodyPr/>
          <a:lstStyle/>
          <a:p>
            <a:r>
              <a:rPr lang="en-US" dirty="0"/>
              <a:t>Lightweight Directory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8965" y="2419045"/>
            <a:ext cx="8246070" cy="3206806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provides a </a:t>
            </a:r>
            <a:r>
              <a:rPr lang="en-US" i="1" dirty="0"/>
              <a:t>Data Store</a:t>
            </a:r>
            <a:r>
              <a:rPr lang="en-US" dirty="0"/>
              <a:t> for the storage of directory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178</Words>
  <Application>Microsoft Office PowerPoint</Application>
  <PresentationFormat>On-screen Show (16:9)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Lightweight Directory Services</vt:lpstr>
      <vt:lpstr>Certificate Services</vt:lpstr>
      <vt:lpstr>Federation Services</vt:lpstr>
      <vt:lpstr>Levels of Active Directory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11</cp:revision>
  <dcterms:created xsi:type="dcterms:W3CDTF">2017-08-01T15:40:51Z</dcterms:created>
  <dcterms:modified xsi:type="dcterms:W3CDTF">2022-06-07T05:43:03Z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