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54200" y="2877120"/>
            <a:ext cx="7329240" cy="1843920"/>
          </a:xfrm>
          <a:prstGeom prst="rect">
            <a:avLst/>
          </a:prstGeom>
          <a:noFill/>
          <a:ln>
            <a:noFill/>
          </a:ln>
          <a:effectLst>
            <a:outerShdw dir="2700000" dist="37674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Active Directory</a:t>
            </a:r>
            <a:br/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Installation &amp; Configuration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86960" y="128520"/>
            <a:ext cx="6107400" cy="7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Group members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433960" y="1502640"/>
            <a:ext cx="626004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Mahdi 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Samiullah Wardak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Atiqullah Hamraz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Baha-ul-haq Sharifi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Hedayatullah Nekzad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History of Active Directory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Microsoft previewed Active Directory in 1999, released it first with Windows 2000 Server.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Active Directory support was also added to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95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,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98 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and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NT 4.0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, with some features being </a:t>
            </a:r>
            <a:r>
              <a:rPr b="1" i="1" lang="en-US" sz="2800" spc="-1" strike="noStrike">
                <a:solidFill>
                  <a:srgbClr val="002060"/>
                </a:solidFill>
                <a:latin typeface="Calibri"/>
              </a:rPr>
              <a:t>unsupported.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Active Directory (AD)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AD is a directory service that runs on MS Windows Server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It enables administrators to manage permissions and control access to network resources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In AD data is stored in objects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48920" y="586440"/>
            <a:ext cx="8245080" cy="9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  <a:ea typeface="DejaVu Sans"/>
              </a:rPr>
              <a:t>Objects includes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44240" y="1655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Users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Groups 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Applications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Devices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Which categorized according to their name add attributes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  <a:ea typeface="DejaVu Sans"/>
              </a:rPr>
              <a:t>Domain Controller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A server running the AD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Domain Service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 (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AD DS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) role is called a 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It authenticates and authorizes all users and computers.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A domain controller is contacted when a user logs into a device.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OR accesses another device across the network.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  <a:ea typeface="DejaVu Sans"/>
              </a:rPr>
              <a:t>Domain Services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Active Directory Domain Services (AD DS) is the foundation stone of every Windows domain network.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It stores information about members of the domain.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Defines their access rights.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The server running this service is called a 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  <a:ea typeface="DejaVu Sans"/>
              </a:rPr>
              <a:t>Domain Services Examples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Group Policy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Encrypting File System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BitLocker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Domain Name Services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Remote Desktop Services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LibreOffice/6.4.7.2$Linux_X86_64 LibreOffice_project/40$Build-2</Application>
  <Words>63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/>
  <dc:description/>
  <dc:language>en-US</dc:language>
  <cp:lastModifiedBy/>
  <dcterms:modified xsi:type="dcterms:W3CDTF">2022-06-06T06:48:59Z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