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Active Directory</a:t>
            </a:r>
            <a:r>
              <a:t/>
            </a:r>
            <a:br/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Group members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Mahdi 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Samiullah Wardak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Atiqullah Hamraz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Baha-ul-haq Sharifi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Hedayatullah Nekzad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History of Active Directory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95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98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NT 4.0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</a:rPr>
              <a:t>unsupported.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Active Directory (AD)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 AD data is stored in objects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380" y="879252"/>
            <a:ext cx="8229240" cy="3384996"/>
          </a:xfrm>
        </p:spPr>
        <p:txBody>
          <a:bodyPr/>
          <a:lstStyle/>
          <a:p>
            <a:r>
              <a:rPr lang="en-US" dirty="0" smtClean="0"/>
              <a:t>Lightweight Directory Services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It provides a </a:t>
            </a:r>
            <a:r>
              <a:rPr lang="en-US" sz="2400" i="1" dirty="0" smtClean="0"/>
              <a:t>Data Store</a:t>
            </a:r>
            <a:r>
              <a:rPr lang="en-US" sz="2400" dirty="0" smtClean="0"/>
              <a:t> for the storage of directory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4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120</Words>
  <Application>Microsoft Office PowerPoint</Application>
  <PresentationFormat>On-screen Show (16:9)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Moorche</cp:lastModifiedBy>
  <cp:revision>8</cp:revision>
  <dcterms:created xsi:type="dcterms:W3CDTF">2017-08-01T15:40:51Z</dcterms:created>
  <dcterms:modified xsi:type="dcterms:W3CDTF">2022-06-07T06:16:56Z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