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6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877160"/>
            <a:ext cx="7329840" cy="184457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Active Directory</a:t>
            </a:r>
            <a:br>
              <a:rPr lang="en-US" sz="4000" dirty="0" smtClean="0">
                <a:solidFill>
                  <a:srgbClr val="7030A0"/>
                </a:solidFill>
              </a:rPr>
            </a:br>
            <a:r>
              <a:rPr lang="en-US" sz="4000" dirty="0" smtClean="0">
                <a:solidFill>
                  <a:srgbClr val="7030A0"/>
                </a:solidFill>
              </a:rPr>
              <a:t>Installation &amp; Configuration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12847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502815"/>
            <a:ext cx="6260905" cy="3206805"/>
          </a:xfrm>
        </p:spPr>
        <p:txBody>
          <a:bodyPr>
            <a:normAutofit/>
          </a:bodyPr>
          <a:lstStyle/>
          <a:p>
            <a:r>
              <a:rPr lang="en-US" dirty="0" smtClean="0"/>
              <a:t>Mahdi </a:t>
            </a:r>
          </a:p>
          <a:p>
            <a:r>
              <a:rPr lang="en-US" dirty="0" smtClean="0"/>
              <a:t>Samiullah </a:t>
            </a:r>
            <a:r>
              <a:rPr lang="en-US" dirty="0"/>
              <a:t>Wardak</a:t>
            </a:r>
          </a:p>
          <a:p>
            <a:r>
              <a:rPr lang="en-US" dirty="0"/>
              <a:t>Atiqullah Hamraz</a:t>
            </a:r>
          </a:p>
          <a:p>
            <a:r>
              <a:rPr lang="en-US" dirty="0"/>
              <a:t>Baha-ul-haq </a:t>
            </a:r>
          </a:p>
          <a:p>
            <a:r>
              <a:rPr lang="en-US" dirty="0"/>
              <a:t>Hedayatullah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History of Active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previewed Active Directory in 1999, released it first with Windows 2000 </a:t>
            </a:r>
            <a:r>
              <a:rPr lang="en-US" dirty="0" smtClean="0"/>
              <a:t>Server.</a:t>
            </a:r>
          </a:p>
          <a:p>
            <a:r>
              <a:rPr lang="en-US" dirty="0"/>
              <a:t>Active Directory support was also added to </a:t>
            </a:r>
            <a:r>
              <a:rPr lang="en-US" b="1" dirty="0"/>
              <a:t>Windows 95</a:t>
            </a:r>
            <a:r>
              <a:rPr lang="en-US" dirty="0"/>
              <a:t>, </a:t>
            </a:r>
            <a:r>
              <a:rPr lang="en-US" b="1" dirty="0"/>
              <a:t>Windows 98 </a:t>
            </a:r>
            <a:r>
              <a:rPr lang="en-US" dirty="0"/>
              <a:t>and </a:t>
            </a:r>
            <a:r>
              <a:rPr lang="en-US" b="1" dirty="0"/>
              <a:t>Windows NT </a:t>
            </a:r>
            <a:r>
              <a:rPr lang="en-US" b="1" dirty="0" smtClean="0"/>
              <a:t>4.0</a:t>
            </a:r>
            <a:r>
              <a:rPr lang="en-US" dirty="0" smtClean="0"/>
              <a:t>, </a:t>
            </a:r>
            <a:r>
              <a:rPr lang="en-US" dirty="0"/>
              <a:t>with some features being </a:t>
            </a:r>
            <a:r>
              <a:rPr lang="en-US" b="1" i="1" dirty="0" smtClean="0"/>
              <a:t>unsupported.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32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(AD)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is a directory service that runs on MS Windows Server</a:t>
            </a:r>
          </a:p>
          <a:p>
            <a:r>
              <a:rPr lang="en-US" dirty="0"/>
              <a:t>It enables administrators to manage permissions and control access to network resources</a:t>
            </a:r>
          </a:p>
          <a:p>
            <a:r>
              <a:rPr lang="en-US" dirty="0"/>
              <a:t>In AD data is stored in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Active Directory Installation &amp; Configuration</vt:lpstr>
      <vt:lpstr>Group members</vt:lpstr>
      <vt:lpstr>History of Active Directory</vt:lpstr>
      <vt:lpstr>Active Directory (AD)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2022-06-05T09:06:19Z</dcterms:modified>
</cp:coreProperties>
</file>