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59840" y="2419200"/>
            <a:ext cx="7176600" cy="13741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0D9417-F325-4760-983C-DFA8FF593B9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C30007-CA9E-47A5-8169-5CB135F287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433800"/>
            <a:ext cx="6413400" cy="725040"/>
          </a:xfrm>
          <a:prstGeom prst="rect">
            <a:avLst/>
          </a:prstGeom>
        </p:spPr>
        <p:txBody>
          <a:bodyPr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197360"/>
            <a:ext cx="6413400" cy="3510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E426FF-B49F-46EB-97F5-DAF779AE779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EFC3E1-D9FC-474F-B2D3-A46242A757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502640"/>
            <a:ext cx="8245800" cy="3206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5A2E96-9B0C-4BE8-A66A-5A4201F12DF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9D80BA-2FA2-442E-B7D4-E157B1E455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54200" y="2877120"/>
            <a:ext cx="7329600" cy="1844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6960" y="128520"/>
            <a:ext cx="6107760" cy="72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433960" y="1502640"/>
            <a:ext cx="6260400" cy="320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586440"/>
            <a:ext cx="82454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4240" y="1655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Services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 Policy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Encrypting File System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BitLocker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Domain Name Services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Remote Desktop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2022-06-06T04:00:22Z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