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407" r:id="rId5"/>
    <p:sldId id="349" r:id="rId6"/>
    <p:sldId id="441" r:id="rId7"/>
    <p:sldId id="440" r:id="rId8"/>
    <p:sldId id="439" r:id="rId9"/>
    <p:sldId id="438" r:id="rId10"/>
    <p:sldId id="434" r:id="rId11"/>
    <p:sldId id="445" r:id="rId12"/>
    <p:sldId id="444" r:id="rId13"/>
    <p:sldId id="443" r:id="rId14"/>
    <p:sldId id="442" r:id="rId15"/>
    <p:sldId id="449" r:id="rId16"/>
    <p:sldId id="450" r:id="rId17"/>
    <p:sldId id="437" r:id="rId18"/>
    <p:sldId id="447" r:id="rId19"/>
    <p:sldId id="446" r:id="rId20"/>
    <p:sldId id="436" r:id="rId21"/>
    <p:sldId id="448" r:id="rId22"/>
    <p:sldId id="451" r:id="rId23"/>
    <p:sldId id="452" r:id="rId24"/>
    <p:sldId id="459" r:id="rId25"/>
    <p:sldId id="458" r:id="rId26"/>
    <p:sldId id="457" r:id="rId27"/>
    <p:sldId id="456" r:id="rId28"/>
    <p:sldId id="455" r:id="rId29"/>
    <p:sldId id="454" r:id="rId30"/>
    <p:sldId id="453" r:id="rId31"/>
    <p:sldId id="348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 Zhu" initials="KZ" lastIdx="2" clrIdx="0">
    <p:extLst>
      <p:ext uri="{19B8F6BF-5375-455C-9EA6-DF929625EA0E}">
        <p15:presenceInfo xmlns:p15="http://schemas.microsoft.com/office/powerpoint/2012/main" userId="c98690e8320e13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D9C06-67DB-F64D-AD0C-EA3677C3A033}" v="67" dt="2020-07-12T05:38:41.84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77"/>
    <p:restoredTop sz="92221"/>
  </p:normalViewPr>
  <p:slideViewPr>
    <p:cSldViewPr snapToGrid="0" snapToObjects="1" showGuides="1">
      <p:cViewPr varScale="1">
        <p:scale>
          <a:sx n="102" d="100"/>
          <a:sy n="102" d="100"/>
        </p:scale>
        <p:origin x="1816" y="19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3" d="100"/>
          <a:sy n="123" d="100"/>
        </p:scale>
        <p:origin x="508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820039-E011-1C44-B154-BEB9C4080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19222-E176-3C46-A90E-98EB298640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00A40-660F-D745-90B0-2AE31A391431}" type="datetimeFigureOut">
              <a:t>2020/7/12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4D05B-72BA-6647-A3C6-0292B75FC4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FF60F-D231-E64E-BC7B-4290A43CF8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49685-2280-724F-B050-042FCD5B1BF7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8540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95328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34135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84749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1560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1710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1541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86045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27444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43822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560946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89567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5561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1530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53320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6978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40741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98046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51137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42811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4865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34505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6793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7396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5163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703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3095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 i="1"/>
            </a:lvl1pPr>
          </a:lstStyle>
          <a:p>
            <a:r>
              <a:t>–Johnny Appleseed</a:t>
            </a:r>
          </a:p>
        </p:txBody>
      </p:sp>
      <p:sp>
        <p:nvSpPr>
          <p:cNvPr id="5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登录和授权"/>
          <p:cNvSpPr txBox="1">
            <a:spLocks noGrp="1"/>
          </p:cNvSpPr>
          <p:nvPr>
            <p:ph type="ctrTitle"/>
          </p:nvPr>
        </p:nvSpPr>
        <p:spPr>
          <a:xfrm>
            <a:off x="1778000" y="3019503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 sz="10600"/>
            </a:lvl1pPr>
          </a:lstStyle>
          <a:p>
            <a:r>
              <a:rPr lang="en-US" altLang="zh-CN"/>
              <a:t>Hilt</a:t>
            </a:r>
            <a:r>
              <a:rPr lang="zh-CN" altLang="en-US"/>
              <a:t>：</a:t>
            </a:r>
            <a:r>
              <a:rPr lang="en-US" altLang="zh-CN"/>
              <a:t>Google</a:t>
            </a:r>
            <a:r>
              <a:rPr lang="zh-CN" altLang="en-US"/>
              <a:t> 的依赖注入库</a:t>
            </a:r>
            <a:br>
              <a:rPr lang="en-US" altLang="zh-CN"/>
            </a:br>
            <a:r>
              <a:rPr lang="zh-CN" altLang="en-US"/>
              <a:t>终于小白可用了</a:t>
            </a:r>
          </a:p>
        </p:txBody>
      </p:sp>
      <p:sp>
        <p:nvSpPr>
          <p:cNvPr id="72" name="HenCoder Plus…"/>
          <p:cNvSpPr txBox="1">
            <a:spLocks noGrp="1"/>
          </p:cNvSpPr>
          <p:nvPr>
            <p:ph type="subTitle" sz="quarter" idx="1"/>
          </p:nvPr>
        </p:nvSpPr>
        <p:spPr>
          <a:xfrm>
            <a:off x="1778000" y="7794703"/>
            <a:ext cx="20828000" cy="1587500"/>
          </a:xfrm>
          <a:prstGeom prst="rect">
            <a:avLst/>
          </a:prstGeom>
        </p:spPr>
        <p:txBody>
          <a:bodyPr/>
          <a:lstStyle/>
          <a:p>
            <a:r>
              <a:t>扔物线</a:t>
            </a:r>
            <a:r>
              <a:rPr lang="en-US"/>
              <a:t> </a:t>
            </a:r>
            <a:r>
              <a:rPr lang="en-US" altLang="zh-CN"/>
              <a:t>/ </a:t>
            </a:r>
            <a:r>
              <a:rPr lang="zh-CN" altLang="en-US"/>
              <a:t>朱凯</a:t>
            </a:r>
            <a:endParaRPr lang="en-US" altLang="zh-CN"/>
          </a:p>
          <a:p>
            <a:r>
              <a:rPr lang="en-US" altLang="zh-CN"/>
              <a:t>Android</a:t>
            </a:r>
            <a:r>
              <a:rPr lang="zh-CN" altLang="en-US"/>
              <a:t> </a:t>
            </a:r>
            <a:r>
              <a:rPr lang="en-US" altLang="zh-CN"/>
              <a:t>&amp;</a:t>
            </a:r>
            <a:r>
              <a:rPr lang="zh-CN" altLang="en-US"/>
              <a:t> </a:t>
            </a:r>
            <a:r>
              <a:rPr lang="en-US" altLang="zh-CN"/>
              <a:t>Kotlin</a:t>
            </a:r>
            <a:r>
              <a:rPr lang="zh-CN" altLang="en-US"/>
              <a:t> </a:t>
            </a:r>
            <a:r>
              <a:rPr lang="en-US" altLang="zh-CN"/>
              <a:t>GDE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82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登录和授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/>
              <a:t>Hilt </a:t>
            </a:r>
            <a:r>
              <a:rPr lang="zh-CN" altLang="en-US"/>
              <a:t>有什么用？</a:t>
            </a:r>
            <a:endParaRPr/>
          </a:p>
        </p:txBody>
      </p:sp>
      <p:sp>
        <p:nvSpPr>
          <p:cNvPr id="75" name="Cooki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依赖注入有什么用？</a:t>
            </a:r>
            <a:endParaRPr lang="en-US" altLang="zh-CN"/>
          </a:p>
          <a:p>
            <a:pPr lvl="1"/>
            <a:r>
              <a:rPr lang="zh-CN" altLang="en-US"/>
              <a:t>自动加载</a:t>
            </a:r>
            <a:endParaRPr lang="en-US" altLang="zh-CN"/>
          </a:p>
          <a:p>
            <a:pPr lvl="1"/>
            <a:r>
              <a:rPr lang="zh-CN" altLang="en-US"/>
              <a:t>自动加载的关键：数据共享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9725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登录和授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/>
              <a:t>Hilt </a:t>
            </a:r>
            <a:r>
              <a:rPr lang="zh-CN" altLang="en-US"/>
              <a:t>有什么用？</a:t>
            </a:r>
            <a:endParaRPr/>
          </a:p>
        </p:txBody>
      </p:sp>
      <p:sp>
        <p:nvSpPr>
          <p:cNvPr id="75" name="Cooki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依赖注入有什么用？</a:t>
            </a:r>
            <a:endParaRPr lang="en-US" altLang="zh-CN"/>
          </a:p>
          <a:p>
            <a:pPr lvl="1"/>
            <a:r>
              <a:rPr lang="zh-CN" altLang="en-US"/>
              <a:t>自动加载</a:t>
            </a:r>
            <a:endParaRPr lang="en-US" altLang="zh-CN"/>
          </a:p>
          <a:p>
            <a:pPr lvl="1"/>
            <a:r>
              <a:rPr lang="zh-CN" altLang="en-US"/>
              <a:t>自动加载的关键：数据共享</a:t>
            </a:r>
            <a:endParaRPr lang="en-US" altLang="zh-CN"/>
          </a:p>
          <a:p>
            <a:pPr lvl="1"/>
            <a:r>
              <a:rPr lang="zh-CN" altLang="en-US"/>
              <a:t>不共享的数据需要依赖注入吗？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43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登录和授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/>
              <a:t>Hilt </a:t>
            </a:r>
            <a:r>
              <a:rPr lang="zh-CN" altLang="en-US"/>
              <a:t>有什么用？</a:t>
            </a:r>
            <a:endParaRPr/>
          </a:p>
        </p:txBody>
      </p:sp>
      <p:sp>
        <p:nvSpPr>
          <p:cNvPr id="75" name="Cooki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依赖注入有什么用？</a:t>
            </a:r>
            <a:endParaRPr lang="en-US" altLang="zh-CN"/>
          </a:p>
          <a:p>
            <a:pPr lvl="1"/>
            <a:r>
              <a:rPr lang="zh-CN" altLang="en-US"/>
              <a:t>自动加载</a:t>
            </a:r>
            <a:endParaRPr lang="en-US" altLang="zh-CN"/>
          </a:p>
          <a:p>
            <a:pPr lvl="1"/>
            <a:r>
              <a:rPr lang="zh-CN" altLang="en-US"/>
              <a:t>自动加载的关键：数据共享</a:t>
            </a:r>
            <a:endParaRPr lang="en-US" altLang="zh-CN"/>
          </a:p>
          <a:p>
            <a:pPr lvl="1"/>
            <a:r>
              <a:rPr lang="zh-CN" altLang="en-US"/>
              <a:t>不共享的数据需要依赖注入吗？</a:t>
            </a:r>
            <a:endParaRPr lang="en-US" altLang="zh-CN"/>
          </a:p>
          <a:p>
            <a:r>
              <a:rPr lang="en-US" altLang="zh-CN"/>
              <a:t>Hilt </a:t>
            </a:r>
            <a:r>
              <a:rPr lang="zh-CN" altLang="en-US"/>
              <a:t>有什么用？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321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登录和授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/>
              <a:t>Hilt </a:t>
            </a:r>
            <a:r>
              <a:rPr lang="zh-CN" altLang="en-US"/>
              <a:t>有什么用？</a:t>
            </a:r>
            <a:endParaRPr/>
          </a:p>
        </p:txBody>
      </p:sp>
      <p:sp>
        <p:nvSpPr>
          <p:cNvPr id="75" name="Cooki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依赖注入有什么用？</a:t>
            </a:r>
            <a:endParaRPr lang="en-US" altLang="zh-CN"/>
          </a:p>
          <a:p>
            <a:pPr lvl="1"/>
            <a:r>
              <a:rPr lang="zh-CN" altLang="en-US"/>
              <a:t>自动加载</a:t>
            </a:r>
            <a:endParaRPr lang="en-US" altLang="zh-CN"/>
          </a:p>
          <a:p>
            <a:pPr lvl="1"/>
            <a:r>
              <a:rPr lang="zh-CN" altLang="en-US"/>
              <a:t>自动加载的关键：数据共享</a:t>
            </a:r>
            <a:endParaRPr lang="en-US" altLang="zh-CN"/>
          </a:p>
          <a:p>
            <a:pPr lvl="1"/>
            <a:r>
              <a:rPr lang="zh-CN" altLang="en-US"/>
              <a:t>不共享的数据需要依赖注入吗？</a:t>
            </a:r>
            <a:endParaRPr lang="en-US" altLang="zh-CN"/>
          </a:p>
          <a:p>
            <a:r>
              <a:rPr lang="en-US" altLang="zh-CN"/>
              <a:t>Hilt </a:t>
            </a:r>
            <a:r>
              <a:rPr lang="zh-CN" altLang="en-US"/>
              <a:t>有什么用？</a:t>
            </a:r>
            <a:r>
              <a:rPr lang="en-US" altLang="zh-CN"/>
              <a:t>——</a:t>
            </a:r>
            <a:r>
              <a:rPr lang="zh-CN" altLang="en-US"/>
              <a:t>更方便地进行依赖注入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4560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登录和授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……Dagger</a:t>
            </a:r>
            <a:r>
              <a:rPr lang="zh-CN" altLang="en-US"/>
              <a:t>？</a:t>
            </a:r>
            <a:endParaRPr/>
          </a:p>
        </p:txBody>
      </p:sp>
      <p:sp>
        <p:nvSpPr>
          <p:cNvPr id="75" name="Cooki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zh-CN"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47808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登录和授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……Dagger</a:t>
            </a:r>
            <a:r>
              <a:rPr lang="zh-CN" altLang="en-US"/>
              <a:t>？</a:t>
            </a:r>
            <a:endParaRPr/>
          </a:p>
        </p:txBody>
      </p:sp>
      <p:sp>
        <p:nvSpPr>
          <p:cNvPr id="75" name="Cooki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>
                <a:ea typeface="Source Han Sans SC" panose="020B0500000000000000" pitchFamily="34" charset="-128"/>
                <a:cs typeface="Menlo" panose="020B0609030804020204" pitchFamily="49" charset="0"/>
              </a:rPr>
              <a:t>哎？</a:t>
            </a:r>
            <a:r>
              <a:rPr lang="en-US" altLang="zh-CN">
                <a:ea typeface="Source Han Sans SC" panose="020B0500000000000000" pitchFamily="34" charset="-128"/>
                <a:cs typeface="Menlo" panose="020B0609030804020204" pitchFamily="49" charset="0"/>
              </a:rPr>
              <a:t>Dagger</a:t>
            </a:r>
            <a:r>
              <a:rPr lang="zh-CN" altLang="en-US">
                <a:ea typeface="Source Han Sans SC" panose="020B0500000000000000" pitchFamily="34" charset="-128"/>
                <a:cs typeface="Menlo" panose="020B0609030804020204" pitchFamily="49" charset="0"/>
              </a:rPr>
              <a:t> 为什么不好用？</a:t>
            </a:r>
            <a:endParaRPr lang="en-US" altLang="zh-CN"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691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登录和授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……Dagger</a:t>
            </a:r>
            <a:r>
              <a:rPr lang="zh-CN" altLang="en-US"/>
              <a:t>？</a:t>
            </a:r>
            <a:endParaRPr/>
          </a:p>
        </p:txBody>
      </p:sp>
      <p:sp>
        <p:nvSpPr>
          <p:cNvPr id="75" name="Cooki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>
                <a:ea typeface="Source Han Sans SC" panose="020B0500000000000000" pitchFamily="34" charset="-128"/>
                <a:cs typeface="Menlo" panose="020B0609030804020204" pitchFamily="49" charset="0"/>
              </a:rPr>
              <a:t>哎？</a:t>
            </a:r>
            <a:r>
              <a:rPr lang="en-US" altLang="zh-CN">
                <a:ea typeface="Source Han Sans SC" panose="020B0500000000000000" pitchFamily="34" charset="-128"/>
                <a:cs typeface="Menlo" panose="020B0609030804020204" pitchFamily="49" charset="0"/>
              </a:rPr>
              <a:t>Dagger</a:t>
            </a:r>
            <a:r>
              <a:rPr lang="zh-CN" altLang="en-US">
                <a:ea typeface="Source Han Sans SC" panose="020B0500000000000000" pitchFamily="34" charset="-128"/>
                <a:cs typeface="Menlo" panose="020B0609030804020204" pitchFamily="49" charset="0"/>
              </a:rPr>
              <a:t> 为什么不好用？</a:t>
            </a:r>
            <a:endParaRPr lang="en-US" altLang="zh-CN"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lang="zh-CN" altLang="en-US">
                <a:ea typeface="Source Han Sans SC" panose="020B0500000000000000" pitchFamily="34" charset="-128"/>
                <a:cs typeface="Menlo" panose="020B0609030804020204" pitchFamily="49" charset="0"/>
              </a:rPr>
              <a:t>那</a:t>
            </a:r>
            <a:r>
              <a:rPr lang="en-US" altLang="zh-CN">
                <a:ea typeface="Source Han Sans SC" panose="020B0500000000000000" pitchFamily="34" charset="-128"/>
                <a:cs typeface="Menlo" panose="020B0609030804020204" pitchFamily="49" charset="0"/>
              </a:rPr>
              <a:t>……Hilt</a:t>
            </a:r>
            <a:r>
              <a:rPr lang="zh-CN" altLang="en-US">
                <a:ea typeface="Source Han Sans SC" panose="020B0500000000000000" pitchFamily="34" charset="-128"/>
                <a:cs typeface="Menlo" panose="020B0609030804020204" pitchFamily="49" charset="0"/>
              </a:rPr>
              <a:t> 会有 </a:t>
            </a:r>
            <a:r>
              <a:rPr lang="en-US" altLang="zh-CN">
                <a:ea typeface="Source Han Sans SC" panose="020B0500000000000000" pitchFamily="34" charset="-128"/>
                <a:cs typeface="Menlo" panose="020B0609030804020204" pitchFamily="49" charset="0"/>
              </a:rPr>
              <a:t>Dagger</a:t>
            </a:r>
            <a:r>
              <a:rPr lang="zh-CN" altLang="en-US">
                <a:ea typeface="Source Han Sans SC" panose="020B0500000000000000" pitchFamily="34" charset="-128"/>
                <a:cs typeface="Menlo" panose="020B0609030804020204" pitchFamily="49" charset="0"/>
              </a:rPr>
              <a:t> 的问题吗？</a:t>
            </a:r>
            <a:endParaRPr lang="en-US" altLang="zh-CN"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465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登录和授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再来点再来点</a:t>
            </a: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F1004-8337-3147-88E4-0FABBFAB0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55981114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登录和授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再来点再来点</a:t>
            </a:r>
            <a:endParaRPr/>
          </a:p>
        </p:txBody>
      </p:sp>
      <p:sp>
        <p:nvSpPr>
          <p:cNvPr id="75" name="Cooki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N" altLang="zh-CN"/>
              <a:t>Hilt</a:t>
            </a:r>
            <a:r>
              <a:rPr lang="zh-CN" altLang="en-US"/>
              <a:t> 的其他注入依赖的场景与方式？</a:t>
            </a:r>
            <a:endParaRPr lang="en-CN" altLang="zh-CN"/>
          </a:p>
          <a:p>
            <a:r>
              <a:rPr lang="en-CN" altLang="zh-CN"/>
              <a:t>Hilt</a:t>
            </a:r>
            <a:r>
              <a:rPr lang="zh-CN" altLang="en-US"/>
              <a:t> 的完整使用案例？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0212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登录和授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再来点再来点</a:t>
            </a:r>
            <a:endParaRPr/>
          </a:p>
        </p:txBody>
      </p:sp>
      <p:sp>
        <p:nvSpPr>
          <p:cNvPr id="75" name="Cooki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N" altLang="zh-CN"/>
              <a:t>Hilt</a:t>
            </a:r>
            <a:r>
              <a:rPr lang="zh-CN" altLang="en-US"/>
              <a:t> 的其他注入依赖的场景与方式？</a:t>
            </a:r>
            <a:endParaRPr lang="en-CN" altLang="zh-CN"/>
          </a:p>
          <a:p>
            <a:r>
              <a:rPr lang="en-CN" altLang="zh-CN"/>
              <a:t>Hilt</a:t>
            </a:r>
            <a:r>
              <a:rPr lang="zh-CN" altLang="en-US"/>
              <a:t> 的完整使用案例？</a:t>
            </a:r>
            <a:endParaRPr lang="en-US" altLang="zh-CN"/>
          </a:p>
          <a:p>
            <a:r>
              <a:rPr lang="zh-CN" altLang="en-US"/>
              <a:t>再等我一下（微信、哔哩哔哩：「扔物线」）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475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登录和授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/>
              <a:t>Hilt </a:t>
            </a:r>
            <a:r>
              <a:rPr lang="zh-CN" altLang="en-US"/>
              <a:t>怎么用？</a:t>
            </a:r>
            <a:endParaRPr/>
          </a:p>
        </p:txBody>
      </p:sp>
      <p:sp>
        <p:nvSpPr>
          <p:cNvPr id="75" name="Cooki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zh-CN"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311953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登录和授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总结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9DADE-96B3-BA41-B6F5-CF9A5E23A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47229465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登录和授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总结</a:t>
            </a:r>
            <a:endParaRPr/>
          </a:p>
        </p:txBody>
      </p:sp>
      <p:sp>
        <p:nvSpPr>
          <p:cNvPr id="75" name="Cooki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N" altLang="zh-CN"/>
              <a:t>Hilt</a:t>
            </a:r>
            <a:r>
              <a:rPr lang="zh-CN" altLang="en-US"/>
              <a:t> 怎么用？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6984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登录和授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总结</a:t>
            </a:r>
            <a:endParaRPr/>
          </a:p>
        </p:txBody>
      </p:sp>
      <p:sp>
        <p:nvSpPr>
          <p:cNvPr id="75" name="Cooki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N" altLang="zh-CN"/>
              <a:t>Hilt</a:t>
            </a:r>
            <a:r>
              <a:rPr lang="zh-CN" altLang="en-US"/>
              <a:t> 怎么用？注解，各种注解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303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登录和授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总结</a:t>
            </a:r>
            <a:endParaRPr/>
          </a:p>
        </p:txBody>
      </p:sp>
      <p:sp>
        <p:nvSpPr>
          <p:cNvPr id="75" name="Cooki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N" altLang="zh-CN"/>
              <a:t>Hilt</a:t>
            </a:r>
            <a:r>
              <a:rPr lang="zh-CN" altLang="en-US"/>
              <a:t> 怎么用？注解，各种注解</a:t>
            </a:r>
            <a:endParaRPr lang="en-US" altLang="zh-CN"/>
          </a:p>
          <a:p>
            <a:r>
              <a:rPr lang="zh-CN" altLang="en-US"/>
              <a:t>难用吗？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053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登录和授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总结</a:t>
            </a:r>
            <a:endParaRPr/>
          </a:p>
        </p:txBody>
      </p:sp>
      <p:sp>
        <p:nvSpPr>
          <p:cNvPr id="75" name="Cooki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N" altLang="zh-CN"/>
              <a:t>Hilt</a:t>
            </a:r>
            <a:r>
              <a:rPr lang="zh-CN" altLang="en-US"/>
              <a:t> 怎么用？注解，各种注解</a:t>
            </a:r>
            <a:endParaRPr lang="en-US" altLang="zh-CN"/>
          </a:p>
          <a:p>
            <a:r>
              <a:rPr lang="zh-CN" altLang="en-US"/>
              <a:t>难用吗？一点也不难用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635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登录和授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总结</a:t>
            </a:r>
            <a:endParaRPr/>
          </a:p>
        </p:txBody>
      </p:sp>
      <p:sp>
        <p:nvSpPr>
          <p:cNvPr id="75" name="Cooki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N" altLang="zh-CN"/>
              <a:t>Hilt</a:t>
            </a:r>
            <a:r>
              <a:rPr lang="zh-CN" altLang="en-US"/>
              <a:t> 怎么用？注解，各种注解</a:t>
            </a:r>
            <a:endParaRPr lang="en-US" altLang="zh-CN"/>
          </a:p>
          <a:p>
            <a:r>
              <a:rPr lang="zh-CN" altLang="en-US"/>
              <a:t>难用吗？一点也不难用，但</a:t>
            </a:r>
            <a:r>
              <a:rPr lang="en-US" altLang="zh-CN"/>
              <a:t>——</a:t>
            </a:r>
          </a:p>
        </p:txBody>
      </p:sp>
    </p:spTree>
    <p:extLst>
      <p:ext uri="{BB962C8B-B14F-4D97-AF65-F5344CB8AC3E}">
        <p14:creationId xmlns:p14="http://schemas.microsoft.com/office/powerpoint/2010/main" val="96154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登录和授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总结</a:t>
            </a:r>
            <a:endParaRPr/>
          </a:p>
        </p:txBody>
      </p:sp>
      <p:sp>
        <p:nvSpPr>
          <p:cNvPr id="75" name="Cooki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N" altLang="zh-CN"/>
              <a:t>Hilt</a:t>
            </a:r>
            <a:r>
              <a:rPr lang="zh-CN" altLang="en-US"/>
              <a:t> 怎么用？注解，各种注解</a:t>
            </a:r>
            <a:endParaRPr lang="en-US" altLang="zh-CN"/>
          </a:p>
          <a:p>
            <a:r>
              <a:rPr lang="zh-CN" altLang="en-US"/>
              <a:t>难用吗？一点也不难用，但</a:t>
            </a:r>
            <a:r>
              <a:rPr lang="en-US" altLang="zh-CN"/>
              <a:t>——</a:t>
            </a:r>
          </a:p>
          <a:p>
            <a:pPr lvl="1"/>
            <a:r>
              <a:rPr lang="zh-CN" altLang="en-US"/>
              <a:t>要明白依赖注入的意义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315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登录和授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总结</a:t>
            </a:r>
            <a:endParaRPr/>
          </a:p>
        </p:txBody>
      </p:sp>
      <p:sp>
        <p:nvSpPr>
          <p:cNvPr id="75" name="Cooki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N" altLang="zh-CN"/>
              <a:t>Hilt</a:t>
            </a:r>
            <a:r>
              <a:rPr lang="zh-CN" altLang="en-US"/>
              <a:t> 怎么用？注解，各种注解</a:t>
            </a:r>
            <a:endParaRPr lang="en-US" altLang="zh-CN"/>
          </a:p>
          <a:p>
            <a:r>
              <a:rPr lang="zh-CN" altLang="en-US"/>
              <a:t>难用吗？一点也不难用，但</a:t>
            </a:r>
            <a:r>
              <a:rPr lang="en-US" altLang="zh-CN"/>
              <a:t>——</a:t>
            </a:r>
          </a:p>
          <a:p>
            <a:pPr lvl="1"/>
            <a:r>
              <a:rPr lang="zh-CN" altLang="en-US"/>
              <a:t>要明白依赖注入的意义</a:t>
            </a:r>
            <a:endParaRPr lang="en-US" altLang="zh-CN"/>
          </a:p>
          <a:p>
            <a:pPr lvl="1"/>
            <a:r>
              <a:rPr lang="zh-CN" altLang="en-US"/>
              <a:t>要知道什么时候需要注入依赖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604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下节内容"/>
          <p:cNvSpPr txBox="1">
            <a:spLocks noGrp="1"/>
          </p:cNvSpPr>
          <p:nvPr>
            <p:ph type="title"/>
          </p:nvPr>
        </p:nvSpPr>
        <p:spPr>
          <a:xfrm>
            <a:off x="1689100" y="57150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谢谢！</a:t>
            </a:r>
            <a:endParaRPr/>
          </a:p>
        </p:txBody>
      </p:sp>
    </p:spTree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登录和授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/>
              <a:t>Hilt </a:t>
            </a:r>
            <a:r>
              <a:rPr lang="zh-CN" altLang="en-US"/>
              <a:t>怎么用？</a:t>
            </a:r>
            <a:endParaRPr/>
          </a:p>
        </p:txBody>
      </p:sp>
      <p:sp>
        <p:nvSpPr>
          <p:cNvPr id="75" name="Cooki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>
                <a:ea typeface="Source Han Sans SC" panose="020B0500000000000000" pitchFamily="34" charset="-128"/>
                <a:cs typeface="Menlo" panose="020B0609030804020204" pitchFamily="49" charset="0"/>
              </a:rPr>
              <a:t>二话不说，先摸一把</a:t>
            </a:r>
            <a:endParaRPr lang="en-US" altLang="zh-CN"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38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登录和授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/>
              <a:t>Hilt </a:t>
            </a:r>
            <a:r>
              <a:rPr lang="zh-CN" altLang="en-US"/>
              <a:t>怎么用？</a:t>
            </a:r>
            <a:endParaRPr/>
          </a:p>
        </p:txBody>
      </p:sp>
      <p:sp>
        <p:nvSpPr>
          <p:cNvPr id="75" name="Cooki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>
                <a:ea typeface="Source Han Sans SC" panose="020B0500000000000000" pitchFamily="34" charset="-128"/>
                <a:cs typeface="Menlo" panose="020B0609030804020204" pitchFamily="49" charset="0"/>
              </a:rPr>
              <a:t>二话不说，先摸一把</a:t>
            </a:r>
            <a:endParaRPr lang="en-US" altLang="zh-CN"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lang="zh-CN" altLang="en-US">
                <a:ea typeface="Source Han Sans SC" panose="020B0500000000000000" pitchFamily="34" charset="-128"/>
                <a:cs typeface="Menlo" panose="020B0609030804020204" pitchFamily="49" charset="0"/>
              </a:rPr>
              <a:t>摸完的问题：</a:t>
            </a:r>
            <a:endParaRPr lang="en-US" altLang="zh-CN"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026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登录和授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/>
              <a:t>Hilt </a:t>
            </a:r>
            <a:r>
              <a:rPr lang="zh-CN" altLang="en-US"/>
              <a:t>怎么用？</a:t>
            </a:r>
            <a:endParaRPr/>
          </a:p>
        </p:txBody>
      </p:sp>
      <p:sp>
        <p:nvSpPr>
          <p:cNvPr id="75" name="Cooki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>
                <a:ea typeface="Source Han Sans SC" panose="020B0500000000000000" pitchFamily="34" charset="-128"/>
                <a:cs typeface="Menlo" panose="020B0609030804020204" pitchFamily="49" charset="0"/>
              </a:rPr>
              <a:t>二话不说，先摸一把</a:t>
            </a:r>
            <a:endParaRPr lang="en-US" altLang="zh-CN"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lang="zh-CN" altLang="en-US">
                <a:ea typeface="Source Han Sans SC" panose="020B0500000000000000" pitchFamily="34" charset="-128"/>
                <a:cs typeface="Menlo" panose="020B0609030804020204" pitchFamily="49" charset="0"/>
              </a:rPr>
              <a:t>摸完的问题：</a:t>
            </a:r>
            <a:endParaRPr lang="en-US" altLang="zh-CN"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pPr lvl="1"/>
            <a:r>
              <a:rPr lang="zh-CN" altLang="en-US">
                <a:ea typeface="Source Han Sans SC" panose="020B0500000000000000" pitchFamily="34" charset="-128"/>
                <a:cs typeface="Menlo" panose="020B0609030804020204" pitchFamily="49" charset="0"/>
              </a:rPr>
              <a:t>我为什么要用依赖注入？</a:t>
            </a:r>
            <a:endParaRPr lang="en-US" altLang="zh-CN"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80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登录和授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/>
              <a:t>Hilt </a:t>
            </a:r>
            <a:r>
              <a:rPr lang="zh-CN" altLang="en-US"/>
              <a:t>怎么用？</a:t>
            </a:r>
            <a:endParaRPr/>
          </a:p>
        </p:txBody>
      </p:sp>
      <p:sp>
        <p:nvSpPr>
          <p:cNvPr id="75" name="Cooki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>
                <a:ea typeface="Source Han Sans SC" panose="020B0500000000000000" pitchFamily="34" charset="-128"/>
                <a:cs typeface="Menlo" panose="020B0609030804020204" pitchFamily="49" charset="0"/>
              </a:rPr>
              <a:t>二话不说，先摸一把</a:t>
            </a:r>
            <a:endParaRPr lang="en-US" altLang="zh-CN"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r>
              <a:rPr lang="zh-CN" altLang="en-US">
                <a:ea typeface="Source Han Sans SC" panose="020B0500000000000000" pitchFamily="34" charset="-128"/>
                <a:cs typeface="Menlo" panose="020B0609030804020204" pitchFamily="49" charset="0"/>
              </a:rPr>
              <a:t>摸完的问题：</a:t>
            </a:r>
            <a:endParaRPr lang="en-US" altLang="zh-CN"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pPr lvl="1"/>
            <a:r>
              <a:rPr lang="zh-CN" altLang="en-US">
                <a:ea typeface="Source Han Sans SC" panose="020B0500000000000000" pitchFamily="34" charset="-128"/>
                <a:cs typeface="Menlo" panose="020B0609030804020204" pitchFamily="49" charset="0"/>
              </a:rPr>
              <a:t>我为什么要用依赖注入？</a:t>
            </a:r>
            <a:endParaRPr lang="en-US" altLang="zh-CN">
              <a:ea typeface="Source Han Sans SC" panose="020B0500000000000000" pitchFamily="34" charset="-128"/>
              <a:cs typeface="Menlo" panose="020B0609030804020204" pitchFamily="49" charset="0"/>
            </a:endParaRPr>
          </a:p>
          <a:p>
            <a:pPr lvl="1"/>
            <a:r>
              <a:rPr lang="en-US" altLang="zh-CN">
                <a:ea typeface="Source Han Sans SC" panose="020B0500000000000000" pitchFamily="34" charset="-128"/>
                <a:cs typeface="Menlo" panose="020B0609030804020204" pitchFamily="49" charset="0"/>
              </a:rPr>
              <a:t>Hilt</a:t>
            </a:r>
            <a:r>
              <a:rPr lang="zh-CN" altLang="en-US">
                <a:ea typeface="Source Han Sans SC" panose="020B0500000000000000" pitchFamily="34" charset="-128"/>
                <a:cs typeface="Menlo" panose="020B0609030804020204" pitchFamily="49" charset="0"/>
              </a:rPr>
              <a:t> 的完整操作是什么？</a:t>
            </a:r>
            <a:endParaRPr lang="en-US" altLang="zh-CN">
              <a:ea typeface="Source Han Sans SC" panose="020B0500000000000000" pitchFamily="34" charset="-128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707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登录和授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/>
              <a:t>Hilt </a:t>
            </a:r>
            <a:r>
              <a:rPr lang="zh-CN" altLang="en-US"/>
              <a:t>有什么用？</a:t>
            </a:r>
            <a:endParaRPr/>
          </a:p>
        </p:txBody>
      </p:sp>
      <p:sp>
        <p:nvSpPr>
          <p:cNvPr id="75" name="Cooki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9783636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登录和授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/>
              <a:t>Hilt </a:t>
            </a:r>
            <a:r>
              <a:rPr lang="zh-CN" altLang="en-US"/>
              <a:t>有什么用？</a:t>
            </a:r>
            <a:endParaRPr/>
          </a:p>
        </p:txBody>
      </p:sp>
      <p:sp>
        <p:nvSpPr>
          <p:cNvPr id="75" name="Cooki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依赖注入有什么用？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432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登录和授权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/>
              <a:t>Hilt </a:t>
            </a:r>
            <a:r>
              <a:rPr lang="zh-CN" altLang="en-US"/>
              <a:t>有什么用？</a:t>
            </a:r>
            <a:endParaRPr/>
          </a:p>
        </p:txBody>
      </p:sp>
      <p:sp>
        <p:nvSpPr>
          <p:cNvPr id="75" name="Cooki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依赖注入有什么用？</a:t>
            </a:r>
            <a:endParaRPr lang="en-US" altLang="zh-CN"/>
          </a:p>
          <a:p>
            <a:pPr lvl="1"/>
            <a:r>
              <a:rPr lang="zh-CN" altLang="en-US"/>
              <a:t>自动加载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807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30BB6243F28FC548A27223BF5B3CF6FD" ma:contentTypeVersion="11" ma:contentTypeDescription="新建文档。" ma:contentTypeScope="" ma:versionID="73d12614aa278a2d89be0bdae17ae480">
  <xsd:schema xmlns:xsd="http://www.w3.org/2001/XMLSchema" xmlns:xs="http://www.w3.org/2001/XMLSchema" xmlns:p="http://schemas.microsoft.com/office/2006/metadata/properties" xmlns:ns2="04387642-57d1-484b-a710-a8701d894ca1" xmlns:ns3="a37d09e7-e931-4039-b41c-72967fb7a62c" targetNamespace="http://schemas.microsoft.com/office/2006/metadata/properties" ma:root="true" ma:fieldsID="776bbe2e1699a8cafc651a9213790d45" ns2:_="" ns3:_="">
    <xsd:import namespace="04387642-57d1-484b-a710-a8701d894ca1"/>
    <xsd:import namespace="a37d09e7-e931-4039-b41c-72967fb7a6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87642-57d1-484b-a710-a8701d894c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7d09e7-e931-4039-b41c-72967fb7a62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B1A844-1E57-4E9F-B708-67A49F75251E}">
  <ds:schemaRefs>
    <ds:schemaRef ds:uri="04387642-57d1-484b-a710-a8701d894ca1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a37d09e7-e931-4039-b41c-72967fb7a62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212EB4E-56DF-4215-B9FA-FA77089FEC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55B938-7C10-4E7D-ADB0-8ACB041D4EC9}"/>
</file>

<file path=docProps/app.xml><?xml version="1.0" encoding="utf-8"?>
<Properties xmlns="http://schemas.openxmlformats.org/officeDocument/2006/extended-properties" xmlns:vt="http://schemas.openxmlformats.org/officeDocument/2006/docPropsVTypes">
  <TotalTime>12062</TotalTime>
  <Words>487</Words>
  <Application>Microsoft Macintosh PowerPoint</Application>
  <PresentationFormat>Custom</PresentationFormat>
  <Paragraphs>83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Helvetica Light</vt:lpstr>
      <vt:lpstr>Helvetica Neue</vt:lpstr>
      <vt:lpstr>Black</vt:lpstr>
      <vt:lpstr>Hilt：Google 的依赖注入库 终于小白可用了</vt:lpstr>
      <vt:lpstr>Hilt 怎么用？</vt:lpstr>
      <vt:lpstr>Hilt 怎么用？</vt:lpstr>
      <vt:lpstr>Hilt 怎么用？</vt:lpstr>
      <vt:lpstr>Hilt 怎么用？</vt:lpstr>
      <vt:lpstr>Hilt 怎么用？</vt:lpstr>
      <vt:lpstr>Hilt 有什么用？</vt:lpstr>
      <vt:lpstr>Hilt 有什么用？</vt:lpstr>
      <vt:lpstr>Hilt 有什么用？</vt:lpstr>
      <vt:lpstr>Hilt 有什么用？</vt:lpstr>
      <vt:lpstr>Hilt 有什么用？</vt:lpstr>
      <vt:lpstr>Hilt 有什么用？</vt:lpstr>
      <vt:lpstr>Hilt 有什么用？</vt:lpstr>
      <vt:lpstr>关于……Dagger？</vt:lpstr>
      <vt:lpstr>关于……Dagger？</vt:lpstr>
      <vt:lpstr>关于……Dagger？</vt:lpstr>
      <vt:lpstr>再来点再来点</vt:lpstr>
      <vt:lpstr>再来点再来点</vt:lpstr>
      <vt:lpstr>再来点再来点</vt:lpstr>
      <vt:lpstr>总结</vt:lpstr>
      <vt:lpstr>总结</vt:lpstr>
      <vt:lpstr>总结</vt:lpstr>
      <vt:lpstr>总结</vt:lpstr>
      <vt:lpstr>总结</vt:lpstr>
      <vt:lpstr>总结</vt:lpstr>
      <vt:lpstr>总结</vt:lpstr>
      <vt:lpstr>总结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登录和授权</dc:title>
  <cp:lastModifiedBy>Kai Zhu</cp:lastModifiedBy>
  <cp:revision>40</cp:revision>
  <dcterms:modified xsi:type="dcterms:W3CDTF">2020-07-12T05:38:45Z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0x01010030BB6243F28FC548A27223BF5B3CF6FD</vt:lpwstr>
  </property>
</Properties>
</file>