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113F8-B721-37F9-8B27-653A732A1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822231-46B1-C66E-1844-C5A3E265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DE2C31-D6E9-61AD-FA0D-716FE24D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C4DCAC-0F27-1005-5B39-5FF468E6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CF4ED-A149-2785-4CBF-4EB07862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0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851E2-32A9-91F5-BEB4-7F6A4913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40E403-D765-06AD-D928-6D8A46094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A7E38-412F-9BD1-EA0B-94E317D9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AB186-9AD1-5B76-0479-A52D75C3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A98B2-C7BE-932A-47D6-B490F0F4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2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14599D-68F8-4D3B-2877-8212D677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970DA3-9C23-BE89-9A24-5CE16D8DF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7C0FD9-014D-4F4F-46A0-2AA672E8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813DD8-BC96-3AD2-4154-2886B530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2A1050-54A6-AF5A-0352-C36CE4CA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76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7221CB-5C41-1B62-A15D-8DDCAA4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631708-EA57-2D12-1F8A-D01C1F6D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01BE26-5CE0-23BB-9ADC-9B13E2A0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04FA0A-B8E1-DFE8-36FC-13688BC1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ADF79B-828D-700C-62FE-E9AD30B8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7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E292DB-D7AF-3F3A-3C87-3E8F5F97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22BB51-6B01-82B0-3863-EF14F7FE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9B67AE-2D36-5547-C79D-78DC17B8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FBFDE0-4AC1-C2CC-B68F-B094F939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612F16-BC77-22AF-172C-E960FADD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1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D4C1FB-A47F-71C9-6F75-9943B5C9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9A3019-3761-B4FA-4C5C-09A4C178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A0CE45-B4C7-1066-6AC8-6A79206D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2E75F8-AD63-CF10-68E9-D4247203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15003A-1194-9C43-1BBB-DD338DE4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86ACBB-2AE3-210B-6B20-2403BEAE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4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8126A-175A-85EE-0172-57FCBC78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383033-BAD4-A195-5739-95FE337D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990C58-0828-0DAF-721B-EE86FFD6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EC3D81-8C5F-BDF7-2F34-9CC65074A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5C3628-52D2-DA60-D637-551C3DB62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A0B8FE7-A7AB-40D1-6D2B-BB356E33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4DB608-0F89-0131-67D1-511F987F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8AD8C3-674B-DE3E-67D2-2518412C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98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79C02-43A5-7666-9F49-CBCDBFC4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13F041-1BF3-8AD9-F47E-F949C61B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F00B0D-6E84-8544-3623-53716FCA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382F29-83E4-C5B1-64FC-3F2BDEBB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4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D6EAEA-286F-E0B0-EEE1-FA630D01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FD528A-7732-B13B-E689-54504FC3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674A57-B563-4134-0E09-C3488C86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BBA37-A79E-5887-FEA1-F3F4091F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C5621-2578-104C-8338-A5536CF0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4EE9A2-2317-B88D-4EAC-1AAE248C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B4CF65-16CD-E5D5-257F-A610AC6D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672118-D931-1390-022E-621AB6ED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CBE689-8B89-BA0C-335F-BE80BD9C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5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6EC5C-39F5-5235-0666-A7E78343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88E101D-5917-85CC-9125-72ECEA6C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7EDA2-B902-4E34-B0E1-81B68C19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486E25-740F-26C4-446D-0B230486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E4940C-3790-65A5-0226-314DC517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A6403D-026B-A739-187C-250F1BEB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89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B3DEEE-6C1C-8C76-58E1-870013A7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0E082F-582D-4DA0-C460-19A67955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E7228E-5589-8EBF-74B8-9E417E076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7DAE7-CDDE-48AC-9C80-8CB9833C0BDA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6D00D8-94B0-C1B2-5DE8-0FCE1842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C22208-D565-B592-CA77-1F60197D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C95F-D885-4A58-B8AA-71CFC39AB1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0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AC06E5F4-6451-0C23-136F-2BE844B6ABF7}"/>
              </a:ext>
            </a:extLst>
          </p:cNvPr>
          <p:cNvSpPr/>
          <p:nvPr/>
        </p:nvSpPr>
        <p:spPr>
          <a:xfrm>
            <a:off x="4435267" y="2512464"/>
            <a:ext cx="3320041" cy="1871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E8F56F-896C-1061-89DC-E9BF23792C2F}"/>
              </a:ext>
            </a:extLst>
          </p:cNvPr>
          <p:cNvSpPr txBox="1"/>
          <p:nvPr/>
        </p:nvSpPr>
        <p:spPr>
          <a:xfrm>
            <a:off x="4572000" y="2512464"/>
            <a:ext cx="29423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Mwh1</a:t>
            </a:r>
          </a:p>
          <a:p>
            <a:pPr algn="ctr"/>
            <a:r>
              <a:rPr lang="it-IT" sz="2400" dirty="0"/>
              <a:t>Antonino Butticè</a:t>
            </a:r>
          </a:p>
          <a:p>
            <a:pPr algn="ctr"/>
            <a:r>
              <a:rPr lang="it-IT" sz="2400" dirty="0"/>
              <a:t>1000014826</a:t>
            </a:r>
          </a:p>
        </p:txBody>
      </p:sp>
    </p:spTree>
    <p:extLst>
      <p:ext uri="{BB962C8B-B14F-4D97-AF65-F5344CB8AC3E}">
        <p14:creationId xmlns:p14="http://schemas.microsoft.com/office/powerpoint/2010/main" val="133756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bambola&#10;&#10;Descrizione generata automaticamente">
            <a:extLst>
              <a:ext uri="{FF2B5EF4-FFF2-40B4-BE49-F238E27FC236}">
                <a16:creationId xmlns:a16="http://schemas.microsoft.com/office/drawing/2014/main" id="{B67072D0-0E94-6CDB-D3BD-6A5D4287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87825"/>
            <a:ext cx="2751740" cy="427017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6E6C73B-2F2D-D4BF-4ABD-3295E09BC3A8}"/>
              </a:ext>
            </a:extLst>
          </p:cNvPr>
          <p:cNvSpPr/>
          <p:nvPr/>
        </p:nvSpPr>
        <p:spPr>
          <a:xfrm>
            <a:off x="2875280" y="66909"/>
            <a:ext cx="8219440" cy="4270174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Il sito web creato parla dei giochi Pokemon e delle loro caratteristiche. Il sito è diviso in sezioni che descrivono i giochi Pokemon più popolari, dalle prime versioni fino alle ultime. In ogni sezione viene descritta la trama del gioco, le nuove funzionalità introdotte e le impressioni dei fan. Il sito è scritto in HTML e CSS e contiene immagini per illustrare i vari giochi e le loro funzionalità.</a:t>
            </a:r>
          </a:p>
          <a:p>
            <a:pPr algn="ctr"/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bambola&#10;&#10;Descrizione generata automaticamente">
            <a:extLst>
              <a:ext uri="{FF2B5EF4-FFF2-40B4-BE49-F238E27FC236}">
                <a16:creationId xmlns:a16="http://schemas.microsoft.com/office/drawing/2014/main" id="{B67072D0-0E94-6CDB-D3BD-6A5D4287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87825"/>
            <a:ext cx="2751740" cy="4270175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3A80FCF8-57AB-352E-C3B7-9C04A8E9C614}"/>
              </a:ext>
            </a:extLst>
          </p:cNvPr>
          <p:cNvSpPr/>
          <p:nvPr/>
        </p:nvSpPr>
        <p:spPr>
          <a:xfrm>
            <a:off x="2905760" y="121920"/>
            <a:ext cx="8117840" cy="3850640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In ogni sezione viene fornita una recensione dettagliata di un titolo della serie "Pokemon". Vengono descritte le caratteristiche del gioco, la trama, le meccaniche di gioco e le innovazioni introdotte rispetto ai giochi precedenti. Inoltre, vengono mostrate immagini rappresentative del gioco. Ogni sezione contiene anche una valutazione numerica, espressa in decimi, della qualità del gioco.</a:t>
            </a:r>
          </a:p>
          <a:p>
            <a:pPr algn="ctr"/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bambola&#10;&#10;Descrizione generata automaticamente">
            <a:extLst>
              <a:ext uri="{FF2B5EF4-FFF2-40B4-BE49-F238E27FC236}">
                <a16:creationId xmlns:a16="http://schemas.microsoft.com/office/drawing/2014/main" id="{B67072D0-0E94-6CDB-D3BD-6A5D4287E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87825"/>
            <a:ext cx="2751740" cy="427017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3C9D429-C5F3-FA0B-235B-5C2BF977E72A}"/>
              </a:ext>
            </a:extLst>
          </p:cNvPr>
          <p:cNvSpPr/>
          <p:nvPr/>
        </p:nvSpPr>
        <p:spPr>
          <a:xfrm>
            <a:off x="2911151" y="880323"/>
            <a:ext cx="3660710" cy="170750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Lato codice </a:t>
            </a:r>
            <a:r>
              <a:rPr lang="it-IT" sz="2800">
                <a:solidFill>
                  <a:schemeClr val="tx1"/>
                </a:solidFill>
              </a:rPr>
              <a:t>le singole sezioni </a:t>
            </a:r>
            <a:r>
              <a:rPr lang="it-IT" sz="2800" dirty="0">
                <a:solidFill>
                  <a:schemeClr val="tx1"/>
                </a:solidFill>
              </a:rPr>
              <a:t>sono gestite in questa maniera</a:t>
            </a:r>
          </a:p>
          <a:p>
            <a:pPr algn="ctr"/>
            <a:endParaRPr lang="it-IT" sz="2800" dirty="0">
              <a:solidFill>
                <a:schemeClr val="tx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F8F171-4982-2F3D-5831-84D374365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880" y="270092"/>
            <a:ext cx="3901440" cy="63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28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bambola&#10;&#10;Descrizione generata automaticamente">
            <a:extLst>
              <a:ext uri="{FF2B5EF4-FFF2-40B4-BE49-F238E27FC236}">
                <a16:creationId xmlns:a16="http://schemas.microsoft.com/office/drawing/2014/main" id="{B67072D0-0E94-6CDB-D3BD-6A5D4287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87825"/>
            <a:ext cx="2751740" cy="427017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3C9D429-C5F3-FA0B-235B-5C2BF977E72A}"/>
              </a:ext>
            </a:extLst>
          </p:cNvPr>
          <p:cNvSpPr/>
          <p:nvPr/>
        </p:nvSpPr>
        <p:spPr>
          <a:xfrm>
            <a:off x="2865120" y="772160"/>
            <a:ext cx="8148320" cy="26568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Nel </a:t>
            </a:r>
            <a:r>
              <a:rPr lang="it-IT" sz="2800" dirty="0" err="1">
                <a:solidFill>
                  <a:schemeClr val="tx1"/>
                </a:solidFill>
              </a:rPr>
              <a:t>footer</a:t>
            </a:r>
            <a:r>
              <a:rPr lang="it-IT" sz="2800" dirty="0">
                <a:solidFill>
                  <a:schemeClr val="tx1"/>
                </a:solidFill>
              </a:rPr>
              <a:t> del codice HTML viene definita la sezione di chiusura della pagina, che include e mostra il nome e la matricola dell'autore in un formato leggibile e facile da comprendere.</a:t>
            </a:r>
          </a:p>
        </p:txBody>
      </p:sp>
    </p:spTree>
    <p:extLst>
      <p:ext uri="{BB962C8B-B14F-4D97-AF65-F5344CB8AC3E}">
        <p14:creationId xmlns:p14="http://schemas.microsoft.com/office/powerpoint/2010/main" val="30131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bambola&#10;&#10;Descrizione generata automaticamente">
            <a:extLst>
              <a:ext uri="{FF2B5EF4-FFF2-40B4-BE49-F238E27FC236}">
                <a16:creationId xmlns:a16="http://schemas.microsoft.com/office/drawing/2014/main" id="{B67072D0-0E94-6CDB-D3BD-6A5D4287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87825"/>
            <a:ext cx="2751740" cy="427017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3C9D429-C5F3-FA0B-235B-5C2BF977E72A}"/>
              </a:ext>
            </a:extLst>
          </p:cNvPr>
          <p:cNvSpPr/>
          <p:nvPr/>
        </p:nvSpPr>
        <p:spPr>
          <a:xfrm>
            <a:off x="2844800" y="1026161"/>
            <a:ext cx="3251200" cy="143256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Lato codice il </a:t>
            </a:r>
            <a:r>
              <a:rPr lang="it-IT" sz="2800" dirty="0" err="1">
                <a:solidFill>
                  <a:schemeClr val="tx1"/>
                </a:solidFill>
              </a:rPr>
              <a:t>footer</a:t>
            </a:r>
            <a:r>
              <a:rPr lang="it-IT" sz="2800" dirty="0">
                <a:solidFill>
                  <a:schemeClr val="tx1"/>
                </a:solidFill>
              </a:rPr>
              <a:t> è implementato in questo modo: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BF8FBF-D8BB-3002-B50D-B9EE3C838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180" y="2054378"/>
            <a:ext cx="5588000" cy="27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4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bambola&#10;&#10;Descrizione generata automaticamente">
            <a:extLst>
              <a:ext uri="{FF2B5EF4-FFF2-40B4-BE49-F238E27FC236}">
                <a16:creationId xmlns:a16="http://schemas.microsoft.com/office/drawing/2014/main" id="{B67072D0-0E94-6CDB-D3BD-6A5D4287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87825"/>
            <a:ext cx="2751740" cy="427017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3C9D429-C5F3-FA0B-235B-5C2BF977E72A}"/>
              </a:ext>
            </a:extLst>
          </p:cNvPr>
          <p:cNvSpPr/>
          <p:nvPr/>
        </p:nvSpPr>
        <p:spPr>
          <a:xfrm>
            <a:off x="2865120" y="772161"/>
            <a:ext cx="4500880" cy="16967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 conclusione del codice CSS abbiamo la sezione che ottimizza la visone da dispositivo mobile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EA64221-979F-72A2-74B5-4F751536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088" y="1417766"/>
            <a:ext cx="4236831" cy="40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41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212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antonino24buttice@gmail.com</dc:creator>
  <cp:lastModifiedBy>antonino24buttice@gmail.com</cp:lastModifiedBy>
  <cp:revision>3</cp:revision>
  <dcterms:created xsi:type="dcterms:W3CDTF">2023-03-26T21:36:00Z</dcterms:created>
  <dcterms:modified xsi:type="dcterms:W3CDTF">2023-03-26T22:00:46Z</dcterms:modified>
</cp:coreProperties>
</file>