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1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A1F760-BBF3-4868-A2F1-F127CB0484A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652F63-B9F1-4D28-8D03-35B76D32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5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0175-CEE3-457C-8FDC-3F7876CF3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Yet Again…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1D568-F132-41B2-A4E5-B49F9123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Cloutier-Nosik</a:t>
            </a:r>
          </a:p>
          <a:p>
            <a:r>
              <a:rPr lang="en-US" dirty="0"/>
              <a:t>Comp 333 </a:t>
            </a:r>
          </a:p>
          <a:p>
            <a:r>
              <a:rPr lang="en-US" dirty="0"/>
              <a:t>Mon Wed 12:30-1:45 pm</a:t>
            </a:r>
          </a:p>
        </p:txBody>
      </p:sp>
    </p:spTree>
    <p:extLst>
      <p:ext uri="{BB962C8B-B14F-4D97-AF65-F5344CB8AC3E}">
        <p14:creationId xmlns:p14="http://schemas.microsoft.com/office/powerpoint/2010/main" val="34490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F100-0049-4F60-BCFD-7857F2EB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A1EE-29F5-4C10-8E24-B424C25F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4343400"/>
          </a:xfrm>
        </p:spPr>
        <p:txBody>
          <a:bodyPr/>
          <a:lstStyle/>
          <a:p>
            <a:r>
              <a:rPr lang="en-US" sz="3600" dirty="0"/>
              <a:t>Object Oriented</a:t>
            </a:r>
          </a:p>
          <a:p>
            <a:r>
              <a:rPr lang="en-US" sz="3600" dirty="0"/>
              <a:t>Interpretive</a:t>
            </a:r>
          </a:p>
          <a:p>
            <a:r>
              <a:rPr lang="en-US" sz="3600" dirty="0"/>
              <a:t>Dynamic Typing </a:t>
            </a:r>
          </a:p>
          <a:p>
            <a:r>
              <a:rPr lang="en-US" sz="3600" dirty="0"/>
              <a:t>Simplistic Syntax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4036-653B-4A34-AC9F-1FE357AB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BE851-B1F1-427A-8E40-17B4CC06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81" y="2013857"/>
            <a:ext cx="5957661" cy="3799113"/>
          </a:xfrm>
        </p:spPr>
        <p:txBody>
          <a:bodyPr>
            <a:normAutofit/>
          </a:bodyPr>
          <a:lstStyle/>
          <a:p>
            <a:r>
              <a:rPr lang="en-US" sz="2400" dirty="0"/>
              <a:t>for r in range(</a:t>
            </a:r>
            <a:r>
              <a:rPr lang="en-US" sz="2400" dirty="0" err="1"/>
              <a:t>len</a:t>
            </a:r>
            <a:r>
              <a:rPr lang="en-US" sz="2400" dirty="0"/>
              <a:t>(board)):</a:t>
            </a:r>
          </a:p>
          <a:p>
            <a:pPr marL="0" indent="0">
              <a:buNone/>
            </a:pPr>
            <a:r>
              <a:rPr lang="en-US" sz="2400" dirty="0"/>
              <a:t>        for col in range(</a:t>
            </a:r>
            <a:r>
              <a:rPr lang="en-US" sz="2400" dirty="0" err="1"/>
              <a:t>len</a:t>
            </a:r>
            <a:r>
              <a:rPr lang="en-US" sz="2400" dirty="0"/>
              <a:t>(board[r])):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print_symbol</a:t>
            </a:r>
            <a:r>
              <a:rPr lang="en-US" sz="2400" dirty="0"/>
              <a:t>(board[r][col])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10F66-4DED-45C7-B44A-223303AC1259}"/>
              </a:ext>
            </a:extLst>
          </p:cNvPr>
          <p:cNvSpPr txBox="1"/>
          <p:nvPr/>
        </p:nvSpPr>
        <p:spPr>
          <a:xfrm>
            <a:off x="6749142" y="3036250"/>
            <a:ext cx="46482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 method:</a:t>
            </a:r>
          </a:p>
          <a:p>
            <a:r>
              <a:rPr lang="en-US" sz="2400" dirty="0"/>
              <a:t>	integer =0;</a:t>
            </a:r>
          </a:p>
          <a:p>
            <a:r>
              <a:rPr lang="en-US" sz="2400" dirty="0"/>
              <a:t>	string = “hello world”</a:t>
            </a:r>
          </a:p>
          <a:p>
            <a:r>
              <a:rPr lang="en-US" sz="2400" dirty="0"/>
              <a:t>	print(integer)</a:t>
            </a:r>
          </a:p>
          <a:p>
            <a:r>
              <a:rPr lang="en-US" sz="2400" dirty="0"/>
              <a:t>	print(string)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1738-AA96-4A5B-82D9-55ACA439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Want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5688-5AEC-4D4E-853A-498353FE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 (Especially when Python Is not your First Language)</a:t>
            </a:r>
          </a:p>
          <a:p>
            <a:r>
              <a:rPr lang="en-US" dirty="0"/>
              <a:t>Lots of Ide support</a:t>
            </a:r>
          </a:p>
          <a:p>
            <a:r>
              <a:rPr lang="en-US" dirty="0"/>
              <a:t>Great For </a:t>
            </a:r>
            <a:r>
              <a:rPr lang="en-US" dirty="0" err="1"/>
              <a:t>Gui’s</a:t>
            </a:r>
            <a:endParaRPr lang="en-US" dirty="0"/>
          </a:p>
          <a:p>
            <a:r>
              <a:rPr lang="en-US" dirty="0"/>
              <a:t>Less Code For same Program</a:t>
            </a:r>
          </a:p>
          <a:p>
            <a:r>
              <a:rPr lang="en-US" dirty="0"/>
              <a:t>Lots resources Available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1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9BF-99E6-42CC-AEBD-7FB44B5F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Wouldn't You want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CB1D-AA32-4CD0-A97C-91B8232D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  <a:p>
            <a:r>
              <a:rPr lang="en-US" dirty="0"/>
              <a:t>Not Great for learning other Languages</a:t>
            </a:r>
          </a:p>
          <a:p>
            <a:r>
              <a:rPr lang="en-US" dirty="0"/>
              <a:t> Not Good for Mobile Development</a:t>
            </a:r>
          </a:p>
          <a:p>
            <a:r>
              <a:rPr lang="en-US" dirty="0"/>
              <a:t>Memory Intensive</a:t>
            </a:r>
          </a:p>
          <a:p>
            <a:r>
              <a:rPr lang="en-US" dirty="0"/>
              <a:t>Not Great For Multi Core/Processor Development</a:t>
            </a:r>
          </a:p>
          <a:p>
            <a:r>
              <a:rPr lang="en-US" dirty="0"/>
              <a:t>Has Limitations For Database access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39</TotalTime>
  <Words>145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Python Yet Again…</vt:lpstr>
      <vt:lpstr>Basics</vt:lpstr>
      <vt:lpstr>Code Snippets</vt:lpstr>
      <vt:lpstr>Why Would You Want Python</vt:lpstr>
      <vt:lpstr>Why Wouldn't You want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Yet Again…</dc:title>
  <dc:creator>Alec Cloutier-Nosik</dc:creator>
  <cp:lastModifiedBy>Alec Cloutier-Nosik</cp:lastModifiedBy>
  <cp:revision>4</cp:revision>
  <dcterms:created xsi:type="dcterms:W3CDTF">2019-12-09T05:03:52Z</dcterms:created>
  <dcterms:modified xsi:type="dcterms:W3CDTF">2019-12-09T05:43:16Z</dcterms:modified>
</cp:coreProperties>
</file>