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4"/>
  </p:sldMasterIdLst>
  <p:sldIdLst>
    <p:sldId id="257" r:id="rId5"/>
    <p:sldId id="266" r:id="rId6"/>
    <p:sldId id="264" r:id="rId7"/>
    <p:sldId id="262" r:id="rId8"/>
    <p:sldId id="263" r:id="rId9"/>
    <p:sldId id="265" r:id="rId10"/>
    <p:sldId id="268" r:id="rId11"/>
    <p:sldId id="267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1" d="100"/>
          <a:sy n="111" d="100"/>
        </p:scale>
        <p:origin x="15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6/28/2025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906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24361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73684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568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6/28/2025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956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821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418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144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72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6/28/2025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162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E778CE86-875F-4587-BCF6-FA054AFC0D53}" type="datetime1">
              <a:rPr lang="en-US" smtClean="0"/>
              <a:pPr/>
              <a:t>6/28/2025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181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197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52398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3048" y="2506379"/>
            <a:ext cx="4775075" cy="1630907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Audio Enhancer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3048" y="4146907"/>
            <a:ext cx="4775075" cy="2137394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DCF5D36-6DDF-4F4B-9BE2-6B0E34FF3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Thank You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DBF4AF9-4852-4300-A7C3-A352D03839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337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CBD71C-FC8B-42BB-B174-27B96DE7A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6A9B30C-E4CB-41F8-858E-8FD8084470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 Design An Audio Enhancement System In </a:t>
            </a:r>
            <a:r>
              <a:rPr lang="en-US" dirty="0" err="1"/>
              <a:t>Matlab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33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D55F7-B712-4674-BD55-72BB59807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00D8C-423B-4A3C-90FA-CCB79CAF8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Digital audio is a representation of sound recorded in, or converted into, digital form. In digital audio, the sound wave of the audio signal is typically encoded as numerical samples in a continuous sequence. </a:t>
            </a:r>
          </a:p>
          <a:p>
            <a:r>
              <a:rPr lang="en-US" dirty="0"/>
              <a:t>For example, in CD audio, samples are taken 44,100 times per second, each with 16-bit sample depth. Digital audio is also the name for the entire technology of sound recording and reproduction using audio signals that have been encoded in digital form. </a:t>
            </a:r>
          </a:p>
        </p:txBody>
      </p:sp>
    </p:spTree>
    <p:extLst>
      <p:ext uri="{BB962C8B-B14F-4D97-AF65-F5344CB8AC3E}">
        <p14:creationId xmlns:p14="http://schemas.microsoft.com/office/powerpoint/2010/main" val="3016313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94E79-7AD9-4912-8002-BC0CF3BC8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Enhancer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0760D-4C05-4620-B978-06981F132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audio enhancer is designed to help you modify and enhance the music and audio played through speakers and headphones to provide you with a better sound experience.</a:t>
            </a:r>
          </a:p>
          <a:p>
            <a:r>
              <a:rPr lang="en-US" dirty="0"/>
              <a:t>Audio enhancement is the process of clarifying audio recordings to increase </a:t>
            </a:r>
            <a:r>
              <a:rPr lang="en-US" dirty="0" err="1"/>
              <a:t>intelligility</a:t>
            </a:r>
            <a:r>
              <a:rPr lang="en-US" dirty="0"/>
              <a:t> by reducing the unwanted sounds and increasing the wanted sounds.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991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7C499-B159-4C71-8CB2-8924BB316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Characterisics</a:t>
            </a:r>
            <a:r>
              <a:rPr lang="en-US" dirty="0"/>
              <a:t> Of Sound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427EA-8539-48EF-A4FB-A70BC4443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There Are Five Main Characteristics Of Sound Waves: </a:t>
            </a:r>
          </a:p>
          <a:p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Wavelength, </a:t>
            </a:r>
          </a:p>
          <a:p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Amplitude, </a:t>
            </a:r>
          </a:p>
          <a:p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Frequency, </a:t>
            </a:r>
          </a:p>
          <a:p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Time Period, And </a:t>
            </a:r>
          </a:p>
          <a:p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Velocity.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726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19BB5-1314-4AE0-B437-CF92564CA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Optimisations</a:t>
            </a:r>
            <a:r>
              <a:rPr lang="en-US" dirty="0"/>
              <a:t> Involved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FCDB4-3E2F-47C4-83B1-0F1AF851F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Unwanted Noise</a:t>
            </a:r>
          </a:p>
          <a:p>
            <a:r>
              <a:rPr lang="en-US" dirty="0"/>
              <a:t>Boost Wanted Sound</a:t>
            </a:r>
          </a:p>
          <a:p>
            <a:r>
              <a:rPr lang="en-US" dirty="0"/>
              <a:t>Amplify Low Amplitude Regions</a:t>
            </a:r>
          </a:p>
          <a:p>
            <a:r>
              <a:rPr lang="en-US" dirty="0"/>
              <a:t>Equalize The Output</a:t>
            </a:r>
          </a:p>
          <a:p>
            <a:r>
              <a:rPr lang="en-US" dirty="0"/>
              <a:t>Additional Effects</a:t>
            </a:r>
          </a:p>
          <a:p>
            <a:r>
              <a:rPr lang="en-US" dirty="0"/>
              <a:t>Quality Improvement</a:t>
            </a:r>
          </a:p>
        </p:txBody>
      </p:sp>
    </p:spTree>
    <p:extLst>
      <p:ext uri="{BB962C8B-B14F-4D97-AF65-F5344CB8AC3E}">
        <p14:creationId xmlns:p14="http://schemas.microsoft.com/office/powerpoint/2010/main" val="1670199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DAE475B-393B-4C87-9CFC-8518909DA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743" y="0"/>
            <a:ext cx="6176513" cy="610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339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447E84-8C71-4DA7-90E3-F110821C24F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561" y="0"/>
            <a:ext cx="8148877" cy="6107502"/>
          </a:xfr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EA15015-962A-4C5C-A64E-26B04E5CB4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91915"/>
          <a:stretch/>
        </p:blipFill>
        <p:spPr>
          <a:xfrm>
            <a:off x="497561" y="0"/>
            <a:ext cx="658379" cy="6107502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7901F156-5495-4FB3-98BD-BE2BF413B95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50706" b="45480"/>
          <a:stretch/>
        </p:blipFill>
        <p:spPr>
          <a:xfrm>
            <a:off x="492020" y="3096883"/>
            <a:ext cx="8143336" cy="232913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82D3750D-BEC7-43A6-AB20-77AB4F6B56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93150"/>
          <a:stretch/>
        </p:blipFill>
        <p:spPr>
          <a:xfrm>
            <a:off x="486479" y="1"/>
            <a:ext cx="8143336" cy="418382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51AC0D5-3341-45BD-B67F-5ACC85D264E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5762" b="49295"/>
          <a:stretch/>
        </p:blipFill>
        <p:spPr>
          <a:xfrm>
            <a:off x="497561" y="2794958"/>
            <a:ext cx="8143336" cy="301924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F84B170-6763-462E-97C0-151836A80E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93220"/>
          <a:stretch/>
        </p:blipFill>
        <p:spPr>
          <a:xfrm>
            <a:off x="497561" y="5693434"/>
            <a:ext cx="8143336" cy="41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58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A2C02-ED8F-4D7D-BF7E-E713AB587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32C5C-B82E-4FE0-A970-8E6AECB65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Smart Phones</a:t>
            </a:r>
          </a:p>
          <a:p>
            <a:r>
              <a:rPr lang="en-US" dirty="0"/>
              <a:t>Music Systems</a:t>
            </a:r>
          </a:p>
          <a:p>
            <a:r>
              <a:rPr lang="en-US" dirty="0"/>
              <a:t>Headsets</a:t>
            </a:r>
          </a:p>
          <a:p>
            <a:r>
              <a:rPr lang="en-US" dirty="0"/>
              <a:t>TVs</a:t>
            </a:r>
          </a:p>
          <a:p>
            <a:r>
              <a:rPr lang="en-US" dirty="0"/>
              <a:t>Conferences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38614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87</TotalTime>
  <Words>205</Words>
  <Application>Microsoft Office PowerPoint</Application>
  <PresentationFormat>On-screen Show (4:3)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arial</vt:lpstr>
      <vt:lpstr>Gill Sans MT</vt:lpstr>
      <vt:lpstr>Gallery</vt:lpstr>
      <vt:lpstr>Audio Enhancer</vt:lpstr>
      <vt:lpstr>Aim</vt:lpstr>
      <vt:lpstr>Audio</vt:lpstr>
      <vt:lpstr>Audio Enhancer</vt:lpstr>
      <vt:lpstr>Characterisics Of Sound</vt:lpstr>
      <vt:lpstr>Optimisations Involved</vt:lpstr>
      <vt:lpstr>PowerPoint Presentation</vt:lpstr>
      <vt:lpstr>PowerPoint Presentation</vt:lpstr>
      <vt:lpstr>Applications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Audio Enhancer</dc:title>
  <dc:creator>administrator</dc:creator>
  <cp:lastModifiedBy>Jai Vignesh R</cp:lastModifiedBy>
  <cp:revision>3</cp:revision>
  <dcterms:created xsi:type="dcterms:W3CDTF">2021-09-19T17:31:27Z</dcterms:created>
  <dcterms:modified xsi:type="dcterms:W3CDTF">2025-06-28T17:53:10Z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