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Exercises: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br>
                  <a:rPr lang="en-US"/>
                </a:b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7458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2"/>
          </p:cNvCxnSpPr>
          <p:nvPr/>
        </p:nvCxnSpPr>
        <p:spPr>
          <a:xfrm>
            <a:off x="1298575" y="3291840"/>
            <a:ext cx="1781175" cy="8782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310769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 flipV="1">
            <a:off x="1298575" y="2306955"/>
            <a:ext cx="1781175" cy="9848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591560"/>
            <a:ext cx="1367155" cy="5784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88277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06955"/>
            <a:ext cx="1367155" cy="685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4" idx="2"/>
          </p:cNvCxnSpPr>
          <p:nvPr/>
        </p:nvCxnSpPr>
        <p:spPr>
          <a:xfrm>
            <a:off x="6019165" y="3291840"/>
            <a:ext cx="200533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86766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4495" y="286766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72855" y="329184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649095" y="2254250"/>
            <a:ext cx="880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cos(x)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649095" y="4014470"/>
            <a:ext cx="90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-sin(x)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90060" y="2122805"/>
            <a:ext cx="880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cos(x)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452620" y="3985895"/>
            <a:ext cx="82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sin(x)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159500" y="2331085"/>
                <a:ext cx="1724660" cy="661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𝑐𝑜𝑠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2331085"/>
                <a:ext cx="1724660" cy="6610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647700" y="5774690"/>
                <a:ext cx="11092180" cy="52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)∙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𝑠𝑖𝑛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𝑐𝑜𝑠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5774690"/>
                <a:ext cx="11092180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Exercises: </a:t>
                </a:r>
                <a14:m>
                  <m:oMath xmlns:m="http://schemas.openxmlformats.org/officeDocument/2006/math"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0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0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b="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)∙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)∙</m:t>
                              </m:r>
                              <m:r>
                                <a:rPr lang="en-US" b="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3"/>
            <a:endCxn id="18" idx="3"/>
          </p:cNvCxnSpPr>
          <p:nvPr/>
        </p:nvCxnSpPr>
        <p:spPr>
          <a:xfrm flipV="1">
            <a:off x="3076575" y="4309110"/>
            <a:ext cx="1823720" cy="3086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40660" y="303593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8" idx="1"/>
          </p:cNvCxnSpPr>
          <p:nvPr/>
        </p:nvCxnSpPr>
        <p:spPr>
          <a:xfrm>
            <a:off x="3058795" y="3220085"/>
            <a:ext cx="1841500" cy="4895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75835" y="358521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58440" y="443357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48280" y="188404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z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748280" y="568769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120" y="23717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0" name="Straight Arrow Connector 9"/>
          <p:cNvCxnSpPr>
            <a:stCxn id="7" idx="3"/>
            <a:endCxn id="9" idx="2"/>
          </p:cNvCxnSpPr>
          <p:nvPr/>
        </p:nvCxnSpPr>
        <p:spPr>
          <a:xfrm>
            <a:off x="3051175" y="2068195"/>
            <a:ext cx="3496945" cy="727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6"/>
            <a:endCxn id="9" idx="3"/>
          </p:cNvCxnSpPr>
          <p:nvPr/>
        </p:nvCxnSpPr>
        <p:spPr>
          <a:xfrm flipV="1">
            <a:off x="5624195" y="3095625"/>
            <a:ext cx="1048385" cy="9137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548120" y="48018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9" name="Straight Arrow Connector 18"/>
          <p:cNvCxnSpPr>
            <a:stCxn id="18" idx="6"/>
            <a:endCxn id="15" idx="1"/>
          </p:cNvCxnSpPr>
          <p:nvPr/>
        </p:nvCxnSpPr>
        <p:spPr>
          <a:xfrm>
            <a:off x="5624195" y="4009390"/>
            <a:ext cx="1048385" cy="9169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5" idx="2"/>
          </p:cNvCxnSpPr>
          <p:nvPr/>
        </p:nvCxnSpPr>
        <p:spPr>
          <a:xfrm flipV="1">
            <a:off x="3076575" y="5226050"/>
            <a:ext cx="3471545" cy="6457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96480" y="2790190"/>
            <a:ext cx="972185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396480" y="5196840"/>
            <a:ext cx="992505" cy="196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3943350" y="30397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943350" y="45580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775835" y="2000250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x+y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775835" y="5650230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x+y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788025" y="3169920"/>
            <a:ext cx="31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z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859145" y="45580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q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Exercises: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 b="0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03320" y="420751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1913255" y="321881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993775" y="3034665"/>
                <a:ext cx="919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x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3034665"/>
                <a:ext cx="91948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1066800" y="5055870"/>
                <a:ext cx="84709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055870"/>
                <a:ext cx="84709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2" idx="3"/>
            <a:endCxn id="6" idx="2"/>
          </p:cNvCxnSpPr>
          <p:nvPr/>
        </p:nvCxnSpPr>
        <p:spPr>
          <a:xfrm flipV="1">
            <a:off x="1913890" y="4631690"/>
            <a:ext cx="1789430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2"/>
          </p:cNvCxnSpPr>
          <p:nvPr/>
        </p:nvCxnSpPr>
        <p:spPr>
          <a:xfrm flipV="1">
            <a:off x="1913255" y="3197225"/>
            <a:ext cx="1790065" cy="21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37" idx="3"/>
          </p:cNvCxnSpPr>
          <p:nvPr/>
        </p:nvCxnSpPr>
        <p:spPr>
          <a:xfrm flipV="1">
            <a:off x="4551680" y="424624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03320" y="27730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4" name="Straight Arrow Connector 23"/>
          <p:cNvCxnSpPr>
            <a:stCxn id="23" idx="6"/>
            <a:endCxn id="37" idx="1"/>
          </p:cNvCxnSpPr>
          <p:nvPr/>
        </p:nvCxnSpPr>
        <p:spPr>
          <a:xfrm>
            <a:off x="4551680" y="31972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</p:cNvCxnSpPr>
          <p:nvPr/>
        </p:nvCxnSpPr>
        <p:spPr>
          <a:xfrm>
            <a:off x="6642735" y="39465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94375" y="35223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994025" y="487172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974975" y="35782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110480" y="3034665"/>
                <a:ext cx="4984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π</a:t>
                </a:r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80" y="3034665"/>
                <a:ext cx="4984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998720" y="4475480"/>
                <a:ext cx="62420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20" y="4475480"/>
                <a:ext cx="62420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48"/>
          <p:cNvSpPr txBox="1"/>
          <p:nvPr/>
        </p:nvSpPr>
        <p:spPr>
          <a:xfrm>
            <a:off x="2816225" y="2694305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Presentation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Liberation Sans</vt:lpstr>
      <vt:lpstr>DejaVu Math TeX Gyre</vt:lpstr>
      <vt:lpstr>MS Mincho</vt:lpstr>
      <vt:lpstr>C059</vt:lpstr>
      <vt:lpstr>Arial Black</vt:lpstr>
      <vt:lpstr>Microsoft YaHei</vt:lpstr>
      <vt:lpstr>Arial Unicode MS</vt:lpstr>
      <vt:lpstr>SimSun</vt:lpstr>
      <vt:lpstr>Noto Color Emoji</vt:lpstr>
      <vt:lpstr>Office Theme</vt:lpstr>
      <vt:lpstr>Exercises:  </vt:lpstr>
      <vt:lpstr>Exercises: </vt:lpstr>
      <vt:lpstr>Exercises: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8</cp:revision>
  <dcterms:created xsi:type="dcterms:W3CDTF">2024-09-29T08:39:23Z</dcterms:created>
  <dcterms:modified xsi:type="dcterms:W3CDTF">2024-09-29T08:39:23Z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