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371a0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371a0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371a0b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8371a0b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8371a0b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8371a0b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Response Prediction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Hassett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CCLE/TCGA Gene Expression Dataset (15363 cell responses, 104 samples)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PRISM Drug Dataset (4686 drugs, 104 samples)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Split: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80%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20% validation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Keras Model trained in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Pre-trained weights from TCGA Variational Autoencoder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Froze first two feature extractor layers (Transfer-learning)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 learning rate: 0.001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1" y="2708350"/>
            <a:ext cx="8610334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Loss: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0.9119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0" y="2009175"/>
            <a:ext cx="3246800" cy="11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950" y="364450"/>
            <a:ext cx="2838175" cy="395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831" y="445022"/>
            <a:ext cx="2838169" cy="39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