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95" d="100"/>
          <a:sy n="95" d="100"/>
        </p:scale>
        <p:origin x="29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0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7:5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2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223 126 24575,'0'0'0,"0"0"0,0 0 0,0 6 0,0 1 0,-1 0 0,0 0 0,0 0 0,0 0 0,-1 0 0,0 0 0,-1 0 0,1-1 0,-1 1 0,-8 11 0,8-13 0,0 0 0,-1-1 0,1 0 0,-1 1 0,0-1 0,0-1 0,-1 1 0,1-1 0,-1 1 0,0-1 0,0-1 0,0 1 0,0-1 0,-8 3 0,10-4 0,-1 0 0,0 0 0,0-1 0,0 1 0,0-1 0,0 0 0,0-1 0,1 1 0,-1 0 0,0-1 0,0 0 0,0 0 0,1 0 0,-1 0 0,0-1 0,1 0 0,-1 1 0,1-1 0,0-1 0,-1 1 0,1 0 0,0-1 0,0 1 0,1-1 0,-1 0 0,0 0 0,1 0 0,0 0 0,0-1 0,-2-3 0,1 2 0,0-1 0,1 1 0,0-1 0,0 1 0,0-1 0,1 0 0,-1 0 0,2 0 0,-1 1 0,0-1 0,1 0 0,0 0 0,1 0 0,-1 0 0,1 0 0,0 0 0,1 0 0,0 1 0,3-9 0,-2 8 0,1-1 0,0 0 0,0 1 0,1 0 0,0 0 0,0 0 0,0 1 0,1 0 0,0 0 0,0 0 0,0 0 0,11-5 0,-7 6 0,-1 0 0,1 0 0,0 1 0,0 0 0,0 1 0,0 0 0,0 0 0,18 1 0,-13 1 0,1 1 0,-1 0 0,0 1 0,0 1 0,0 1 0,0 0 0,0 1 0,-1 0 0,0 1 0,0 1 0,0 0 0,20 15 0,-26-15 0,0 0 0,0 0 0,-1 0 0,0 1 0,-1 0 0,0 1 0,0-1 0,0 1 0,-1 0 0,-1 1 0,1-1 0,-2 1 0,1 0 0,-1 0 0,-1 0 0,2 11 0,-2-6 0,-1 0 0,-1 0 0,-1 0 0,0 0 0,0 0 0,-2 0 0,0 0 0,0-1 0,-1 1 0,-10 20 0,5-14 0,-1-1 0,-1 0 0,-1 0 0,-1-1 0,-15 18 0,19-28 0,1 1 0,-2-1 0,1 0 0,-1-1 0,-1 0 0,1-1 0,-1 0 0,-1-1 0,1 0 0,-18 6 0,16-10 0,12-4 0,8 0 0,8-1 0,0 1 0,1 1 0,-1 0 0,1 2 0,20 2 0,-21-2 0,37 3-1365,-3 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2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24575,'-7'272'0,"5"-200"0,6 106 0,1 1 0,-5-172-1365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2:5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13 24575,'0'0'0,"1"-1"0,-1 1 0,0-1 0,0 1 0,0 0 0,-1-1 0,1 1 0,0-1 0,0 1 0,0-1 0,0 1 0,0 0 0,0-1 0,-1 1 0,1-1 0,0 1 0,0 0 0,-1-1 0,1 1 0,0-1 0,0 1 0,-1 0 0,1 0 0,-1-1 0,1 1 0,-1-1 0,-12 0 0,8 1 0,-32 0 0,-44 1 0,75 0 0,0 1 0,0-1 0,-1 1 0,1 0 0,0 1 0,1-1 0,-1 1 0,0 0 0,1 1 0,-1-1 0,1 1 0,0 0 0,0 0 0,-6 9 0,1-2 0,1 0 0,1 1 0,0 0 0,0 0 0,-7 19 0,7-13 0,0 1 0,2 0 0,1 1 0,0-1 0,1 1 0,-1 26 0,4-35 0,1 1 0,1 0 0,0-1 0,0 1 0,4 13 0,-3-18 0,1 0 0,-1 1 0,1-1 0,1 0 0,-1 0 0,1-1 0,1 1 0,7 9 0,-6-11 0,0 1 0,0-1 0,0 0 0,1-1 0,-1 0 0,1 0 0,1 0 0,-1-1 0,0 0 0,1 0 0,-1-1 0,1 0 0,0 0 0,0-1 0,13 1 0,-5-1 0,0-1 0,1-1 0,-1 0 0,0-1 0,0-1 0,27-8 0,-34 8 0,-1 0 0,1-1 0,-1 0 0,1 0 0,-1-1 0,0-1 0,-1 1 0,1-1 0,-1 0 0,0-1 0,8-9 0,-10 10 0,-1 0 0,0-1 0,0 1 0,-1-1 0,1 0 0,-1 0 0,-1 0 0,0 0 0,0-1 0,0 1 0,-1 0 0,0-1 0,0 1 0,-1-14 0,0 11 0,-1 0 0,-1-1 0,0 1 0,0 0 0,-1-1 0,-1 2 0,1-1 0,-2 0 0,1 1 0,-11-17 0,13 24 0,0 0 0,0 0 0,0 0 0,0 0 0,0 0 0,0 0 0,0 1 0,-1-1 0,1 1 0,-1-1 0,1 1 0,-1 0 0,1 0 0,-1 0 0,0 0 0,1 1 0,-1-1 0,0 1 0,0-1 0,1 1 0,-1 0 0,0 0 0,0 1 0,0-1 0,1 0 0,-1 1 0,-4 1 0,-1 1 0,-1 0 0,1 1 0,0 0 0,0 0 0,1 1 0,-1 0 0,-10 9 0,-75 80-1365,69-68-5461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24575,'0'19'0,"0"-13"0,0 0 0,0-6 0,0 0 0,0 0 0,0 0 0,0 0 0,0 0 0,0 0 0,1 1 0,-1-1 0,0 0 0,0 0 0,0 0 0,0 0 0,0 0 0,1 0 0,-1 0 0,0 0 0,0 0 0,0 0 0,0 0 0,1 0 0,-1 0 0,0 0 0,0 0 0,0 0 0,0 0 0,0 0 0,1-1 0,-1 1 0,0 0 0,0 0 0,0 0 0,0 0 0,0 0 0,0 0 0,1 0 0,-1 0 0,155-72 0,-150 69 0,-1 1 0,0 0 0,1 0 0,-1 1 0,1-1 0,0 1 0,-1 0 0,1 0 0,0 1 0,8-1 0,-11 2-1365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24575,'-35'0'0,"34"0"0,0 0 0,1 0 0,-1 1 0,1-1 0,-1 0 0,1 0 0,0 1 0,-1-1 0,1 0 0,-1 1 0,1-1 0,0 1 0,-1-1 0,1 1 0,0-1 0,-1 0 0,1 1 0,0-1 0,-1 1 0,1-1 0,0 1 0,0-1 0,0 1 0,0 0 0,0-1 0,-1 1 0,1-1 0,0 1 0,0-1 0,1 2 0,-2 22 0,2-18 0,-2 14 0,-1 1 0,-7 29 0,6-33 0,0 1 0,0-1 0,2 1 0,1 19 0,0-36 0,0 0 0,0 0 0,0 0 0,0 0 0,0 0 0,1 0 0,-1 0 0,0 0 0,1 0 0,-1 0 0,1-1 0,-1 1 0,1 0 0,0 0 0,-1 0 0,1-1 0,0 1 0,-1 0 0,1-1 0,0 1 0,0-1 0,0 1 0,-1 0 0,1-1 0,0 0 0,0 1 0,0-1 0,0 0 0,0 1 0,0-1 0,0 0 0,0 0 0,2 0 0,3 0 0,0 0 0,0 0 0,1-1 0,8-2 0,-2 1 0,15-1 0,0 1 0,52 2 0,-68 1 0,0 1 0,0 0 0,-1 0 0,1 1 0,-1 1 0,0 0 0,0 0 0,0 1 0,14 9 0,-22-12-59,0 0 0,0 0-1,0 0 1,-1 0-1,1 1 1,-1-1 0,1 1-1,-1 0 1,0 0 0,0 0-1,0 0 1,0 0 0,-1 0-1,1 1 1,-1-1-1,0 0 1,0 1 0,0-1-1,0 1 1,-1-1 0,1 1-1,-1 3 1,-1 6-6767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10 24575,'0'0'0,"0"1"0,0-1 0,0 0 0,0 0 0,0 0 0,0 0 0,0 0 0,0 0 0,-1 0 0,1 0 0,0 1 0,0-1 0,0 0 0,0 0 0,0 0 0,0 0 0,0 0 0,0 0 0,0 1 0,0-1 0,0 0 0,0 0 0,0 0 0,0 0 0,0 0 0,0 0 0,0 1 0,0-1 0,0 0 0,0 0 0,0 0 0,0 0 0,0 0 0,1 0 0,-1 1 0,0-1 0,0 0 0,0 0 0,0 0 0,0 0 0,0 0 0,0 0 0,0 0 0,0 0 0,1 0 0,-1 1 0,0-1 0,6 3 0,-3-3 0,0-1 0,0 1 0,-1-1 0,1 0 0,0 0 0,0 0 0,-1 0 0,5-3 0,10-4 0,-7 7 0,-10 2 0,0-1 0,0 0 0,1 0 0,-1 0 0,0 0 0,0 0 0,0 0 0,1 0 0,-1 0 0,0 0 0,0 1 0,0-1 0,0 0 0,1 0 0,-1 0 0,0 0 0,0 0 0,0 1 0,0-1 0,0 0 0,0 0 0,0 0 0,0 1 0,1-1 0,-1 0 0,0 2 0,0-1 0,-1 0 0,1 0 0,0 1 0,0-1 0,-1 0 0,1 0 0,-1 0 0,1 1 0,-1-1 0,0 2 0,-24 44 0,9-16 0,-27 42 0,36-64 0,0 0 0,0-1 0,-1 1 0,0-1 0,0-1 0,-1 0 0,0 0 0,-15 8 0,-8 2 0,-64 21 0,86-35 0,-1-1 0,1 0 0,-1 0 0,-18 0 0,11-2 0,16 1-85,1-1 0,0 0-1,0 0 1,0 1 0,-1-1-1,1 0 1,0 1 0,0-1-1,0 1 1,0 0 0,0-1-1,0 1 1,0 0 0,0 0-1,-1 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24575,'0'0'0,"0"0"0,0 0 0,0 5 0,-1 10 0,-1 1 0,0-1 0,-1 0 0,-7 18 0,0 5 0,-6 31 0,-36 144 0,50-207 0,-1 5 0,0 0 0,0 0 0,1 0 0,-1 20 0,4-31 0,-1 1 0,0 0 0,0 0 0,0-1 0,0 1 0,1 0 0,-1 0 0,0-1 0,1 1 0,-1 0 0,0-1 0,1 1 0,-1-1 0,1 1 0,-1 0 0,1-1 0,-1 1 0,1-1 0,0 1 0,-1-1 0,1 1 0,0-1 0,-1 0 0,1 1 0,0-1 0,1 1 0,23 4 0,-13-3 0,43 10 0,1-2 0,0-3 0,69 1 0,-110-8-95,-11 0-46,1 1 0,-1-1-1,1-1 1,0 1 0,-1 0 0,1-1 0,-1 0 0,8-3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24575,'-7'5'0,"5"-2"0,-1 1 0,1 0 0,-1-1 0,1 1 0,0 0 0,0 1 0,1-1 0,-1 0 0,0 6 0,-7 44 0,6-31 0,-11 89 0,-5 31 0,18-137 0,-9 48 0,2 1 0,-1 80 0,9-128-1365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24575,'9'3'0,"20"15"0,51 40 0,21 30 0,-4-3 0,-38-38 0,126 74 0,-162-107-17,-17-9-207,0-1-1,0-1 0,0 1 0,1-1 1,9 3-1,-8-4-6601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24575,'-4'1'0,"0"0"0,0 0 0,0 1 0,0-1 0,0 1 0,1 0 0,-1 0 0,0 0 0,-4 4 0,4-3 0,-3 2 0,0 0 0,1 0 0,0 1 0,0 0 0,0 1 0,-7 9 0,-25 47 0,21-33 0,-25 37 0,-55 102 0,66-105 0,3 2 0,-28 95 0,54-146-1365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7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709 187 24575,'1'-3'0,"0"-1"0,20-113 0,-21 116 0,-1 0 0,1-1 0,0 1 0,0 0 0,-1-1 0,1 1 0,-1 0 0,1-1 0,-1 1 0,0 0 0,1 0 0,-1-1 0,0 1 0,0 0 0,0 0 0,0 0 0,-1-1 0,-20-15 0,17 14 0,0 0 0,0 0 0,-1 1 0,1-1 0,-1 1 0,1 1 0,-1-1 0,0 1 0,1 0 0,-1 0 0,-9 0 0,6 2 0,1-1 0,-1 1 0,0 1 0,1 0 0,0 0 0,-1 1 0,-8 3 0,0 3 0,0 0 0,0 1 0,1 1 0,0 0 0,1 1 0,-18 18 0,19-16 0,1 0 0,0 1 0,2 0 0,-16 25 0,23-33 0,0 0 0,1 0 0,0 0 0,0 1 0,1-1 0,0 1 0,0 0 0,1 0 0,0 0 0,0 0 0,1-1 0,0 1 0,2 13 0,-2-19 0,1 1 0,-1 0 0,1-1 0,0 1 0,0-1 0,0 1 0,0-1 0,0 1 0,0-1 0,1 0 0,-1 0 0,1 1 0,3 2 0,-4-4 0,1 0 0,-1 0 0,1 0 0,0 0 0,-1 0 0,1 0 0,0-1 0,0 1 0,0 0 0,-1-1 0,1 0 0,0 1 0,0-1 0,0 0 0,0 0 0,0 0 0,0 0 0,0 0 0,2-1 0,4-1 0,-1 0 0,0 0 0,0-1 0,-1 0 0,1-1 0,-1 1 0,1-1 0,-1 0 0,0-1 0,-1 0 0,7-5 0,8-11 0,25-32 0,-44 51 0,26-35 0,30-56 0,-46 74 0,-11 19 0,0 0 0,0 0 0,0 0 0,0 0 0,0 0 0,0 0 0,0 0 0,0 0 0,0 0 0,1 0 0,-1 0 0,0 0 0,0 0 0,0 0 0,0 0 0,0 0 0,0 0 0,0 0 0,0 0 0,0 0 0,0 0 0,0 0 0,1 0 0,-1 0 0,0 0 0,0 0 0,0 0 0,0 0 0,0 0 0,0 0 0,0 0 0,0 0 0,0 0 0,0 0 0,0 0 0,0 0 0,0 1 0,0-1 0,0 0 0,0 0 0,1 0 0,-1 0 0,0 0 0,0 0 0,0 0 0,0 0 0,0 0 0,0 0 0,0 0 0,0 0 0,0 1 0,0-1 0,0 0 0,0 0 0,0 0 0,0 0 0,0 0 0,0 0 0,0 0 0,0 0 0,0 0 0,-1 0 0,1 0 0,0 1 0,2 7 0,-1 16 0,-2 1 0,0-1 0,-1 0 0,-7 28 0,-1 16 0,3 123 0,0-7 0,-13-29 0,1-15 0,19-138 0,-16 120 0,11-93 0,-2 0 0,-11 32 0,13-46 0,-1-1 0,-1 0 0,0 0 0,-1-1 0,-16 21 0,17-24 0,-1-2 0,-1 1 0,0-1 0,0 0 0,0-1 0,-1 0 0,0-1 0,-16 8 0,18-11 0,0 1 0,0-1 0,-1-1 0,1 0 0,-1 0 0,0 0 0,0-1 0,0 0 0,1-1 0,-1 0 0,-18-3 0,16 1 0,0-1 0,0 0 0,0 0 0,1-2 0,-1 1 0,1-1 0,0-1 0,-18-12 0,17 10 0,0-1 0,1 0 0,0-1 0,0 0 0,1 0 0,-15-23 0,21 28 0,0 0 0,0-1 0,0 0 0,1 1 0,0-1 0,0 0 0,1 0 0,-1 0 0,1 0 0,1 0 0,-1-1 0,1 1 0,0 0 0,0 0 0,1 0 0,0-1 0,3-11 0,1 5 0,0 0 0,1 1 0,0 0 0,1 0 0,13-18 0,49-51 0,43-26-1365,-66 68-5461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3:0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24575,'0'0'0,"0"3"0,16 225 0,20-2 0,8 82 0,-43-306 0,1 21 0,-1-1 0,0 1 0,-4 30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4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8:0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11 24575,'0'-1'0,"0"0"0,0 1 0,0 0 0,0-1 0,0 1 0,0-1 0,0 1 0,0 0 0,0-1 0,0 1 0,0 0 0,0-1 0,0 1 0,0-1 0,0 1 0,0 0 0,0-1 0,-1 1 0,1 0 0,0-1 0,0 1 0,0 0 0,-1-1 0,1 1 0,-2 0 0,0-1 0,0 1 0,1 0 0,-1 0 0,0 0 0,1 1 0,-1-1 0,0 0 0,0 1 0,1-1 0,-1 1 0,1-1 0,-1 1 0,0 0 0,1 0 0,-1 0 0,1 0 0,0 0 0,-1 0 0,1 0 0,0 0 0,-3 3 0,-1 3 0,0 0 0,1 0 0,-7 13 0,6-11 0,-76 147 0,-68 189 0,134-304 0,-13 63 0,23-79 0,2 0 0,0 0 0,2 49 0,4-34 0,2 0 0,2-1 0,1 0 0,3 0 0,0-1 0,3 0 0,1-1 0,1 0 0,33 51 0,-36-71 0,-1 1 0,2-2 0,1 0 0,0 0 0,0-2 0,34 25 0,-22-22 0,0-1 0,0-1 0,2-2 0,31 11 0,-10-6-1365,-36-12-5461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0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24575,'12'11'0,"-8"-6"0,1-1 0,-1 0 0,1 0 0,0-1 0,0 1 0,1-1 0,-1 0 0,1-1 0,-1 1 0,1-1 0,0 0 0,0-1 0,0 1 0,0-1 0,0 0 0,0-1 0,0 1 0,0-1 0,0 0 0,9-2 0,1-1 0,1-1 0,-1 0 0,-1-1 0,1-1 0,-1-1 0,0 0 0,0-1 0,-1 0 0,0-1 0,18-15 0,-5 0 0,-1-1 0,-2 0 0,39-53 0,-56 69 0,-5 5 0,0 1 0,1-1 0,0 1 0,0 0 0,0 0 0,4-4 0,-7 7 0,1 0 0,-1 0 0,0 0 0,0-1 0,0 1 0,0 0 0,0 0 0,0 0 0,0 0 0,0 0 0,1 0 0,-1 0 0,0 0 0,0 0 0,0 0 0,0 0 0,0 0 0,0 0 0,0 0 0,1 0 0,-1 0 0,0 0 0,0 0 0,0 0 0,0 1 0,0-1 0,0 0 0,0 0 0,0 0 0,0 0 0,1 0 0,-1 0 0,0 0 0,0 0 0,0 0 0,0 0 0,0 0 0,0 0 0,0 1 0,0-1 0,0 0 0,0 0 0,0 0 0,0 0 0,0 0 0,0 0 0,0 0 0,0 1 0,1 6 0,0-5 0,7 127 0,-2-31 0,-2-37 0,20 447 0,-24-498-1365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0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24575,'0'0'0,"0"0"0,2 0 0,3 0 0,4-2 0,7-6 0,8-5 0,6-5 0,6-3 0,3-1 0,1-4 0,0-2 0,-6 4-8191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0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24575,'-1'1'0,"1"0"0,0 0 0,0 0 0,0 0 0,-1 0 0,1 0 0,-1 1 0,1-1 0,0 0 0,-1 0 0,0-1 0,0 3 0,-4 5 0,-12 29 0,1 1 0,2 1 0,2 1 0,-8 47 0,12-36 0,1 0 0,2 102 0,6-121 0,8 43 0,-7-62 0,1 0 0,0-1 0,1 1 0,1-1 0,11 24 0,-14-33 0,0 0 0,0 1 0,0-1 0,1 0 0,-1-1 0,1 1 0,0 0 0,0-1 0,5 4 0,-7-5 0,0 0 0,0-1 0,1 1 0,-1-1 0,0 1 0,1-1 0,-1 0 0,0 1 0,1-1 0,-1 0 0,0 0 0,1 0 0,-1 0 0,0 0 0,1-1 0,-1 1 0,0 0 0,1 0 0,-1-1 0,0 1 0,1-1 0,-1 1 0,0-1 0,0 0 0,0 1 0,0-1 0,0 0 0,0 0 0,2-1 0,0-2 0,1 1 0,-1-1 0,0 0 0,0 0 0,-1 0 0,5-9 0,9-30 0,-12 32 0,4-14 0,-1 0 0,-1-1 0,-1 0 0,2-48 0,-7 57 0,0 1 0,-1-1 0,-1 1 0,0-1 0,-2 1 0,0 0 0,0 0 0,-13-28 0,14 38 0,0 0 0,0 1 0,-1-1 0,0 0 0,0 1 0,0 0 0,-6-5 0,8 8 0,0 0 0,-1 1 0,1-1 0,-1 0 0,1 1 0,-1 0 0,1-1 0,-1 1 0,0 0 0,0 0 0,0 1 0,1-1 0,-1 0 0,0 1 0,0 0 0,0 0 0,0 0 0,-4 0 0,2 1-227,0 0-1,1 0 1,-1 0-1,0 1 1,-7 3-1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0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24575,'0'1'0,"0"1"0,0 0 0,0-1 0,-1 1 0,1-1 0,-1 1 0,0 2 0,-3 8 0,-12 96 0,-5 133 0,17-76 0,6-123 0,12 80 0,-12-110 0,1 0 0,1 0 0,0 0 0,0 0 0,8 12 0,-11-20 0,1-1 0,0 0 0,0 1 0,1-1 0,-1 0 0,0-1 0,1 1 0,0 0 0,0-1 0,0 1 0,0-1 0,0 0 0,0 0 0,1 0 0,-1 0 0,1-1 0,-1 1 0,1-1 0,0 0 0,6 1 0,-4-2 0,0 0 0,0-1 0,1 1 0,-1-1 0,0-1 0,0 1 0,0-1 0,0 0 0,-1 0 0,1-1 0,0 0 0,-1 0 0,0 0 0,9-7 0,-1-1 0,0 0 0,-1-1 0,0 0 0,13-17 0,-11 8 0,0 0 0,-2-1 0,0 0 0,-2 0 0,0-2 0,-1 1 0,-2-1 0,0 0 0,-2 0 0,0-1 0,-2 0 0,-1 0 0,0 0 0,-4-36 0,0 46 0,0 0 0,-2-1 0,0 1 0,0 0 0,-1 1 0,-1-1 0,0 1 0,-1 0 0,-1 0 0,-9-12 0,11 18 0,0 1 0,-1-1 0,0 2 0,0-1 0,0 1 0,-1 0 0,-12-7 0,14 9 0,-1 1 0,1 0 0,-1 0 0,0 1 0,0 0 0,0 0 0,0 1 0,0 0 0,0 0 0,-14 1 0,16 0 8,-1 0-1,1 1 1,0 0-1,-1 0 1,1 1-1,0 0 1,-1 0-1,1 0 1,0 0-1,1 1 1,-1-1-1,0 2 1,1-1-1,-1 0 1,-5 7-1,4-3-172,0-1 0,1 1 0,0 1 0,0-1 0,0 1 0,1-1 0,1 1 0,-6 17 0,-1 15-6661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24575,'2'9'0,"1"5"0,0 0 0,-2 1 0,0-1 0,0 0 0,-2 20 0,1 28 0,2-36 0,2-1 0,0 0 0,12 37 0,-12-50 0,1 0 0,0 0 0,1-1 0,0 1 0,0-1 0,1 0 0,1-1 0,16 18 0,-21-25 0,0 0 0,0 0 0,1-1 0,-1 1 0,1-1 0,-1 0 0,1 0 0,0 0 0,0 0 0,0-1 0,0 0 0,0 0 0,0 0 0,0 0 0,1 0 0,-1-1 0,0 0 0,0 0 0,0 0 0,1 0 0,-1-1 0,0 0 0,0 0 0,0 0 0,0 0 0,0 0 0,4-3 0,4-2 0,-1 0 0,-1 0 0,1-1 0,-1-1 0,0 0 0,-1 0 0,0-1 0,0 0 0,-1 0 0,0-1 0,9-15 0,-7 9 0,-1 0 0,-1-1 0,0 0 0,-1 0 0,-1-1 0,-1 0 0,3-19 0,-6 24 0,0 0 0,-1 0 0,-1 1 0,0-1 0,-1 0 0,-5-25 0,5 32 0,-1-1 0,0 1 0,-1 0 0,1 0 0,-1 0 0,-7-9 0,8 11 0,-1 1 0,0 0 0,0 0 0,0 0 0,0 0 0,0 0 0,-1 1 0,1-1 0,-1 1 0,0 0 0,-5-2 0,6 3 5,-1 0 1,0 0-1,0 0 0,0 1 0,0-1 0,0 1 1,0 0-1,0 0 0,0 0 0,0 1 0,0 0 0,0-1 1,1 1-1,-1 0 0,0 1 0,0-1 0,1 1 1,-1 0-1,1 0 0,-1 0 0,-3 3 0,-4 4-300,0 0-1,1 0 0,0 1 0,-14 19 0,-10 17-6530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8:0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24575,'0'0'0,"5"1"0,-1-1 0,0 1 0,1 0 0,-1 0 0,0 0 0,7 4 0,10 2 0,66 13 0,-42-11 0,51 18 0,-45-8 0,-2 3 0,0 2 0,-1 3 0,-2 1 0,-1 2 0,66 58 0,-68-48-96,-2 2 0,-2 2 0,-1 2 0,-3 1 0,29 52 0,-29-37-48,-2 1 0,-4 2 0,39 123 0,-52-131 120,-2 0-1,-3 0 1,6 94 0,-16-120 13,-2 1 0,0-1 0,-2 1 1,-2-1-1,-1 0 0,-1 0 0,-1 0 0,-16 37 1,9-36-181,-35 55 1,20-43-6274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3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24575,'0'1'0,"-1"-1"0,0 0 0,0 1 0,0 0 0,0-1 0,1 1 0,-1-1 0,0 1 0,1 0 0,-1 0 0,0-1 0,1 1 0,-1 0 0,1 0 0,-1 0 0,0 1 0,1-1 0,-12 23 0,1 1 0,-13 44 0,17-48 0,-80 267 0,10-26 0,53-192 0,-25 86 0,47-148 0,1-6 0,0 1 0,0-1 0,1 0 0,-1 1 0,1-1 0,-1 0 0,1 1 0,0-1 0,0 1 0,0-1 0,1 3 0,14-4 0,3 3 0,0 1 0,0 0 0,21 10 0,-3-2 0,46 15 0,-30-12 0,94 44 0,-124-49-1365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0 484 24575,'3'-3'0,"32"-43"0,34-58 0,-53 76 0,-1-1 0,15-40 0,-24 52 0,0 0 0,-1 0 0,-1-1 0,-1 1 0,1-33 0,-4 45 0,0 0 0,0-1 0,-1 1 0,0 0 0,-2-8 0,3 12 0,-1-1 0,1 0 0,-1 0 0,0 0 0,0 1 0,0-1 0,0 1 0,0-1 0,0 0 0,0 1 0,-1 0 0,1-1 0,-1 1 0,1 0 0,-1 0 0,1 0 0,-3-2 0,3 3 0,0 0 0,0-1 0,1 1 0,-1 0 0,0 0 0,0 0 0,0 0 0,0 0 0,0 0 0,1 0 0,-1 0 0,0 0 0,0 0 0,0 1 0,0-1 0,1 0 0,-1 0 0,0 1 0,0-1 0,1 1 0,-1-1 0,0 0 0,0 1 0,1 0 0,-1-1 0,1 1 0,-1-1 0,0 1 0,1 0 0,-1-1 0,0 2 0,-2 3 0,0 0 0,0 0 0,-3 9 0,4-9 0,-7 15 0,1 2 0,1-1 0,1 1 0,1-1 0,-3 28 0,7-37 0,0 0 0,1-1 0,1 1 0,3 22 0,-2-27 0,0 1 0,0 0 0,1-1 0,0 1 0,0-1 0,1 0 0,0 0 0,5 6 0,-6-8 0,1-1 0,-1 0 0,1 0 0,0-1 0,0 1 0,0-1 0,1 0 0,-1 0 0,1 0 0,-1-1 0,11 4 0,-12-5 0,1 0 0,0 0 0,0 0 0,0-1 0,-1 1 0,1-1 0,0 0 0,0 0 0,0 0 0,0-1 0,-1 0 0,1 1 0,0-1 0,-1-1 0,1 1 0,0 0 0,4-4 0,2-1 0,0-1 0,-1 0 0,0 0 0,-1-1 0,1 0 0,10-15 0,0-2 0,18-32 0,-19 25 0,-2-1 0,-2 0 0,22-70 0,-36 103 0,0-1 0,0 1 0,0-1 0,0 1 0,0 0 0,0-1 0,0 1 0,0-1 0,1 1 0,-1 0 0,0-1 0,0 1 0,1 0 0,-1-1 0,0 1 0,0 0 0,1-1 0,-1 1 0,0 0 0,1-1 0,-1 1 0,0 0 0,1 0 0,-1 0 0,1-1 0,0 1 0,-1 0 0,0 1 0,1-1 0,-1 0 0,1 0 0,-1 0 0,1 0 0,-1 1 0,1-1 0,-1 0 0,0 1 0,1-1 0,-1 0 0,0 0 0,1 1 0,-1-1 0,0 1 0,1 0 0,13 23 0,-12-20 0,7 17 0,-1 0 0,0 0 0,8 45 0,-10-33 0,-2 0 0,0 37 0,-5-63 0,1 4 0,0-11 0,0 0 0,0 0 0,0 0 0,0 0 0,0 0 0,0 0 0,0 1 0,0-1 0,0 0 0,0 0 0,0 0 0,0 0 0,0 0 0,0 0 0,0 0 0,0 0 0,1 0 0,-1 0 0,0 1 0,0-1 0,0 0 0,0 0 0,0 0 0,0 0 0,0 0 0,0 0 0,0 0 0,0 0 0,1 0 0,-1 0 0,0 0 0,0 0 0,0 0 0,0 0 0,0 0 0,0 0 0,0 0 0,0 0 0,1 0 0,-1 0 0,0 0 0,0 0 0,0 0 0,0 0 0,0 0 0,0 0 0,0 0 0,0 0 0,0 0 0,1 0 0,-1 0 0,0 0 0,0 0 0,0 0 0,0-1 0,0 1 0,0 0 0,0 0 0,0 0 0,0 0 0,0 0 0,0 0 0,0 0 0,0 0 0,0 0 0,0-1 0,1 1 0,-1 0 0,10-11 0,11-10 0,28-22 0,-42 38 0,0 0 0,0 0 0,0 1 0,1 0 0,-1 0 0,1 1 0,0 0 0,0 0 0,9-1 0,-14 4 0,0-1 0,1 1 0,-1 0 0,0 1 0,0-1 0,0 0 0,0 1 0,0 0 0,0 0 0,0 0 0,-1 0 0,1 0 0,0 0 0,0 1 0,-1-1 0,1 1 0,-1 0 0,1 0 0,-1 0 0,2 2 0,5 6 0,0 0 0,-1 1 0,9 15 0,-7-11 0,0 0 0,1-1 0,1 0 0,0 0 0,17 13 0,-23-21 0,1-1 0,0 0 0,0 0 0,1 0 0,-1-1 0,1 0 0,0-1 0,0 0 0,0 0 0,16 3 0,-19-6 0,0 0 0,0 0 0,0 0 0,0 0 0,0-1 0,0 0 0,0 0 0,0 0 0,0-1 0,-1 0 0,6-2 0,7-5 0,24-17 0,-36 23 0,60-45 0,-58 42 0,-1 1 0,-1-1 0,1 0 0,-1 0 0,0-1 0,0 1 0,6-14 0,-9 16 0,-1 1 0,0 0 0,-1 0 0,1-1 0,-1 1 0,1 0 0,-1-1 0,0 1 0,0-1 0,0 1 0,-1 0 0,1-1 0,-1 1 0,0 0 0,0 0 0,0-1 0,0 1 0,0 0 0,-1 0 0,0 0 0,-3-5 0,5 8 0,0 0 0,-1-1 0,1 1 0,0 0 0,0 0 0,-1-1 0,1 1 0,0 0 0,-1 0 0,1 0 0,0-1 0,-1 1 0,1 0 0,0 0 0,-1 0 0,1 0 0,-1 0 0,1 0 0,0 0 0,-1 0 0,1 0 0,-1 0 0,1 0 0,0 0 0,-1 0 0,1 0 0,0 0 0,-1 0 0,1 0 0,-1 0 0,1 0 0,0 1 0,-1-1 0,1 0 0,0 0 0,-1 0 0,1 1 0,0-1 0,-1 0 0,1 0 0,0 1 0,0-1 0,-1 0 0,1 1 0,0-1 0,0 0 0,0 1 0,-1 0 0,0 2 0,-1 0 0,0 0 0,1 0 0,-2 5 0,0 4 0,0 0 0,1-1 0,0 1 0,1 0 0,0 15 0,1-18 0,1 0 0,0 0 0,0 0 0,1 0 0,0-1 0,1 1 0,5 14 0,-5-19 6,-1 0 1,0 0-1,1-1 0,0 1 0,-1-1 0,2 1 0,-1-1 0,0 0 1,1 0-1,-1 0 0,1-1 0,0 1 0,0-1 0,0 0 0,0 0 1,0 0-1,0-1 0,7 2 0,1 0-253,0-2 0,0 1 0,0-2 0,0 1 0,21-3 0,19-5-6579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3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 24575,'0'0'0,"13"-7"0,-6 0 0,-5 5 0,-2 7 0,0 20 0,-15 208 0,3-139-119,-17 157 370,18 1-1748,11-237-5329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24575,'0'0'0,"-6"2"0,2 1 0,0 1 0,1 0 0,0 0 0,-1-1 0,-2 7 0,1-3 0,-4 7 0,0 1 0,1-1 0,1 1 0,0 1 0,-8 26 0,-13 84 0,26-115 0,-7 34 0,2-1 0,-2 74 0,9-117 0,0-1 0,0 0 0,0 0 0,0 0 0,0 1 0,0-1 0,0 0 0,0 0 0,0 1 0,0-1 0,0 0 0,0 0 0,0 0 0,0 1 0,0-1 0,0 0 0,0 0 0,0 1 0,0-1 0,0 0 0,0 0 0,1 0 0,-1 1 0,0-1 0,0 0 0,0 0 0,0 0 0,0 0 0,1 1 0,-1-1 0,0 0 0,0 0 0,0 0 0,0 0 0,1 0 0,-1 0 0,0 0 0,0 1 0,1-1 0,-1 0 0,0 0 0,0 0 0,0 0 0,1 0 0,-1 0 0,0 0 0,0 0 0,1 0 0,-1 0 0,0 0 0,0 0 0,0 0 0,1-1 0,-1 1 0,0 0 0,0 0 0,0 0 0,1 0 0,-1 0 0,15-12 0,-8 5 0,14-7 0,7-7 0,49-27 0,-68 43 0,0 1 0,1 0 0,-1 1 0,1-1 0,-1 2 0,1-1 0,0 2 0,0-1 0,0 1 0,13 1 0,-18 0 0,1 1 0,0 0 0,-1 0 0,0 1 0,1 0 0,-1 0 0,0 0 0,0 0 0,0 1 0,0 0 0,0 0 0,0 0 0,-1 1 0,0-1 0,0 1 0,0 0 0,0 0 0,0 1 0,-1-1 0,5 8 0,-1 1 0,-1 0 0,0 0 0,0 0 0,-2 1 0,1 0 0,3 28 0,-6-27 0,-1 0 0,-1 0 0,0 0 0,-1 0 0,0 0 0,-2 0 0,0 0 0,0 0 0,-1-1 0,-1 0 0,-1 1 0,0-2 0,0 1 0,-2-1 0,1 0 0,-2 0 0,-10 12 0,14-19 15,0-1 0,-1 0 0,1 0 0,-1 0 0,0-1 0,-1 1 0,-9 4 0,13-8-108,-1 1 0,0-1 1,0 0-1,0 1 0,0-2 0,0 1 0,0 0 0,0-1 1,0 0-1,0 0 0,0 0 0,0 0 0,0-1 1,0 0-1,-4-1 0,-4-2-6733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24575,'0'0'0,"3"-3"0,6-4 0,0 1 0,0 0 0,1 1 0,0 0 0,15-6 0,56-13 0,-36 11 0,24-11 0,70-35 0,-42 17 0,-81 35-1365,-2 2-5461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3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0,0 7 0,2 111 0,0 20 0,-4-23 0,0 95 0,2-209 0,0 0 0,0-1 0,0 1 0,0 0 0,0-1 0,1 1 0,-1 0 0,0-1 0,0 1 0,1 0 0,-1-1 0,0 1 0,1-1 0,-1 1 0,1 0 0,-1-1 0,0 1 0,1-1 0,-1 1 0,1-1 0,0 0 0,-1 1 0,1-1 0,-1 1 0,1-1 0,0 0 0,-1 0 0,1 1 0,0-1 0,-1 0 0,1 0 0,0 0 0,-1 0 0,2 0 0,3 1 0,0-1 0,0 0 0,10-1 0,-3 0 0,256 5 0,-240-3 0,-14-1 40,-1 0 0,16-3 0,-24 3-205,0-1 0,1-1 0,-1 1 0,0-1 0,0 0 0,0 0 0,0 0 0,5-4 0,4-4-6661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3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24575,'0'0'0,"0"0"0,0 0 0,0 0 0,-7 2 0,5 0 0,0-1 0,0 1 0,0 0 0,0-1 0,1 1 0,-1 0 0,0 0 0,1 0 0,0 0 0,-1 0 0,1 1 0,0-1 0,0 0 0,0 1 0,0-1 0,0 5 0,-2 4 0,1 1 0,-1 15 0,3-19 0,-6 344 0,8-236 0,-1 30-1365,-1-133-5461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3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24575,'0'7'0,"0"0"0,0 0 0,1 0 0,0 0 0,0 0 0,1 0 0,0-1 0,0 1 0,1 0 0,0-1 0,0 0 0,0 0 0,1 0 0,0 0 0,0 0 0,7 7 0,196 182 0,-68-70 0,-81-68 0,115 102 0,-161-153 0,-12-6 0,0 1 0,0-1 0,1 0 0,-1 0 0,0 0 0,0 0 0,1 0 0,-1 0 0,0-1 0,0 1 0,1 0 0,-1 0 0,0 0 0,0 0 0,0 0 0,1 0 0,-1 0 0,0 0 0,0 0 0,0-1 0,1 1 0,-1 0 0,0 0 0,0 0 0,0 0 0,0-1 0,1 1 0,-1-2 0,1 0 0,-1 1 0,1-1 0,-1 0 0,0 0 0,0 0 0,0 1 0,0-1 0,0-3 0,-1-9-1365,0 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4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24575,'-1'0'0,"0"1"0,0-1 0,1 0 0,-1 0 0,0 0 0,0 1 0,1-1 0,-1 0 0,0 1 0,1-1 0,-1 0 0,0 1 0,1-1 0,-2 2 0,1-1 0,-3 2 0,0 0 0,0 1 0,1 0 0,-1-1 0,1 1 0,0 1 0,-4 6 0,-16 36 0,18-36 0,-44 114 0,5-10 0,29-81 0,-78 166 0,78-175 0,0 0 0,-2-1 0,0 0 0,-2-2 0,-32 31 0,44-47 30,1 0 0,0 0 0,-5 7 0,9-10-154,1 0 0,-1-1 1,1 1-1,-1 0 0,1 0 0,0 0 1,0 0-1,0 0 0,1 0 0,-1 0 1,1 5-1,-1 1-6702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8:0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24575,'-3'0'0,"1"0"0,-1 1 0,0-1 0,1 1 0,-1 0 0,1 0 0,0 0 0,-1 0 0,1 0 0,-4 3 0,-22 17 0,25-18 0,-17 16 0,1 0 0,1 1 0,1 1 0,-17 25 0,-51 98 0,63-102 17,3 2 0,1 0 0,1 1 0,-9 48-1,14-35-113,2 0 0,-4 111 0,15-86 11,3-1-1,4 1 1,4-2-1,44 161 1,-39-188 86,2-1 0,29 59 0,-34-84 0,2-1 0,1 0 0,1-1 0,1-1 0,31 31 0,-40-45 66,1-2 0,24 17-1,-30-22-157,0-1 0,1 0-1,-1-1 1,1 1 0,0-1-1,0 0 1,-1-1 0,1 1-1,9 0 1,2-2-6734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4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24575,'2'14'0,"8"30"0,-2 1 0,-2-1 0,1 68 0,-20 133 0,5-173 0,-18 79 0,18-121 0,-1 1 0,-1-1 0,-1 0 0,-2-1 0,-17 28 0,18-38 0,6-10 0,0 1 0,1-1 0,-5 13 0,10-22 0,0 0 0,-1 0 0,1 0 0,0 1 0,0-1 0,0 0 0,0 0 0,0 1 0,0-1 0,0 0 0,0 0 0,0 1 0,0-1 0,0 0 0,0 0 0,0 1 0,0-1 0,0 0 0,0 0 0,0 1 0,0-1 0,0 0 0,0 0 0,1 1 0,-1-1 0,0 0 0,0 0 0,0 0 0,0 1 0,0-1 0,1 0 0,-1 0 0,0 0 0,0 1 0,0-1 0,1 0 0,-1 0 0,0 0 0,0 0 0,1 0 0,-1 0 0,0 0 0,0 1 0,1-1 0,-1 0 0,15-1 0,-7 1 0,17 1 0,-1 1 0,33 8 0,15 2 0,63 4 0,-85-10-455,1-2 0,68-3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4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24575,'0'2'0,"0"0"0,0 0 0,0 0 0,0 0 0,0 0 0,0 0 0,2 3 0,-2-4 0,7 36 0,5 75 0,-10 39 0,-3-99 0,0 414-1365,1-453-5461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207 360 24575,'0'-3'0,"1"1"0,0 0 0,0-1 0,0 1 0,1 0 0,-1 0 0,0 0 0,1 0 0,0 0 0,-1 0 0,1 0 0,0 0 0,2-1 0,3-5 0,0 1 0,-1 0 0,0-1 0,-1 0 0,1-1 0,-2 1 0,1-1 0,-1 0 0,0 0 0,-1 0 0,0 0 0,-1-1 0,0 1 0,0-1 0,0-16 0,-2 7 0,0-1 0,-4-23 0,3 36 0,-1-1 0,1 1 0,-2-1 0,1 1 0,-1-1 0,0 1 0,0 0 0,-7-10 0,9 16 0,0 0 0,0 0 0,0-1 0,0 1 0,0 0 0,0 0 0,0 0 0,-1 0 0,1 1 0,0-1 0,-1 0 0,1 0 0,-1 1 0,1-1 0,-1 1 0,1-1 0,-1 1 0,1 0 0,-1 0 0,1-1 0,-1 1 0,0 0 0,1 0 0,-1 1 0,1-1 0,-1 0 0,-1 1 0,-3 1 0,0 0 0,1 0 0,-1 1 0,1 0 0,-10 6 0,-1 2 0,0 1 0,1 1 0,0 1 0,2 0 0,-18 22 0,21-23 0,0 1 0,1 0 0,1 1 0,0-1 0,1 2 0,-9 28 0,14-37 0,1 0 0,0 0 0,0 1 0,0-1 0,1 1 0,0-1 0,0 1 0,1-1 0,0 0 0,1 1 0,-1-1 0,1 0 0,1 0 0,-1 0 0,1 0 0,0 0 0,1-1 0,0 1 0,0-1 0,0 0 0,1 0 0,0-1 0,0 1 0,0-1 0,1 0 0,-1 0 0,1-1 0,0 0 0,1 0 0,-1 0 0,1-1 0,0 0 0,0 0 0,0-1 0,12 4 0,-2-4-124,-1-1 0,0 0 0,1-1 0,-1 0 0,1-1 0,-1-1-1,0-1 1,0-1 0,0 0 0,16-6 0,7-5-6702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24575,'1'1'0,"0"0"0,-1 0 0,1 0 0,0 1 0,-1-1 0,1 0 0,0 1 0,0 1 0,0 1 0,0 0 0,-1 0 0,1 0 0,-1 1 0,0-1 0,0 0 0,0 0 0,0 0 0,-1 0 0,-1 5 0,-1 6 0,-9 20 0,7-22 0,-4 8 0,0-1 0,-1 1 0,-19 27 0,-46 52 0,3-4 0,59-75 0,0 0 0,-18 43 0,18-28 0,2 0 0,2 1 0,1 0 0,2 0 0,1 1 0,1 48 0,4-74 0,0 1 0,1-1 0,1 0 0,0 1 0,0-1 0,1 0 0,8 20 0,-7-23 0,0-1 0,1 0 0,0 0 0,0-1 0,1 1 0,0-1 0,0 0 0,1-1 0,-1 0 0,2 0 0,7 6 0,-8-7 0,1-1 0,0 1 0,0-1 0,0 0 0,0-1 0,1 0 0,0-1 0,-1 1 0,1-2 0,0 1 0,0-1 0,13 0 0,-14-2 0,0 1 0,-1-1 0,1-1 0,0 0 0,-1 0 0,1 0 0,-1-1 0,0 0 0,1 0 0,-2-1 0,1 0 0,0 0 0,-1-1 0,10-8 0,-6 2 0,1 0 0,-2-1 0,1 0 0,-2-1 0,0 0 0,0 0 0,-1-1 0,-1 0 0,0 0 0,-1-1 0,-1 1 0,4-18 0,-8 30 0,1-1 0,-1 0 0,0 0 0,0 1 0,0-1 0,0 0 0,0 0 0,-1 1 0,1-1 0,-1 0 0,1 0 0,-1 1 0,0-1 0,0 1 0,-1-1 0,1 1 0,0-1 0,-3-2 0,1 2 0,0 0 0,-1 0 0,1 0 0,-1 0 0,0 0 0,0 1 0,0 0 0,0 0 0,0 0 0,-6-2 0,-1 0 11,0 1 0,0 0 0,-1 1 0,1 0 0,-1 1 0,1 0-1,-1 1 1,0 0 0,1 1 0,-13 2 0,17-2-89,0 1 0,0 0 0,1 0-1,-1 0 1,1 1 0,0 0 0,-1 0 0,1 0 0,1 1-1,-1 0 1,0 0 0,1 1 0,0-1 0,0 1 0,0 0-1,1 1 1,0-1 0,-4 7 0,-1 5-6748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4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385 440 24575,'0'-9'0,"2"-31"0,13-72 0,1-20 0,-15 123 0,-1-1 0,0 0 0,-1 1 0,0-1 0,-1 1 0,0 0 0,-6-17 0,7 22 0,-1 1 0,1 0 0,-1 0 0,0-1 0,0 1 0,0 1 0,0-1 0,-1 0 0,1 0 0,-1 1 0,0-1 0,0 1 0,0 0 0,0 0 0,0 0 0,0 0 0,0 1 0,-1-1 0,1 1 0,-1 0 0,1 0 0,-1 0 0,-5 0 0,1 0 0,0 1 0,0 0 0,-1 1 0,1 0 0,0 0 0,0 1 0,-14 5 0,-54 24 0,75-31 0,-25 12 0,-35 23 0,51-28 0,-1 1 0,2 0 0,-1 0 0,1 1 0,-15 17 0,22-23 0,0 0 0,0 0 0,0 0 0,1 0 0,-1 0 0,1 0 0,-1 0 0,1 0 0,0 0 0,0 1 0,1-1 0,-1 0 0,1 1 0,-1-1 0,1 1 0,0-1 0,0 1 0,1-1 0,-1 0 0,1 1 0,0-1 0,0 0 0,0 1 0,0-1 0,0 0 0,1 0 0,-1 0 0,1 0 0,0 0 0,0 0 0,3 2 0,4 6 0,0-2 0,1 1 0,1-1 0,20 13 0,51 26 0,-53-32 0,-28-16 0,18 10 0,0 1 0,-1 1 0,0 1 0,19 18 0,-33-27 0,0 0 0,0 0 0,0 0 0,-1 1 0,0-1 0,0 1 0,0 0 0,0 0 0,-1 0 0,0 1 0,0-1 0,0 0 0,-1 1 0,0 0 0,0-1 0,0 1 0,-1-1 0,0 1 0,0 0 0,0-1 0,-2 10 0,1-11 0,0 1 0,-1 0 0,1-1 0,-1 0 0,0 1 0,0-1 0,-1 0 0,1 0 0,-1 0 0,0 0 0,-5 5 0,7-8 0,0 0 0,-1 1 0,1-1 0,-1 0 0,1 0 0,-1 0 0,1 0 0,-1 0 0,0 0 0,0-1 0,1 1 0,-1-1 0,0 1 0,0-1 0,0 1 0,1-1 0,-1 0 0,0 0 0,0 0 0,0 0 0,0 0 0,0 0 0,0-1 0,1 1 0,-1-1 0,0 1 0,0-1 0,0 1 0,1-1 0,-1 0 0,-2-2 0,2 2 0,-1-1 0,1 0 0,0 0 0,0 0 0,0 0 0,0-1 0,0 1 0,0-1 0,0 1 0,1-1 0,-1 1 0,1-1 0,-1-3 0,0 1 0,1 0 0,0-1 0,0 1 0,0 0 0,1 0 0,0-11 0,1 3 0,1 1 0,1-1 0,0 1 0,0-1 0,8-16 0,7-9-91,1 2 0,25-37 0,-22 39-1001,18-29-5734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7:4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24575,'0'13'0,"-6"227"0,5 148 0,14-233 0,-9-123 0,2-1 0,18 57 0,-20-78 0,0 1 0,1-1 0,0 1 0,1-1 0,0-1 0,1 1 0,0-1 0,0 0 0,16 14 0,-16-17 0,1-1 0,-1 0 0,1 0 0,-1 0 0,1-1 0,1-1 0,-1 1 0,0-1 0,1-1 0,0 1 0,0-2 0,-1 1 0,11 0 0,-7-2 0,0 0 0,0-1 0,0 0 0,0 0 0,0-2 0,0 1 0,0-2 0,-1 1 0,1-2 0,-1 1 0,0-2 0,0 1 0,-1-1 0,0-1 0,0 0 0,16-15 0,-16 12 0,1-1 0,-2 0 0,0-1 0,0 0 0,-1 0 0,0-1 0,-1 0 0,-1 0 0,0-1 0,-1 0 0,0 0 0,-1 0 0,3-21 0,-6 26 0,0 1 0,-1-1 0,0 0 0,0 1 0,-1-1 0,0 1 0,0-1 0,-5-15 0,4 18 0,-1 0 0,1 1 0,-1-1 0,0 1 0,-1 0 0,1 0 0,-1 0 0,0 0 0,0 1 0,0-1 0,-1 1 0,0 0 0,-6-4 0,2 2 10,0 1 0,0 1 0,-1-1 0,0 1 0,0 1 0,0 0 0,0 1 0,0-1 0,0 2 0,-1 0 0,-10 0 0,8 1-175,1 1 0,-1 0 0,1 1 0,-1 0 0,1 1 0,0 0 0,0 1 0,-20 10 0,-9 9-6661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8:0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24575,'0'-1'0,"0"0"0,0 0 0,0 0 0,1 0 0,-1 1 0,0-1 0,0 0 0,0 0 0,1 0 0,-1 0 0,1 1 0,-1-1 0,0 0 0,1 0 0,-1 1 0,1-1 0,0 0 0,-1 1 0,1-1 0,-1 0 0,1 1 0,0-1 0,0 1 0,-1-1 0,1 1 0,0 0 0,0-1 0,-1 1 0,1 0 0,0-1 0,0 1 0,0 0 0,0 0 0,0 0 0,-1 0 0,1 0 0,0 0 0,0 0 0,0 0 0,0 0 0,0 0 0,0 0 0,1 1 0,60 26 0,-16-7 0,15 5 0,151 69 0,-180-77 0,256 144 0,-234-126 0,-1 2 0,-2 2 0,50 50 0,-65-52 0,-1 2 0,-1 2 0,-3 1 0,-1 1 0,32 63 0,-46-72 0,-1 0 0,-1 1 0,-2 1 0,-2 0 0,-1 0 0,-1 1 0,-3 0 0,2 46 0,-7-12 0,-12 83 0,-21 68 0,-11-28 120,34-165-417,0-1 0,-2 0 0,0 0 0,-26 38 0,31-55-6529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3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3 0,19 130 0,32 194-61,-42-276-43,139 568-720,-143-604 824,-2-3 0,9 19 0,-11-28 0,1 0 0,-1 0 0,1 0 0,0-1 0,0 1 0,0 0 0,0-1 0,0 0 0,0 1 0,1-1 0,2 2 0,-3-3 19,-1-1 0,0 1 0,1-1 0,-1 1 1,1-1-1,-1 1 0,1-1 0,-1 0 0,1 0 0,-1 0 0,1 0 0,-1 0 0,1 0 0,-1 0 0,1 0 0,-1 0 0,1-1 0,-1 1 0,0-1 0,1 1 0,-1-1 0,1 1 0,-1-1 0,0 0 0,2-1 0,1-1 63,1-1 1,-1 0-1,1 1 0,-1-2 1,5-6-1,5-9-82,0-1 0,-1 0 0,-1-1 0,11-29 0,28-97 0,-41 118 0,-2 2 0,0 2 0,12-27 0,-11 87 0,-6-23 0,1-1 0,0 0 0,0 1 0,1-2 0,1 1 0,0 0 0,0-1 0,1 0 0,0-1 0,0 1 0,1-1 0,0-1 0,0 0 0,1 0 0,12 7 0,-17-11 0,0-1 0,0-1 0,0 1 0,0 0 0,1-1 0,-1 0 0,1 0 0,-1 0 0,1-1 0,-1 0 0,1 0 0,-1 0 0,1 0 0,-1 0 0,0-1 0,1 0 0,-1 0 0,1 0 0,6-3 0,-5 1 0,0-1 0,-1 1 0,1-1 0,-1 0 0,0 0 0,0 0 0,0-1 0,-1 1 0,1-1 0,-1 0 0,0-1 0,5-9 0,-6 9 0,0 1 0,0-2 0,-1 1 0,0 0 0,0 0 0,0-1 0,-1 1 0,0-1 0,0 1 0,-1-1 0,0 0 0,0-9 0,-1 11 0,0 1 0,0-1 0,0 1 0,-1 0 0,1 0 0,-1 0 0,0 0 0,0 0 0,0 0 0,-1 0 0,1 0 0,-1 1 0,0-1 0,0 1 0,0 0 0,-1 0 0,1 0 0,-1 1 0,-6-5 0,5 4-52,-1 1-1,0 0 1,1 0-1,-1 0 1,0 0-1,0 1 1,0 0-1,0 1 1,0-1-1,0 1 1,0 0-1,0 0 1,0 1-1,0 0 1,0 0-1,0 0 1,1 1-1,-1 0 1,0 0-1,1 0 1,-1 1-1,1 0 0,0 0 1,0 0-1,-5 4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3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31 24575,'-6'-13'0,"4"11"0,1 1 0,-1-1 0,1 1 0,-1-1 0,0 1 0,0 0 0,1 0 0,-1 0 0,0 0 0,0 0 0,0 0 0,0 1 0,0-1 0,0 1 0,-1-1 0,1 1 0,-3 0 0,1 0 0,1 0 0,0 1 0,-1-1 0,1 1 0,0 0 0,0 0 0,0 1 0,0-1 0,0 0 0,-4 3 0,-4 4 0,1 0 0,0 1 0,1 0 0,-14 16 0,11-11 0,0 2 0,1-1 0,1 1 0,-14 31 0,18-34 0,1 1 0,0 1 0,1-1 0,0 1 0,1 0 0,-1 23 0,4-36 0,0 0 0,0 0 0,0-1 0,0 1 0,0 0 0,0 0 0,1-1 0,-1 1 0,1 0 0,-1-1 0,1 1 0,0 0 0,0-1 0,-1 1 0,1-1 0,1 2 0,-1-2 0,0 0 0,0-1 0,0 1 0,0 0 0,0-1 0,1 1 0,-1 0 0,0-1 0,0 1 0,0-1 0,1 0 0,-1 1 0,0-1 0,0 0 0,0 0 0,1 0 0,-1 0 0,0 0 0,1 0 0,-1 0 0,0 0 0,2-1 0,0 0 0,1 0 0,0 0 0,-1-1 0,1 0 0,-1 1 0,1-1 0,-1 0 0,0-1 0,0 1 0,0 0 0,0-1 0,0 0 0,0 0 0,3-5 0,3-5 0,0 0 0,8-19 0,-3 6 0,-12 22 0,1 0 0,0 0 0,0 0 0,5-6 0,-7 9 0,0 1 0,0-1 0,-1 0 0,1 1 0,0-1 0,0 1 0,0-1 0,0 1 0,0-1 0,0 1 0,0 0 0,0-1 0,0 1 0,0 0 0,0 0 0,0 0 0,0 0 0,0-1 0,0 2 0,0-1 0,0 0 0,0 0 0,0 0 0,0 0 0,0 1 0,0-1 0,0 0 0,1 1 0,2 2 0,0 0 0,0 1 0,0-1 0,-1 0 0,1 1 0,-1 0 0,0 0 0,0 0 0,4 8 0,-5-9 0,30 50 6,25 58-1,18 63-145,-38-81-76,-5 2 0,28 130 0,-56-203 211,0-1 1,-2 0-1,0 1 0,-2 0 1,0-1-1,-4 28 1,2-39 14,0-1 0,0 1 0,-1 0 0,0-1 0,-1 0 0,0 0 0,0 0 1,-1 0-1,0-1 0,-1 0 0,0 0 0,0 0 0,-1-1 0,0 0 0,-14 11 1,14-12 11,-1-1 0,0 0 1,0 0-1,0-1 0,0 0 1,-1 0-1,0-1 0,0 0 1,0-1-1,0 0 0,0 0 1,0-1-1,0 0 0,-1-1 1,1 0-1,0 0 0,0-1 1,-1 0-1,1-1 0,0 0 1,0 0-1,0-1 0,0 0 1,1-1-1,-1 0 0,1 0 1,0-1-1,-10-7 0,4 1-22,1-1 0,0-1 0,1 0 0,0 0 0,1-1 0,-10-18 0,4 4 0,2 0 0,-18-48 0,26 56 0,1 0 0,0 0 0,2 0 0,0-1 0,1 1 0,0-40 0,4 44 0,0 0 0,1 0 0,1 0 0,0 1 0,2-1 0,-1 1 0,2 0 0,0 0 0,13-22 0,90-123-529,-93 137-307,22-29-5990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3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24575,'-3'37'0,"-1"-10"0,-3 106 0,12 175 0,8-141 46,5 86-1457,-17-228-5415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3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24575,'0'-3'0,"1"0"0,-1 0 0,1 0 0,0 0 0,0 0 0,1 0 0,-1 0 0,3-4 0,2-5 0,8-18 0,0 0 0,2 0 0,2 2 0,0 0 0,2 1 0,1 1 0,37-36 0,-42 48-341,0 1 0,1 0-1,24-12 1,-25 16-6485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3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0 795 24575,'0'0'0,"3"-3"0,46-43 0,173-156 0,-216 197 0,-4 2 0,1 1 0,0 0 0,-1 0 0,1-1 0,0 2 0,6-4 0,-8 5 0,0 0 0,-1 0 0,1 0 0,0 0 0,-1 0 0,1 0 0,0 0 0,-1 1 0,1-1 0,-1 0 0,1 0 0,0 1 0,-1-1 0,1 0 0,-1 1 0,1-1 0,-1 0 0,1 1 0,-1-1 0,1 1 0,-1-1 0,0 1 0,1-1 0,-1 1 0,0-1 0,1 1 0,-1 0 0,11 20 0,-10-17 0,57 148 0,2 2 0,-58-148 0,1 0 0,0 0 0,0 0 0,1-1 0,0 1 0,5 5 0,-8-10 0,0 0 0,0 0 0,0 0 0,0 0 0,0-1 0,0 1 0,1 0 0,-1 0 0,0-1 0,1 1 0,-1-1 0,0 0 0,1 1 0,-1-1 0,0 0 0,1 0 0,-1 1 0,1-1 0,-1 0 0,0-1 0,1 1 0,-1 0 0,1 0 0,-1-1 0,0 1 0,1 0 0,-1-1 0,0 1 0,1-1 0,-1 0 0,0 0 0,0 1 0,0-1 0,2-1 0,1-2 0,0 0 0,0 0 0,0 0 0,-1 0 0,1 0 0,-1-1 0,0 0 0,-1 1 0,1-1 0,-1 0 0,0 0 0,0-1 0,-1 1 0,1 0 0,-1 0 0,0-1 0,-1 1 0,1-7 0,-1 2 0,0 0 0,0 1 0,-1-1 0,-1 0 0,1 1 0,-2-1 0,1 0 0,-1 1 0,-6-12 0,0 6 0,0 0 0,-1 1 0,0 0 0,-2 1 0,-15-15 0,26 27 0,0 0 0,0 0 0,1 0 0,-1 0 0,0 0 0,0 0 0,1 0 0,-1 0 0,1 0 0,-1 0 0,1 0 0,-1 0 0,1-1 0,0 1 0,-1 0 0,1 0 0,0 0 0,0-1 0,0 1 0,0 0 0,0-2 0,1 0 0,0 0 0,1 0 0,-1 0 0,1 0 0,-1 0 0,4-4 0,0-2 0,193-335 0,-132 226 0,-21 36 0,-47 86 0,1 1 0,-1 0 0,1 0 0,0 0 0,0-1 0,0 1 0,1 0 0,-1 0 0,1 0 0,0 0 0,2 6 0,-2 2 0,10 177 0,43 244 0,-40-368 16,9 50-1397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3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170 729 24575,'10'-10'0,"-7"6"0,2-1 0,0 0 0,0-1 0,0 1 0,-1-1 0,5-9 0,-8 12 0,1-1 0,-1 0 0,0 1 0,0-1 0,0 0 0,0 0 0,-1 0 0,0 0 0,1 0 0,-1 1 0,-1-9 0,-1 0 0,0 1 0,-1-1 0,-1 0 0,1 1 0,-2 0 0,1 0 0,-2 0 0,1 0 0,-2 1 0,-12-17 0,18 26 0,0 0 0,0 0 0,0 0 0,0 0 0,0 0 0,0 0 0,-1 0 0,1 0 0,0 0 0,-1 1 0,1-1 0,-1 1 0,1-1 0,0 1 0,-1-1 0,0 1 0,1 0 0,-1-1 0,1 1 0,-1 0 0,1 0 0,-1 0 0,1 1 0,-1-1 0,1 0 0,-1 1 0,1-1 0,-1 0 0,1 1 0,-1 0 0,1-1 0,0 1 0,-1 0 0,-1 1 0,-2 2 0,-1 1 0,1 0 0,0 0 0,0 0 0,0 1 0,-4 6 0,0 1 0,1 0 0,0 1 0,1 0 0,1 0 0,-9 28 0,9-20 0,1 0 0,1 0 0,-1 33 0,5-51 0,-1 0 0,1 0 0,1 0 0,-1 0 0,0 0 0,3 6 0,-3-9 0,0 0 0,0-1 0,1 1 0,-1 0 0,1 0 0,-1-1 0,1 1 0,-1 0 0,1-1 0,-1 1 0,1-1 0,-1 1 0,1-1 0,0 1 0,-1-1 0,1 1 0,0-1 0,-1 1 0,1-1 0,0 0 0,0 0 0,0 1 0,-1-1 0,1 0 0,0 0 0,0 0 0,0 0 0,-1 0 0,1 0 0,0 0 0,0 0 0,0 0 0,-1 0 0,1 0 0,0-1 0,0 1 0,0 0 0,4-2 0,0 0 0,0 0 0,-1-1 0,1 1 0,-1-1 0,0 0 0,1 0 0,-1-1 0,-1 1 0,8-8 0,2-6 0,15-23 0,-12 14 0,-1-1 0,-1 0 0,-2-1 0,-1-1 0,12-46 0,-9 12 0,10-102 0,-19 108 0,-2-97 0,-3 149 0,0 2 0,0-1 0,-1 0 0,1 1 0,-1-1 0,1 1 0,-1-1 0,0 1 0,0-1 0,-4-5 0,5 9 0,0 0 0,0 0 0,0-1 0,0 1 0,0 0 0,0 0 0,0 0 0,0 0 0,0 0 0,0 0 0,0 0 0,0 0 0,-1 0 0,1 0 0,0 0 0,0 0 0,0 0 0,0 0 0,0 0 0,0 0 0,0 0 0,0 0 0,0 0 0,-1 0 0,1 0 0,0 0 0,0 0 0,0 0 0,0 0 0,0 0 0,0 0 0,0 0 0,0 0 0,0 0 0,-1 0 0,1 0 0,0 0 0,0 0 0,0 0 0,0 0 0,0 0 0,0 0 0,0 0 0,0 1 0,0-1 0,0 0 0,0 0 0,0 0 0,0 0 0,0 0 0,0 0 0,-1 0 0,1 0 0,0 0 0,0 0 0,0 1 0,0-1 0,-2 7 0,-3 21 0,2-1 0,1 1 0,2 38 0,0-36 0,1 40 0,16 111 0,-9-132 0,3-1 0,1 0 0,22 51 0,-14-53 0,-18-42 0,1 0 0,-1 0 0,1 0 0,0 0 0,0 0 0,0 0 0,7 5 0,-9-9-80,0 1 0,-1-1-1,1 1 1,0-1 0,0 1-1,0-1 1,-1 1 0,1-1-1,0 0 1,0 0 0,0 1 0,0-1-1,0 0 1,0 0 0,0 0-1,1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24575,'0'0'0,"1"1"0,-1-1 0,0 1 0,1-1 0,-1 1 0,1 0 0,-1-1 0,1 0 0,-1 1 0,1-1 0,0 1 0,1 0 0,0 1 0,42 33 0,-1 2 0,62 72 0,-45-37-1365,-52-64-5461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3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4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227 974 24575,'-3'-1'0,"1"0"0,0 0 0,0 0 0,0 0 0,1 0 0,-1-1 0,-3-2 0,-3-2 0,0 0 0,-1 1 0,0 0 0,0 1 0,-13-5 0,19 8 0,0 0 0,1 0 0,-1 1 0,0-1 0,1 1 0,-1-1 0,0 1 0,0 0 0,1 0 0,-1 0 0,0 1 0,0-1 0,1 1 0,-1-1 0,0 1 0,1 0 0,-1 0 0,1 0 0,-1 0 0,1 1 0,-5 2 0,2 1 0,0 1 0,1 0 0,0 0 0,-1 1 0,2 0 0,-1-1 0,1 1 0,0 0 0,-2 10 0,-4 9 0,1 1 0,2-1 0,0 2 0,-2 36 0,7-47 0,1 1 0,0-1 0,1 1 0,1 0 0,1-1 0,0 0 0,12 33 0,-13-43 0,1 0 0,0-1 0,1 0 0,-1 0 0,1 0 0,1 0 0,-1-1 0,1 1 0,0-1 0,0 0 0,0-1 0,8 5 0,-8-5 0,0-1 0,0-1 0,1 1 0,-1-1 0,1 0 0,0 0 0,0-1 0,0 1 0,0-1 0,0-1 0,0 1 0,0-1 0,0 0 0,9-1 0,-3-2 0,0 1 0,0-2 0,0 0 0,-1 0 0,0-1 0,0 0 0,0-1 0,0 0 0,15-13 0,-5 3 0,-2-1 0,0-1 0,25-32 0,-27 27 0,0-1 0,-2 0 0,0-2 0,-2 0 0,-1 0 0,-1-1 0,-1 0 0,10-50 0,-12 36 0,-2-1 0,-2 0 0,-1 0 0,-3 0 0,-6-58 0,5 91 0,0 3 0,1-1 0,-1 0 0,-4-11 0,5 18 0,0 0 0,0 0 0,0 0 0,0 0 0,0 0 0,0 1 0,0-1 0,0 0 0,0 0 0,0 0 0,0 0 0,0 0 0,0 0 0,-1 0 0,1 0 0,0 0 0,0 0 0,0 0 0,0 0 0,0 0 0,0 0 0,0 0 0,0 0 0,0 0 0,0 0 0,0 0 0,0 0 0,0 0 0,0 0 0,-1 0 0,1 0 0,0 0 0,0 0 0,0 0 0,0 0 0,0 0 0,0 0 0,0 0 0,0 0 0,0 0 0,0 0 0,0 0 0,0 0 0,0 0 0,0 0 0,0-1 0,0 1 0,0 0 0,0 0 0,-1 0 0,0 7 0,0 0 0,1 0 0,0 13 0,0-10 0,4 76 0,3 0 0,23 103 0,-28-181 0,3 20 0,1 0 0,2 0 0,15 36 0,-22-60 0,1 0 0,0 0 0,0 0 0,1-1 0,-1 1 0,1-1 0,0 1 0,0-1 0,4 3 0,-6-5 0,0 0 0,1 0 0,-1 0 0,1 0 0,-1 0 0,1-1 0,0 1 0,-1-1 0,1 1 0,0-1 0,-1 0 0,1 0 0,0 1 0,0-1 0,-1 0 0,1 0 0,0-1 0,-1 1 0,1 0 0,0-1 0,-1 1 0,1-1 0,0 1 0,-1-1 0,3-1 0,1-1 0,1 0 0,0-1 0,-1 0 0,0 0 0,9-10 0,21-27 0,-23 25 0,12-15 0,-6 7 0,1 1 0,43-41 0,-59 62 0,0-1 0,-1 1 0,1 0 0,0 0 0,0 1 0,0-1 0,0 1 0,0-1 0,1 1 0,-1 0 0,0 0 0,0 0 0,1 1 0,-1-1 0,1 1 0,-1 0 0,1 0 0,-1 0 0,1 0 0,-1 0 0,0 1 0,1 0 0,-1 0 0,6 2 0,18 5 0,-1 0 0,2-2 0,-1-1 0,32 1 0,-47-6 0,0 0 0,0 0 0,-1-1 0,1-1 0,0 0 0,0 0 0,-1-2 0,0 1 0,1-1 0,-1-1 0,-1 0 0,14-8 0,-17 8 0,0 0 0,0-1 0,-1 1 0,1-2 0,-1 1 0,-1-1 0,1 1 0,-1-1 0,0-1 0,5-10 0,-8 14 0,0 0 0,-1-1 0,1 1 0,-1 0 0,0-1 0,0 1 0,0 0 0,-1-1 0,1 1 0,-1-1 0,0 1 0,0-1 0,-1 1 0,1-1 0,-1 1 0,0 0 0,-1-1 0,1 1 0,-1 0 0,1 0 0,-5-8 0,5 11 0,0 0 0,1 0 0,-1 0 0,0 0 0,0 0 0,0 0 0,0 0 0,0 0 0,0 1 0,0-1 0,0 0 0,0 1 0,0-1 0,0 0 0,0 1 0,-1-1 0,1 1 0,0 0 0,0-1 0,-1 1 0,1 0 0,0 0 0,0 0 0,-1 0 0,1 0 0,0 0 0,0 0 0,-1 0 0,1 1 0,0-1 0,0 0 0,-1 1 0,1-1 0,0 1 0,0-1 0,0 1 0,-2 0 0,-2 3 0,0-1 0,0 1 0,1 0 0,-1 0 0,1 0 0,-6 9 0,4-5 0,0 0 0,1 1 0,0-1 0,1 1 0,0 1 0,-5 16 0,7-21 0,1 1 0,0-1 0,0 1 0,0-1 0,1 1 0,0-1 0,0 1 0,0-1 0,1 1 0,-1-1 0,1 0 0,1 1 0,3 9 0,-5-14 0,1 0 0,-1 1 0,1-1 0,0 0 0,-1 0 0,1 0 0,0 0 0,0 0 0,0 0 0,0 0 0,0 0 0,0 0 0,0 0 0,0 0 0,0-1 0,0 1 0,1-1 0,-1 1 0,0-1 0,2 1 0,-1 0 0,-1-1 0,1 0 0,0 0 0,0 0 0,0-1 0,-1 1 0,1 0 0,0-1 0,0 1 0,-1-1 0,1 1 0,0-1 0,1-1 0,3-1 0,-1-1 0,1 0 0,-1 0 0,0 0 0,-1 0 0,1-1 0,4-6 0,1-3 0,0-1 0,-1-1 0,0 0 0,-1 0 0,9-28 0,-17 43 0,0 1 0,0 0 0,0-1 0,0 1 0,1 0 0,-1 0 0,0-1 0,0 1 0,0 0 0,0 0 0,0-1 0,1 1 0,-1 0 0,0 0 0,0-1 0,1 1 0,-1 0 0,0 0 0,0 0 0,1-1 0,-1 1 0,0 0 0,0 0 0,1 0 0,-1 0 0,0 0 0,1 0 0,-1 0 0,0-1 0,0 1 0,1 0 0,-1 0 0,0 0 0,1 0 0,-1 0 0,0 1 0,1-1 0,-1 0 0,0 0 0,1 0 0,-1 0 0,0 0 0,0 0 0,1 0 0,-1 0 0,0 1 0,1-1 0,15 13 0,-7-5 0,6 4 0,-4-3 0,1 0 0,1-1 0,19 10 0,-29-16 0,1-1 0,-1 0 0,0-1 0,1 1 0,-1-1 0,1 0 0,-1 1 0,1-1 0,-1-1 0,1 1 0,-1 0 0,1-1 0,-1 0 0,0 0 0,1 0 0,-1 0 0,0-1 0,0 1 0,4-3 0,4-3 0,0 0 0,0-1 0,15-14 0,26-29 0,-26 26 0,48-39 0,-71 62 0,0 0 0,0 0 0,1 0 0,-1 0 0,1 1 0,-1-1 0,1 1 0,-1 0 0,1 0 0,0 0 0,-1 1 0,1-1 0,5 1 0,-5 0 0,-1 1 0,0-1 0,0 1 0,1 0 0,-1 0 0,0 0 0,0 0 0,0 1 0,0 0 0,0-1 0,0 1 0,0 0 0,-1 0 0,1 0 0,2 3 0,5 7 0,-8-9 0,1 1 0,0-1 0,0 0 0,7 5 0,-9-7 0,0-1 0,0 1 0,0-1 0,-1 1 0,1-1 0,0 0 0,0 1 0,0-1 0,0 0 0,0 0 0,0 0 0,0 0 0,0 1 0,0-1 0,0-1 0,0 1 0,0 0 0,0 0 0,0 0 0,0 0 0,0-1 0,0 1 0,0 0 0,0-1 0,0 1 0,1-2 0,6-4 0,0-1 0,0 0 0,0 0 0,-1-1 0,7-10 0,2-2 0,-4 7 0,1 0 0,20-17 0,-25 25 0,0-1 0,0 1 0,1 0 0,0 1 0,-1 0 0,14-4 0,82-15 0,-14 5 0,-57 9 0,60-25 0,-82 29 0,-1 0 0,0 0 0,0-1 0,-1-1 0,0 0 0,0 0 0,-1 0 0,1-1 0,11-15 0,-17 18 0,0 1 0,-1-1 0,1 0 0,-1 0 0,0 0 0,-1 0 0,1 0 0,-1 0 0,0-1 0,0-5 0,0 7 0,-1 0 0,0 0 0,0 0 0,-1 0 0,1 0 0,-1 0 0,0 0 0,0 0 0,0 0 0,0 0 0,-1 0 0,0 0 0,-3-5 0,5 8 0,-1 0 0,0 0 0,1 0 0,-1 1 0,0-1 0,0 0 0,1 0 0,-1 0 0,0 1 0,0-1 0,0 0 0,0 1 0,0-1 0,0 1 0,0-1 0,0 1 0,0 0 0,0-1 0,0 1 0,0 0 0,0 0 0,-1 0 0,1 0 0,0-1 0,0 2 0,0-1 0,0 0 0,0 0 0,0 0 0,0 0 0,-1 1 0,1-1 0,0 1 0,0-1 0,0 1 0,0-1 0,0 1 0,1-1 0,-1 1 0,0 0 0,-1 1 0,-2 1 0,1 0 0,-1 1 0,1-1 0,0 1 0,0 0 0,0 0 0,1 0 0,-3 6 0,3-7 0,1-1 0,0 0 0,0 1 0,1-1 0,-1 0 0,-1 6 0,2-8 0,0 1 0,0-1 0,0 0 0,0 1 0,0-1 0,1 1 0,-1-1 0,0 0 0,0 1 0,0-1 0,0 1 0,0-1 0,1 0 0,-1 1 0,0-1 0,0 0 0,1 1 0,-1-1 0,0 0 0,1 1 0,-1-1 0,0 0 0,1 0 0,-1 1 0,0-1 0,1 0 0,-1 0 0,0 0 0,1 1 0,-1-1 0,1 0 0,-1 0 0,0 0 0,1 0 0,-1 0 0,1 0 0,-1 0 0,1 0 0,-1 0 0,0 0 0,2 0 0,8-1 0,0 0 0,1-1 0,-1 0 0,0-1 0,17-7 0,1 1 0,-7 3 0,-1 1 0,1 1 0,0 0 0,0 2 0,27 0 0,-35 2 0,0 1 0,0 1 0,0 0 0,0 1 0,-1 0 0,1 1 0,-1 0 0,0 1 0,22 12 0,-19-8 13,0 1 0,-1 1 0,-1 0 0,0 1 0,-1 1 0,12 13 0,-10-6-86,0-1 0,-1 2 0,20 42 1,-19-29-51,-2 0 1,-1 1-1,-2 1 1,-1-1-1,5 69 1,-11-71 122,-1 1 0,-2 0 0,-2 0 0,-1 0 0,-1-1 0,-13 45 0,11-57 0,0-1 0,-1 0 0,-1 0 0,-1 0 0,-1-1 0,-1-1 0,0 0 0,-1-1 0,-1 0 0,-31 28 0,39-39-4,-1 0 0,0-1 1,0 0-1,-1-1 0,1 1 0,-1-1 0,-15 5 1,20-8 38,0 0 0,-1-1 0,1 1 0,0-1 1,-1 0-1,1 0 0,-1 0 0,1 0 1,-1 0-1,1-1 0,0 1 0,-1-1 0,1 0 1,0 0-1,0 0 0,-1-1 0,1 1 0,0-1 1,0 0-1,1 1 0,-1-2 0,-3-1 0,-1-3-22,1 0-1,0 0 0,0-1 0,1 1 0,0-1 0,0 0 0,1 0 0,0-1 0,1 0 0,-1 1 1,2-1-1,-1 0 0,-1-15 0,1 4-14,2 1-1,0-1 1,1 0 0,1 1 0,5-32-1,7-10-4,2 1 0,34-83 0,62-114-399,-70 167 216,1-2 190,69-164 0,-102 231 0,8-35 0,-15 53 0,-1 0 0,0 0 0,0-1 0,0 1 0,-1-1 0,0 1 0,-1 0 0,0-1 0,-3-10 0,4 17 20,0-1 0,-1 1-1,1-1 1,-1 1 0,1 0 0,-1-1-1,0 1 1,1 0 0,-1-1 0,0 1-1,0 0 1,0 0 0,0 0 0,0 0-1,0 0 1,0 0 0,-1 0 0,1 0-1,0 0 1,-1 0 0,1 1 0,-2-2-1,1 2-11,1 0-1,-1 0 0,0 0 1,1 0-1,-1 1 1,1-1-1,-1 0 1,0 1-1,1-1 0,-1 1 1,1-1-1,0 1 1,-1 0-1,1 0 0,-1-1 1,1 1-1,0 0 1,0 0-1,-1 0 0,1 1 1,-1 1-1,-5 5-7,1 0 0,-1 0 0,2 1 0,0-1 0,0 2 0,-6 15 0,4-8 0,1 1 0,-5 34 0,9-42 0,1 0 0,0 0 0,0 0 0,2 0 0,1 18 0,-1-24 0,-1 0 0,1-1 0,0 1 0,0-1 0,1 0 0,-1 1 0,0-1 0,1 0 0,0 0 0,0 0 0,0 0 0,0 0 0,1 0 0,-1 0 0,1-1 0,0 1 0,-1-1 0,1 0 0,6 3 0,-5-3 0,1 0 0,-1 0 0,1-1 0,0 0 0,-1 0 0,1 0 0,0 0 0,8-1 0,-2 0 0,1-1 0,18-4 0,36-13-1365,-5-4-5461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1610 24575,'0'-2'0,"1"0"0,-1 0 0,1 0 0,0 0 0,-1 0 0,1 1 0,0-1 0,0 0 0,3-3 0,0-1 0,3-5 0,0 1 0,1-1 0,0 1 0,14-12 0,43-32 0,-51 43 0,235-158 0,-46 36 0,85-82 0,-118 86 0,-121 93 0,250-198 0,-198 144 0,43-37 0,-103 97 0,50-28 0,-41 26 0,-7 5 0,-2-1 0,-1-2 0,48-48 0,-82 71 0,14-12 0,-19 17 0,0 1 0,1 0 0,-1 0 0,0 1 0,1-1 0,-1 0 0,1 0 0,-1 1 0,1-1 0,-1 1 0,1-1 0,0 1 0,1-1 0,-1 2-1365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9:5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24575,'0'0'0,"0"0"0,0 0 0,-2 52 0,1-24 0,2 30 0,7 12 11,3 0-1,20 68 0,52 137-274,-50-174-217,153 659-550,-84 15 215,-85-216 104,-17-405 614,6 29 67,0-15 1092,-6-163-1007,0-1-29,0 0 0,0 0 0,0-1 0,-1 1 0,-1 7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0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1 955 24575,'0'0'0,"0"0"0,0 0 0,9 0 0,41-3 0,1-2 0,65-14 0,-45 6 0,382-82-876,-45 6-696,62 25 1284,3 25-72,316-53-1410,110-75 1432,-5-22-151,-445 92 435,-26 21 2164,-413 75-1751,12-2 421,1 1 0,22 1-1,-38 1-693,0 1-1,0 0 0,0 0 1,0 1-1,0 0 0,-1 0 1,1 1-1,0-1 1,-1 1-1,10 7 0,-5-2-85,-1 0 0,-1 1 0,0 0 0,0 1 0,0-1 0,-1 2 0,11 18 0,-1 4 0,20 51 0,-3 7-131,36 151-1,0 105-264,-41-191 332,68 311-442,32 164-293,-96-441 809,40 213-320,-71-390 311,6 33 35,-1 1-1,1 47 1,-9-81 144,0 0 1,0 1-1,-2-1 1,0 0-1,0 1 0,-1-1 1,0-1-1,-2 1 1,1 0-1,-1-1 0,-13 22 1,13-27-175,0-1 0,-1 0 0,0 0 0,0 0 0,0-1 0,0 0 0,-1 0 0,0 0 0,-9 4 0,-10 4-9,-33 11 0,57-23 4,-333 99-1,310-94 0,-284 69 44,-23 5-765,-447 154 585,310-93 136,-10-43 0,-69-40 0,233-27 0,116-6-56,-181 13-93,308-35 216,-139 24 0,77 5 538,-71 14-198,162-39-905,0-2 1,-80-1-1,108-4-6328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0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0 686 24575,'0'0'0,"10"8"0,-5-3 0,-1 0 0,1 0 0,-1 0 0,0 1 0,7 11 0,107 193 0,12-2 0,14 22 0,-139-220 0,0-3 0,0 1 0,-1 0 0,0 0 0,0 1 0,2 9 0,-6-18 0,0 1 0,0-1 0,0 1 0,0-1 0,1 0 0,-1 1 0,0-1 0,0 1 0,0-1 0,0 1 0,0-1 0,0 0 0,0 1 0,-1-1 0,1 1 0,0-1 0,0 1 0,0-1 0,0 0 0,0 1 0,-1 0 0,1-1 0,-1 0 0,1 0 0,0 0 0,-1 1 0,1-1 0,0 0 0,-1 0 0,1 0 0,0 0 0,-1 0 0,1 0 0,0 0 0,-1 0 0,1 0 0,0 0 0,-1 0 0,1 0 0,0-1 0,-1 1 0,1 0 0,-1 0 0,-18-12 0,18 11 0,-8-5 0,1-1 0,1 0 0,-1-1 0,1 0 0,1 0 0,-1 0 0,-6-13 0,-1-5 0,-16-39 0,7 9 0,3-1 0,3-1 0,-18-103 0,32 138 0,1-1 0,1 1 0,1 0 0,1 0 0,1 0 0,7-31 0,-6 40 0,1 0 0,0 0 0,1 0 0,1 1 0,0 0 0,1 0 0,1 1 0,0 0 0,0 0 0,1 1 0,13-14 0,-17 21 0,0 0 0,-1 0 0,2 0 0,-1 0 0,0 1 0,1 0 0,-1 0 0,1 1 0,0-1 0,0 1 0,10-2 0,-8 3 0,-1 0 0,1 1 0,-1 0 0,0 0 0,1 1 0,-1 0 0,0 0 0,1 1 0,12 4 0,1 2 0,-1 1 0,1 1 0,31 21 0,52 45 0,-88-63 0,-10-9 0,185 156 0,-178-147 0,0 2 0,15 22 0,-10-11 0,-11-17 0,-7-8 0,-1-2 0,-12-15 0,-1-4 0,0-1 0,2 0 0,1-1 0,0 0 0,-11-40 0,7 11 0,-12-83 0,22 100 0,2 0 0,1-1 0,3-40 0,1 52 0,1 0 0,1 0 0,1 0 0,0 0 0,16-35 0,-13 39 0,2-1 0,0 1 0,1 1 0,1-1 0,27-31 0,-29 40 0,1 0 0,-1 0 0,2 1 0,-1 1 0,1 0 0,0 0 0,1 1 0,0 1 0,26-10 0,-23 12 0,0 0 0,0 1 0,1 1 0,-1 0 0,1 1 0,-1 1 0,1 0 0,-1 2 0,1 0 0,-1 0 0,0 2 0,24 7 0,-16-2 0,-1 1 0,1 1 0,-2 1 0,0 0 0,0 2 0,-1 1 0,26 24 0,-5 1-90,-1 2-1,39 54 1,61 102-304,-89-122 345,-13-22 49,0 0 0,35 65 0,-69-109 174,-1-1 1,0 1 0,6 19-1,-9-24-324,0 1 0,0 0 1,-1 0-1,0 0 0,0-1 0,0 1 0,0 0 0,-2 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0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24575,'9'0'0,"4"2"0,-1 1 0,20 6 0,-19-4 0,25 4 0,-15-7 0,1 0 0,32-2 0,48-8 0,-24 1 0,213 2 0,0 16 0,-119-3 0,-34-2 0,313 0 0,-25-2 0,-118 4 0,-308-8-120,7-1 373,-8 1-280,-1 0-1,0 0 1,0 0 0,0 1 0,0-1-1,0 0 1,0 0 0,0 0 0,1-1 0,-1 1-1,0 0 1,0 0 0,0 0 0,0 0-1,0 0 1,0 0 0,0 0 0,1 0-1,-1 0 1,0 0 0,0 0 0,0 0-1,0 0 1,0 0 0,0 0 0,0 0 0,0-1-1,0 1 1,0 0 0,0 0 0,1 0-1,-1 0 1,0 0 0,0 0 0,0 0-1,0 0 1,0-1 0,0 1 0,0 0-1,0 0 1,0 0 0,0 0 0,0 0 0,0 0-1,0 0 1,0-1 0,0 1 0,0 0-1,0 0 1,0 0 0,0 0 0,0 0-1,0 0 1,-1-1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0,7 1 0,0 0 0,0 1 0,-1 1 0,1-1 0,-1 1 0,1 1 0,-1-1 0,7 6 0,-1-2 0,355 253 0,-344-241 0,0-2 0,2 0 0,0-2 0,0 0 0,2-2 0,27 10 0,-10-8 0,46 15 0,-83-28 0,-5-2 0,-3 1 0,-10 4 0,-56 38 0,-104 87 0,-47 69 0,93-91-1365,111-97-5461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2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24575,'0'0'0,"0"6"0,0 0 0,1 0 0,-1 0 0,1 0 0,1 0 0,-1 0 0,5 10 0,18 33 0,-15-33 0,14 27-119,34 71 370,-52-100-465,0 0 0,0 1 0,-1 0 0,-1 0 1,-1 0-1,2 20 0,-5-14-6612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2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2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24575,'0'3'0,"-1"0"0,1 0 0,-1 0 0,0 0 0,0 0 0,0-1 0,0 1 0,-3 3 0,0 3 0,-7 14 0,-2 0 0,-30 41 0,-41 38 0,26-33 0,33-37 59,-27 49-1,-13 38-1443,64-116 1288,-10 18-6729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2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24575,'1'13'0,"0"-1"0,1 1 0,7 23 0,-1-3 0,80 281-81,-31-122-884,-12-28 480,94 316-943,104 137 1185,-239-607 273,1 2 319,1 0 0,0 0 0,13 20 0,-18-31-260,-1 0-1,1-1 0,0 1 0,-1 0 0,1-1 0,0 1 0,-1 0 0,1-1 1,0 1-1,0-1 0,-1 1 0,1-1 0,0 1 0,2-1 0,-3 1-58,1-1 0,-1 0 0,1 0 0,-1 0 0,1 0 1,0-1-1,-1 1 0,1 0 0,-1 0 0,1 0 0,-1 0 0,1 0 0,-1-1 0,0 1 0,1 0 0,-1-1 0,1 1 0,-1 0 0,1-1 0,1-1-168,-1 0 1,0 1 0,1-1-1,-1 0 1,0 0-1,0 0 1,0 0-1,-1 0 1,1 0-1,0-4 1,1-5-6689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24575,'2'2'0,"-1"-1"0,1 0 0,-1 1 0,1-1 0,-1 1 0,1-1 0,-1 1 0,0 0 0,0 0 0,0-1 0,0 1 0,0 0 0,0 3 0,7 15 0,-2 1 0,0 0 0,2 26 0,3 7 0,90 289-255,-51-189-34,-27-82 289,30 111 0,-52-178-89,0-1-48,0 1 0,0-1-1,0 0 1,-1 0 0,0 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24575,'-2'0'0,"1"0"0,0 0 0,0 0 0,0 0 0,0 0 0,0 0 0,0-1 0,0 1 0,-1 0 0,1-1 0,-1 0 0,1 1 0,1-1 0,-1 0 0,0 1 0,1-1 0,0 0 0,-1 1 0,1-1 0,-1 0 0,1 0 0,0 0 0,0 1 0,-1-1 0,1 0 0,0 0 0,0 0 0,0 0 0,0 0 0,-1-7 0,1 0 0,1 0 0,-1 0 0,1 0 0,1 0 0,-1 0 0,1 1 0,1-1 0,0 0 0,0 1 0,0 0 0,0 0 0,1 0 0,1 0 0,6-8 0,-4 7 0,-1 0 0,2 0 0,-1 1 0,1 0 0,0 0 0,1 1 0,0 0 0,0 1 0,0 0 0,0 0 0,13-4 0,-17 7 0,0 1 0,1 0 0,-1 0 0,0 0 0,1 1 0,-1-1 0,6 1 0,-10 0 0,0 0 0,0 0 0,0 1 0,0-1 0,0 0 0,0 0 0,0 0 0,0 1 0,0-1 0,0 1 0,0-1 0,0 0 0,-1 1 0,1 0 0,0-1 0,0 1 0,0-1 0,-1 1 0,1 0 0,0 0 0,-1-1 0,1 1 0,-1 0 0,1 0 0,-1 0 0,1 0 0,-1 0 0,1-1 0,-1 1 0,0 0 0,1 0 0,-1 0 0,0 0 0,0 0 0,0 0 0,0 0 0,0 0 0,0 0 0,0 0 0,0 0 0,0 0 0,-1 0 0,1 0 0,-1 1 0,-1 6 14,-1-1-1,0 1 0,0-1 0,0 0 1,-1 0-1,-1 0 0,1 0 1,-7 6-1,-1 2-508,-1-1 0,-19 15 0,17-17-6331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2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24575,'16'0'0,"6"1"0,0-2 0,0 0 0,27-6 0,94-35 0,-26 7 0,-34 14 0,134-38 0,33-15 0,4 16 0,-8 20 0,3 22 0,-171 17-1365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2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0,1 2 0,0 0 0,0 0 0,0-1 0,0 1 0,0 0 0,0-1 0,1 1 0,-1-1 0,0 1 0,1-1 0,2 3 0,-1-2 0,20 16 0,1-1 0,0-1 0,40 20 0,-19-15 0,1-2 0,54 15 0,-59-21 0,-36-11 0,50 18 0,-48-17 0,0 0 0,-1 1 0,1-1 0,-1 1 0,11 9 0,-32-2 0,8-1 0,-1 0 0,1 0 0,-7 16 0,-2 3 0,-141 212 0,141-216 0,-10 15 0,26-39 0,0-1 0,0 0 0,0 1 0,0-1 0,-1 0 0,1 1 0,0-1 0,0 0 0,-1 1 0,1-1 0,0 0 0,0 0 0,-1 1 0,1-1 0,0 0 0,-1 0 0,1 0 0,0 1 0,-1-1 0,1 0 0,0 0 0,-1 0 0,1 0 0,0 0 0,-1 0 0,1 0 0,-1 0 0,1 0 0,-1 0 0,0 0 0,0 0 0,0-1 0,1 1 0,-1-1 0,0 1 0,0-1 0,1 1 0,-1-1 0,0 0 0,0 1 0,1-1 0,-1 0 0,-3-4 0,1 0 0,-6-10 0,9 15 0,-144-237-1365,129 215-5461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86 322 24575,'2'17'0,"-2"-16"0,0-1 0,0 1 0,1-1 0,-1 1 0,0 0 0,0-1 0,1 1 0,-1-1 0,0 1 0,1-1 0,-1 1 0,1-1 0,-1 1 0,1-1 0,-1 1 0,1-1 0,-1 0 0,1 1 0,-1-1 0,1 0 0,0 1 0,-1-1 0,1 0 0,-1 0 0,1 0 0,0 0 0,-1 1 0,2-1 0,0-1 0,0 1 0,-1-1 0,1 1 0,0-1 0,0 0 0,-1 0 0,1 0 0,0 0 0,1-1 0,10-7 0,-1-1 0,-1 0 0,1 0 0,-1-2 0,16-22 0,-5 3 0,21-40 0,-38 63 0,-1-1 0,0 1 0,-1-1 0,0 0 0,0 0 0,2-19 0,-5 24 0,1 1 0,-1-1 0,-1 0 0,1 1 0,0-1 0,-1 0 0,0 1 0,0-1 0,-1-3 0,1 5 0,0-1 0,0 1 0,-1 0 0,1 0 0,0 0 0,-1 0 0,1 1 0,-1-1 0,0 0 0,0 1 0,0-1 0,0 1 0,0-1 0,0 1 0,-2-1 0,1 1 0,0 0 0,0 0 0,1 0 0,-1 1 0,0-1 0,0 1 0,0 0 0,0 0 0,0 0 0,0 0 0,0 0 0,0 1 0,1-1 0,-1 1 0,0 0 0,0 0 0,0 0 0,1 0 0,-1 1 0,0-1 0,-3 4 0,-6 3 0,1 0 0,0 2 0,-11 11 0,17-15 0,-17 15 0,2 2 0,-30 42 0,43-56 0,1 0 0,1 1 0,0 0 0,1 1 0,-1-1 0,2 1 0,0-1 0,0 1 0,1 0 0,-2 20 0,5-6 0,0-1 0,2 0 0,6 30 0,24 70 0,-29-111 0,1 0 0,-1 0 0,2-1 0,13 24 0,-16-32 0,0-1 0,0 1 0,0 0 0,0-1 0,1 0 0,-1 1 0,1-2 0,0 1 0,0 0 0,0-1 0,0 1 0,0-1 0,1 0 0,-1-1 0,1 1 0,-1-1 0,8 2 0,0-2 0,-1-1 0,0 0 0,0 0 0,0-1 0,0 0 0,0-1 0,0-1 0,0 1 0,20-10 0,4-3 0,51-33 0,-14 8 0,-30 19-1365,-26 13-5461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1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0,5 2 0,17 11 0,31 21 0,-3-1 0,22 8 0,45 28 0,-85-48 0,45 39 0,-71-55-62,12 11 157,37 26 0,-49-38-231,1-1 1,-1 1-1,1-1 0,-1-1 0,1 1 1,0-1-1,0 0 0,0-1 0,0 0 1,13 1-1,-11-2-6690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1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24575,'0'0'0,"0"0"0,0 4 0,-20 245 0,18-234 0,-37 375 0,36-366-56,1-15-271,1 1-1,0-1 1,1 20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1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0,6 16 0,1-1 0,11 17 0,6 13 0,60 168 0,-15 9 0,-65-208 0,73 300 0,-18-63 0,-13-106 0,-45-142-102,1 10-1161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1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24575,'0'0'0,"0"-7"0,0-7 0,0 1 0,1 0 0,1-1 0,0 1 0,1 0 0,1 0 0,0 0 0,0 1 0,1-1 0,1 1 0,0 0 0,1 1 0,0-1 0,9-10 0,-9 14 0,0 0 0,0 0 0,1 0 0,17-12 0,-20 17 0,0 0 0,0 0 0,0 1 0,0 0 0,0-1 0,1 2 0,-1-1 0,0 1 0,1-1 0,0 2 0,8-2 0,-4 3 0,0 0 0,0 0 0,0 1 0,-1 0 0,1 0 0,0 1 0,-1 1 0,1 0 0,8 5 0,-10-5 0,0 0 0,0 1 0,-1 1 0,0-1 0,0 1 0,0 0 0,-1 1 0,0-1 0,0 1 0,6 10 0,-9-12 7,-1 1 0,0-1 0,0 0 0,0 1 0,-1-1 1,0 1-1,0-1 0,0 1 0,-1-1 0,0 1 0,0 0 0,0-1 0,0 1 0,-1-1 0,0 1 0,-2 6 0,-2 2-304,0 0 0,0 0 0,-1-1 0,-15 25 0,5-15-6529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24575,'0'0'0,"-2"5"0,0 3 0,0 1 0,1-1 0,0 0 0,0 15 0,1-7 0,-9 391 0,-19 44-362,16-347-139,-5 0 1,-38 132-1,52-225-5826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24575,'-17'0'0,"16"0"0,0 1 0,0-1 0,0 0 0,1 1 0,-1-1 0,0 1 0,0-1 0,0 1 0,0 0 0,1-1 0,-1 1 0,0 0 0,1-1 0,-1 1 0,0 0 0,1 0 0,-1 0 0,1-1 0,-1 1 0,1 0 0,0 0 0,-1 0 0,1 2 0,0-3 0,0 0 0,0 0 0,0 0 0,0 0 0,0 0 0,0 1 0,0-1 0,0 0 0,0 0 0,0 0 0,0 0 0,0 0 0,0 0 0,0 0 0,0 0 0,0 0 0,1 1 0,-1-1 0,0 0 0,0 0 0,0 0 0,0 0 0,0 0 0,0 0 0,0 0 0,0 0 0,1 0 0,-1 0 0,0 0 0,0 0 0,0 0 0,0 0 0,0 0 0,0 0 0,0 0 0,1 0 0,-1 0 0,0 0 0,0 0 0,0 0 0,0 0 0,0 0 0,0 0 0,0 0 0,1 0 0,-1-1 0,0 1 0,0 0 0,0 0 0,0 0 0,0 0 0,0 0 0,0 0 0,9-4 0,-9 4 0,26-14 63,39-29 0,-6 3-1554,-50 35-5335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1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534 360 24575,'0'-1'0,"-1"-1"0,1 1 0,0 0 0,0-1 0,-1 1 0,1 0 0,-1 0 0,1-1 0,-1 1 0,1 0 0,-1 0 0,-1-2 0,0-1 0,-77-130 0,70 118 0,-1 2 0,0 0 0,-1 0 0,-1 1 0,0 0 0,-1 1 0,0 0 0,-1 1 0,0 1 0,-1 0 0,0 1 0,0 0 0,-28-10 0,34 16 0,0 0 0,0 0 0,-1 1 0,1 0 0,-1 0 0,-16 0 0,20 2 0,1 1 0,0-1 0,-1 1 0,1 0 0,0 0 0,0 0 0,0 1 0,0 0 0,0 0 0,0 0 0,0 1 0,1 0 0,-9 5 0,7-1 0,-1-1 0,1 1 0,0 0 0,0 1 0,1 0 0,0-1 0,1 2 0,-1-1 0,2 0 0,-1 1 0,1 0 0,0 0 0,-1 9 0,-1 7 0,2-1 0,0 1 0,2 41 0,2-41 0,4 31 0,-3-47 0,0 0 0,0 0 0,1-1 0,0 1 0,0-1 0,8 15 0,-9-20 0,0 0 0,0 0 0,0-1 0,0 1 0,1 0 0,-1-1 0,1 0 0,0 0 0,-1 0 0,1 0 0,0 0 0,0 0 0,0-1 0,0 1 0,6 1 0,-4-2 0,0 0 0,0-1 0,0 1 0,-1-1 0,1 0 0,0 0 0,0-1 0,0 1 0,9-4 0,-1 0 0,1-1 0,-2 0 0,1-1 0,-1-1 0,0 0 0,20-16 0,-17 11 0,0-2 0,-1 0 0,-1-1 0,0 0 0,-1-1 0,-1 0 0,-1-1 0,14-28 0,-11 15 0,-1 1 0,-2-2 0,-1 0 0,8-48 0,-15 64 0,0 0 0,0-23 0,5 57 0,0-1 0,2-1 0,-1 1 0,15 18 0,-10-14 0,155 239 0,0 0 0,-122-183 0,49 118 0,-56-93 0,-36-92 0,0 1 0,0 0 0,-2 0 0,1 0 0,-1 0 0,-1 22 0,-1-30 0,1-1 0,-1 0 0,0 1 0,0-1 0,0 0 0,0 0 0,0 1 0,-1-1 0,1 0 0,-1 0 0,0-1 0,0 1 0,0 0 0,0 0 0,0-1 0,-1 0 0,1 1 0,-1-1 0,0 0 0,1 0 0,-1 0 0,0-1 0,0 1 0,-4 1 0,1-1 0,1-1 0,-1 0 0,1 1 0,-1-2 0,1 1 0,-1-1 0,1 0 0,-1 0 0,0 0 0,1-1 0,-1 0 0,1 0 0,-1 0 0,-4-3 0,-3-1 0,0-1 0,1 0 0,0-1 0,0 0 0,1-1 0,-12-10 0,4 1 0,1 0 0,-23-30 0,34 38 0,0-1 0,1 1 0,0-1 0,1 0 0,0 0 0,0-1 0,-3-12 0,6 14 0,0 0 0,0-1 0,1 1 0,1 0 0,-1-1 0,1 1 0,1-1 0,0 1 0,2-11 0,9-25-269,2-1 0,24-51 0,-32 82-289,21-49-6268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1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24575,'0'-1'0,"1"-1"0,0 1 0,0 0 0,0-1 0,0 1 0,0 0 0,0-1 0,0 1 0,0 0 0,0 0 0,1 0 0,-1 0 0,0 0 0,3-1 0,0 0 0,22-16-249,1 1-1,40-17 1,-54 28-368,48-24-6209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304 243 24575,'0'-13'0,"0"-10"0,-1-1 0,-2 1 0,0 0 0,-1 0 0,-1 0 0,-10-27 0,13 46 0,1 1 0,-1-1 0,0 1 0,1 0 0,-1-1 0,-5-4 0,6 7 0,0 0 0,0 0 0,0 0 0,-1 0 0,1 0 0,0 0 0,0 0 0,-1 1 0,1-1 0,-1 1 0,1-1 0,-1 1 0,1-1 0,0 1 0,-1 0 0,1 0 0,-1-1 0,0 1 0,1 0 0,-2 1 0,-3 0 0,0 0 0,0 0 0,0 1 0,1 0 0,-1 0 0,1 1 0,-1-1 0,-4 5 0,-6 3 0,-18 16 0,24-16 0,-1 0 0,1 1 0,1 0 0,0 1 0,1-1 0,0 2 0,0-1 0,1 1 0,1 0 0,0 1 0,1-1 0,-3 17 0,3-12 0,2 1 0,0-1 0,1 1 0,1-1 0,1 1 0,0-1 0,2 1 0,0 0 0,5 18 0,-6-30 0,1 0 0,1 0 0,-1 0 0,1 0 0,0-1 0,0 0 0,1 1 0,0-1 0,0-1 0,6 7 0,-8-10 0,0 0 0,0 0 0,1 0 0,-1 0 0,1 0 0,-1-1 0,1 1 0,-1-1 0,1 0 0,0 0 0,0 0 0,-1 0 0,1 0 0,0-1 0,0 1 0,0-1 0,0 0 0,0 1 0,0-2 0,0 1 0,0 0 0,0 0 0,0-1 0,0 0 0,-1 0 0,6-1 0,-1-2 0,0 0 0,0 0 0,0 0 0,0 0 0,-1-1 0,0 0 0,0-1 0,0 0 0,8-11 0,4-7 0,19-35 0,-13 19 0,48-81 0,-70 117 0,1 0 0,0 0 0,0 0 0,0 1 0,0-1 0,5-4 0,-7 8 0,-1 0 0,0 0 0,1 0 0,-1 0 0,1 0 0,-1 0 0,0 0 0,1 0 0,-1 0 0,1 0 0,-1 0 0,1 0 0,-1 0 0,0 0 0,1 0 0,-1 1 0,0-1 0,1 0 0,-1 0 0,1 0 0,-1 1 0,0-1 0,1 0 0,-1 0 0,0 1 0,0-1 0,1 1 0,11 10 0,-8-6 0,12 10 0,1-2 0,1 0 0,-1-1 0,2-1 0,-1-1 0,2 0 0,34 12 0,-41-18 0,1 0 0,0-1 0,0-1 0,0 0 0,0-1 0,0 0 0,0-1 0,1 0 0,-1-2 0,0 1 0,0-2 0,23-6 0,2-7-1365,-6 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4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0,1 1 0,-1-1 0,1 1 0,-1-1 0,0 1 0,0-1 0,1 1 0,-1 0 0,0 0 0,2 1 0,1 1 0,92 63 0,-3 5 0,115 112 0,-177-152 0,-2 0 0,-1 2 0,33 52 0,-47-62 0,-1 1 0,-1 0 0,-1 1 0,-1 0 0,-1 1 0,8 41 0,-12-36 0,-2-1 0,-1 1 0,-1-1 0,-2 1 0,-1 0 0,-1-1 0,-13 54 0,4-40 0,-2-1 0,-2-1 0,-1-1 0,-38 65 0,44-87-682,-19 24-1,17-29-6143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24575,'0'0'0,"0"0"0,0 0 0,0 0 0,6 0 0,11-3 0,0-1 0,0-1 0,-1 0 0,17-8 0,-2 1 0,452-183 0,-232 91 0,-170 70 0,47-18 0,-124 51-68,35-12 265,-35 12-347,-1 1 1,0-1 0,0 1-1,1 0 1,-1 0 0,0 0-1,1 0 1,-1 0-1,6 2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4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24575,'6'13'0,"15"38"0,-3 0 0,17 79 0,11 138 0,-20 3 0,-25-254 0,11 311-1365,-12-317-5461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4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91 126 24575,'-14'7'0,"10"-2"0,-1 0 0,1 0 0,0 0 0,1 0 0,-1 0 0,1 1 0,0 0 0,0 0 0,1 0 0,-3 8 0,1 0 0,0 1 0,2-1 0,-2 21 0,3-21 0,0 0 0,2-1 0,0 1 0,0 0 0,1-1 0,4 15 0,-4-23 0,-1 0 0,1 0 0,0 0 0,0 0 0,1-1 0,-1 1 0,1-1 0,0 1 0,0-1 0,1 0 0,-1 0 0,1-1 0,0 1 0,0-1 0,0 1 0,0-1 0,1-1 0,8 5 0,-5-4 0,0 0 0,1-1 0,-1 0 0,1 0 0,-1-1 0,1 0 0,0-1 0,0 0 0,-1 0 0,1-1 0,-1 0 0,1 0 0,0-1 0,-1-1 0,0 1 0,0-1 0,0 0 0,15-9 0,-14 7 0,-1-1 0,1 1 0,-1-2 0,-1 1 0,1-1 0,-1 0 0,0-1 0,0 0 0,-1 0 0,-1 0 0,1-1 0,-1 0 0,0 0 0,-1 0 0,6-19 0,-8 18 0,1 0 0,-2 1 0,0-1 0,0 0 0,-1-1 0,0 1 0,0 0 0,-1 0 0,-1 0 0,0 1 0,0-1 0,-1 0 0,-4-11 0,2 11 0,0 0 0,0 0 0,-1 1 0,0-1 0,-1 1 0,0 1 0,-1-1 0,0 1 0,0 1 0,0-1 0,-17-10 0,14 11 14,-1 0-1,-1 1 0,1 0 0,-1 1 1,0 0-1,0 1 0,-1 1 1,-21-4-1,28 7-38,-1-1 0,0 1 0,1 1-1,-1-1 1,1 1 0,-1 0 0,-10 4 0,13-3-82,0 0 0,0 0 0,0 0 0,1 1 0,-1-1 0,1 1 0,-1 1 0,1-1 0,0 0 0,0 1 0,-4 6 0,-5 8-6719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24575,'0'0'0,"0"0"0,0 0 0,0 0 0,5-3 0,4-4 0,1-1 0,-2 0 0,13-14 0,12-11 0,-32 32 0,0 0 0,0 0 0,0 1 0,0-1 0,0 0 0,0 0 0,0 1 0,1-1 0,-1 1 0,0-1 0,0 1 0,1-1 0,-1 1 0,0 0 0,1 0 0,-1-1 0,1 1 0,-1 0 0,0 0 0,1 1 0,-1-1 0,0 0 0,1 0 0,-1 1 0,0-1 0,1 0 0,-1 1 0,0 0 0,0-1 0,1 1 0,-1 0 0,0-1 0,0 1 0,0 0 0,0 0 0,0 0 0,1 1 0,3 4 0,0 1 0,0-1 0,-1 1 0,0 0 0,4 9 0,9 23 4,-1 1-1,-2 1 0,13 65 0,11 130-157,-37-230 142,45 506-442,-28 1 152,-15-404 290,10 199-1200,-10-253-4846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24575,'0'-1'0,"1"-1"0,-1 1 0,0-1 0,1 1 0,-1 0 0,1-1 0,-1 1 0,2-3 0,9-13 0,1 1 0,1 0 0,18-16 0,-16 16 0,-4 4 0,1 0 0,0 1 0,1 0 0,0 1 0,1 1 0,22-12 0,-28 17 0,0 1 0,0 0 0,1 0 0,-1 1 0,1 0 0,-1 0 0,1 1 0,0 0 0,-1 1 0,1 0 0,0 0 0,0 1 0,-1 0 0,11 3 0,-11-2 0,1 1 0,-1 0 0,1 0 0,-1 1 0,0 0 0,0 1 0,-1 0 0,12 9 0,-16-11 0,0 0 0,0 0 0,-1 0 0,1 0 0,-1 1 0,1-1 0,-1 0 0,0 1 0,1 5 0,-2-6 0,0-1 0,0 1 0,-1 0 0,1-1 0,-1 1 0,0 0 0,0 0 0,0 0 0,0-1 0,-1 1 0,1 0 0,-1 0 0,1-1 0,-3 6 0,-1-1 0,1 0 0,-1 0 0,-1-1 0,0 1 0,1-1 0,-2 0 0,1-1 0,-1 1 0,0-1 0,0 0 0,0-1 0,-1 1 0,-8 4 0,-2-1 0,0 0 0,-1-1 0,1 0 0,-27 5 0,3-5-1365,30-6-5461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24575,'0'-2'0,"1"-1"0,-1 1 0,1-1 0,0 1 0,0 0 0,-1-1 0,2 1 0,-1 0 0,2-4 0,0 1 0,5-9 0,1 1 0,0 1 0,1 0 0,0 0 0,0 1 0,2 0 0,-1 1 0,1 0 0,1 1 0,0 0 0,0 1 0,21-9 0,-24 13 0,0 0 0,0 1 0,0 0 0,1 1 0,-1 0 0,1 0 0,-1 1 0,1 1 0,20 1 0,-19 0 0,0 1 0,-1 0 0,1 1 0,-1 0 0,0 1 0,0 0 0,0 1 0,17 10 0,-24-12 0,0-1 0,0 1 0,-1 0 0,0 0 0,1 1 0,-1-1 0,0 1 0,-1 0 0,1-1 0,-1 1 0,1 0 0,-1 1 0,0-1 0,-1 0 0,1 0 0,-1 1 0,0-1 0,0 1 0,0-1 0,-1 1 0,1 0 0,-1-1 0,-1 9 0,0-5 0,0 0 0,-1 0 0,1 0 0,-2 0 0,1-1 0,-1 1 0,-1-1 0,1 1 0,-1-1 0,0 0 0,-1 0 0,-9 10 0,4-6 0,-1-1 0,0 0 0,0-1 0,-2 0 0,1-1 0,-1-1 0,0 0 0,0 0 0,-1-1 0,-17 5 0,20-9-1365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1 485 24575,'1'23'0,"2"0"0,1 0 0,1 0 0,13 40 0,-7-25 0,5 14 0,1 4 0,11 68 0,-27-116 0,0 1 0,0 0 0,-1 0 0,0 0 0,-3 15 0,2-21 0,0 1 0,0-1 0,0 1 0,0-1 0,0 1 0,-1-1 0,1 0 0,-1 0 0,0 0 0,0 0 0,0 0 0,0 0 0,-1 0 0,1-1 0,-1 1 0,-4 2 0,6-4 0,0 0 0,-1 0 0,1-1 0,0 1 0,0-1 0,0 1 0,-1-1 0,1 0 0,0 1 0,0-1 0,-1 0 0,1 0 0,0 0 0,0 0 0,-1 0 0,1 0 0,0 0 0,0-1 0,-1 1 0,1 0 0,-2-1 0,1 0 0,0 0 0,0 0 0,1-1 0,-1 1 0,0 0 0,1-1 0,-1 1 0,1-1 0,0 0 0,-1 1 0,1-1 0,-2-2 0,2 1 0,0 1 0,-1-1 0,1 0 0,0 1 0,0-1 0,1 0 0,-1 0 0,0 1 0,1-1 0,0 0 0,-1 0 0,1 0 0,0 0 0,1 1 0,-1-1 0,0 0 0,1 0 0,0 0 0,0 1 0,1-5 0,2 1 0,0 1 0,0 0 0,1 0 0,0 1 0,-1-1 0,8-4 0,37-22 0,-29 18 0,56-37 0,-2-4 0,68-65 0,-127 106 0,24-32 0,-32 37 0,-1-1 0,-1 0 0,0 0 0,0-1 0,5-13 0,-9 16 0,-2 16 0,0-3 0,2-1 0,-1 1 0,1 0 0,0 0 0,0 0 0,1 0 0,-1-1 0,1 1 0,1-1 0,-1 1 0,1-1 0,0 0 0,0 0 0,0 0 0,1 0 0,0-1 0,0 1 0,0-1 0,6 5 0,-1-2 0,0 0 0,1-1 0,0 1 0,0-2 0,1 1 0,0-2 0,0 1 0,21 4 0,-3-3 0,1-1 0,1-2 0,-1-1 0,0-1 0,1-1 0,-1-2 0,0-2 0,53-11 0,-60 8 0,-1 0 0,35-16 0,-46 17 0,-1 1 0,0-1 0,0-1 0,-1 0 0,1 0 0,-2-1 0,10-10 0,-14 13 0,-1 1 0,0 0 0,0-1 0,0 0 0,0 0 0,-1 0 0,0 0 0,0 0 0,0-1 0,-1 1 0,1 0 0,-1-1 0,-1 1 0,1-1 0,-1 1 0,-1-11 0,1 15 0,0 0 0,0 1 0,0-1 0,0 0 0,0 1 0,0-1 0,0 1 0,-1-1 0,1 1 0,0-1 0,0 0 0,-1 1 0,1-1 0,0 1 0,-1-1 0,1 1 0,0-1 0,-1 1 0,1 0 0,-1-1 0,1 1 0,-1-1 0,1 1 0,-1 0 0,1-1 0,-1 1 0,1 0 0,-1 0 0,0 0 0,1-1 0,-1 1 0,1 0 0,-1 0 0,0 0 0,1 0 0,-1 0 0,1 0 0,-1 0 0,0 0 0,1 0 0,-1 0 0,1 0 0,-1 1 0,0-1 0,1 0 0,-1 0 0,1 1 0,-1-1 0,1 0 0,-1 1 0,-4 1 0,1 1 0,0 0 0,0 0 0,-7 7 0,0 1 0,0 1 0,1 0 0,1 1 0,0 0 0,-11 22 0,10-13 0,0 0 0,-12 44 0,21-63 0,-7 33 0,8-33 0,-1 1 0,1-1 0,0 0 0,0 0 0,0 0 0,1 0 0,-1 1 0,1-1 0,1 3 0,-2-5 0,0 0 0,0-1 0,1 1 0,-1-1 0,0 1 0,1-1 0,-1 1 0,0-1 0,1 1 0,-1-1 0,0 1 0,1-1 0,-1 1 0,1-1 0,-1 1 0,1-1 0,-1 0 0,1 1 0,0-1 0,-1 0 0,1 0 0,-1 1 0,1-1 0,1 0 0,-1 0 0,0 0 0,0 0 0,1 0 0,-1 0 0,0-1 0,0 1 0,1 0 0,-1-1 0,0 1 0,0-1 0,2 0 0,2-3 0,0 1 0,0-1 0,0 0 0,5-6 0,2-4 0,0-1 0,0-1 0,-2 0 0,0 0 0,-1-1 0,8-19 0,0-6 0,16-63 0,-20 54 0,-3-2 0,-2 0 0,-2 0 0,-2 0 0,-3-1 0,-9-86 0,5 121 0,1 14 0,0 5 0,-2 8 0,2 7 0,0 0 0,0 0 0,2 25 0,7 47 0,1-31 0,21 82 0,-21-112 0,0 0 0,2-1 0,0 0 0,2-1 0,20 31 0,-28-49 0,0-1 0,1 1 0,-1-1 0,1 1 0,1-1 0,7 6 0,-10-10 0,-1 1 0,1 0 0,-1-1 0,1 0 0,0 0 0,-1 0 0,1 0 0,0 0 0,0-1 0,0 1 0,0-1 0,-1 1 0,1-1 0,0 0 0,0-1 0,0 1 0,0 0 0,4-2 0,0 0 0,0-1 0,0 0 0,0 0 0,0-1 0,0 0 0,-1 0 0,1-1 0,-1 0 0,-1 0 0,10-9 0,-2-2 0,0 0 0,19-32 0,2-11 0,-34 59 0,0-1 0,0 1 0,0 0 0,0 0 0,0 0 0,0 0 0,0 0 0,0-1 0,0 1 0,0 0 0,1 0 0,-1 0 0,0 0 0,0 0 0,0 0 0,0 0 0,0 0 0,0 0 0,1-1 0,-1 1 0,0 0 0,0 0 0,0 0 0,0 0 0,1 0 0,-1 0 0,0 0 0,0 0 0,0 0 0,0 0 0,0 0 0,1 0 0,-1 0 0,0 0 0,0 0 0,0 0 0,0 1 0,1-1 0,-1 0 0,0 0 0,0 0 0,0 0 0,0 0 0,0 0 0,0 0 0,1 0 0,-1 0 0,0 1 0,7 7 0,-6-6 0,29 40 0,8 10 0,-33-46 0,1 0 0,0 0 0,0 0 0,0-1 0,12 8 0,-16-12 0,1 1 0,-1-1 0,1 0 0,0 1 0,-1-1 0,1-1 0,0 1 0,0 0 0,0-1 0,0 1 0,0-1 0,-1 0 0,1 0 0,0 0 0,0 0 0,5-2 0,-5 1 0,1 0 0,0-1 0,-1 1 0,1-1 0,-1 0 0,0 0 0,0 0 0,0 0 0,0-1 0,0 0 0,3-3 0,0-1 0,0-1 0,0 0 0,-1-1 0,0 1 0,-1-1 0,0 0 0,0 0 0,-1 0 0,3-12 0,-3 3 0,-1-1 0,0 1 0,-1-1 0,-2-20 0,-12-74 0,12 107-118,-1-5 367,2 10-280,-1 1-1,1 0 0,0 0 0,0 0 0,0 0 0,0 0 1,0-1-1,-1 1 0,1 0 0,0 0 0,0 0 0,0 0 0,-1 0 1,1 0-1,0 0 0,0 0 0,0 0 0,-1 0 0,1 0 1,0 0-1,0 0 0,0 0 0,-1 0 0,1 0 0,0 0 1,0 0-1,0 0 0,-1 0 0,1 0 0,0 0 0,0 0 1,0 0-1,-1 0 0,1 0 0,0 0 0,0 1 0,0-1 1,0 0-1,-1 0 0,1 0 0,0 0 0,0 0 0,0 1 0,0-1 1,0 0-1,-1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193 532 24575,'0'0'0,"0"0"0,0 0 0,-3 0 0,0 0 0,0 1 0,0-1 0,1 1 0,-1 0 0,0 0 0,0 0 0,-4 3 0,-22 14 0,26-16 0,-8 6 0,1 0 0,-1 1 0,2 1 0,-1 0 0,1 0 0,1 1 0,0 0 0,0 0 0,1 1 0,1 0 0,0 0 0,-8 24 0,11-26 0,0 1 0,0 0 0,1 0 0,1 0 0,0 0 0,0 0 0,1 0 0,0 0 0,1 0 0,1 1 0,0-1 0,0-1 0,1 1 0,0 0 0,1-1 0,5 12 0,-6-16 0,0-1 0,0 0 0,1 0 0,0 0 0,-1-1 0,1 1 0,1-1 0,-1 0 0,1 0 0,0-1 0,0 1 0,0-1 0,0 0 0,0 0 0,1-1 0,-1 1 0,1-1 0,0-1 0,-1 1 0,1-1 0,0 0 0,0 0 0,0 0 0,9-1 0,-3-1 0,-1 0 0,0-1 0,0 0 0,0-1 0,0 0 0,0 0 0,0-1 0,-1-1 0,0 0 0,0 0 0,0-1 0,12-9 0,-3-2 0,-1 0 0,0 0 0,-1-2 0,0 0 0,-2-1 0,-1-1 0,22-40 0,-18 24 0,-2-1 0,-1 0 0,-2-1 0,9-43 0,-5-2 0,-4-1 0,-4 0 0,-2-159 0,-8 229 0,0 22 0,0 27 0,5 30 0,3-1 0,22 101 0,49 123 0,-52-201 0,13 50 0,-39-136 0,0 1 0,1 0 0,-1 0 0,0 0 0,0 0 0,0-1 0,1 1 0,-1 0 0,0 0 0,0 0 0,0 0 0,0 0 0,0 0 0,-1 0 0,1-1 0,0 1 0,0 0 0,-1 0 0,1 0 0,-1 1 0,0-2 0,0 0 0,1 0 0,-1 0 0,0 0 0,0 0 0,0 0 0,1 0 0,-1 0 0,0 0 0,0 0 0,0-1 0,1 1 0,-1 0 0,0-1 0,0 1 0,1 0 0,-1-1 0,0 1 0,1-1 0,-1 1 0,0-1 0,0 0 0,-21-16 0,1-1 0,-30-34 0,35 35 0,0 0 0,-1 1 0,-1 1 0,-33-22 0,48 35 0,0 1 0,0-1 0,0 1 0,-6-2 0,14 3 0,-1 0 0,1-1 0,0 0 0,-1 0 0,1 0 0,-1 0 0,0-1 0,5-2 0,-3 2 0,75-34-682,140-85-1,-152 78-6143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84 926 24575,'6'3'0,"0"1"0,-1 0 0,1 0 0,-1 0 0,0 1 0,0-1 0,-1 1 0,7 9 0,-11-14 0,0 0 0,0 1 0,1-1 0,-1 1 0,1-1 0,-1 0 0,1 1 0,-1-1 0,1 0 0,-1 1 0,1-1 0,0 0 0,-1 0 0,1 1 0,-1-1 0,1 0 0,-1 0 0,1 0 0,0 0 0,-1 0 0,1 0 0,-1 0 0,1 0 0,0 0 0,-1 0 0,1 0 0,-1-1 0,1 1 0,0 0 0,-1 0 0,1 0 0,-1-1 0,1 1 0,-1 0 0,1-1 0,0 0 0,2-1 0,1-1 0,-1 0 0,6-6 0,-7 6 0,12-12 0,-1 0 0,-1-1 0,-1 0 0,0-1 0,-1 0 0,-1-1 0,7-18 0,-12 25 0,-1 0 0,0 1 0,-1-1 0,0 0 0,0 0 0,-2 0 0,1-1 0,-1 1 0,-1 0 0,0 0 0,0 0 0,-1 0 0,-1 0 0,-3-11 0,5 19 0,0 0 0,0 0 0,-1 0 0,1 0 0,-1 1 0,0-1 0,1 0 0,-1 1 0,-1-1 0,1 1 0,0 0 0,0-1 0,-6-2 0,6 4 0,0 0 0,0 0 0,0 0 0,0 1 0,0-1 0,0 1 0,-1-1 0,1 1 0,0 0 0,0 0 0,-1 0 0,1 0 0,0 0 0,0 0 0,-1 1 0,1-1 0,0 1 0,0-1 0,0 1 0,-4 2 0,-2 1 0,-1 1 0,1 0 0,0 1 0,0 0 0,1 0 0,0 1 0,0 0 0,1 0 0,-10 13 0,2 1 0,1 0 0,-17 36 0,18-30 0,1 1 0,-10 38 0,17-50 0,1-1 0,0 1 0,2 0 0,0-1 0,0 1 0,3 18 0,-2-27 0,1-1 0,1 0 0,-1 0 0,1 1 0,0-1 0,1 0 0,-1-1 0,1 1 0,0 0 0,5 6 0,-5-9 0,-1 0 0,1 0 0,0 0 0,0-1 0,0 1 0,0-1 0,0 1 0,0-1 0,1 0 0,-1-1 0,1 1 0,0-1 0,-1 1 0,1-1 0,0 0 0,0 0 0,7 0 0,-5-1 0,1 0 0,-1 0 0,1 0 0,0-1 0,-1 0 0,0-1 0,1 0 0,-1 0 0,7-3 0,-3 1 0,-1-1 0,0 0 0,0-1 0,-1 0 0,10-9 0,-3 1 0,-1-1 0,0-1 0,-1 0 0,-1-1 0,14-23 0,-9 7-64,-2 0 0,-1 0 0,-1-2 0,-2 0 0,9-51 1,-10 25-65,-3-1 0,0-87 0,-17-46 128,4 151 0,-2 0 0,-18-59 0,17 78 0,9 25-2,0-1 0,0 1 0,-1-1 0,1 1 0,0-1 0,0 1 0,-1-1 0,1 1 0,0-1 0,-1 1 0,1-1 0,-1 1 0,1 0 0,0-1 0,-2 0 0,2 2 8,0-1 0,-1 0 0,1 0 0,0 1 1,0-1-1,-1 0 0,1 1 0,0-1 0,0 0 0,-1 0 0,1 1 1,0-1-1,0 1 0,0-1 0,0 0 0,0 1 0,0-1 1,0 0-1,0 1 0,0-1 0,0 0 0,0 1 0,0-1 0,0 1 1,0 0-1,0 13 155,0 0-1,1 0 1,3 14 0,-3-17-165,15 100 4,38 133 0,-38-189 0,2-1 0,3 0 0,2-1 0,39 64 0,-49-95-170,1-1-1,1-1 0,1 0 1,0-1-1,1-1 0,2 0 1,19 15-1,-17-19-6655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24575,'0'0'0,"4"2"0,12 10 0,-2 0 0,16 16 0,-5-4 0,125 119 0,-125-116 0,0 2 0,-2 1 0,29 49 0,-51-76 0,1 0 0,0 0 0,0 0 0,-1 0 0,1 1 0,-1-1 0,1 5 0,-19-33 0,14 18 0,0 0 0,1 0 0,0-1 0,0 1 0,0-1 0,1 1 0,0-1 0,1 0 0,-1 1 0,2-1 0,-1 0 0,2-7 0,0 5 0,1 0 0,0 1 0,0-1 0,1 1 0,0 0 0,1 0 0,0 1 0,11-16 0,4 0 0,41-38 0,-40 42 0,0-1 0,22-30 0,30-68 0,-46 71 0,-27 47 0,2-1 0,-1 0 0,0 0 0,0 0 0,1 0 0,-1 0 0,3-1 0,-4 2 0,0 1 0,1 0 0,-1 0 0,0-1 0,1 1 0,-1 0 0,1 0 0,-1 0 0,0 0 0,1 0 0,-1 0 0,1-1 0,-1 1 0,1 0 0,-1 0 0,0 0 0,1 0 0,-1 0 0,1 1 0,-1-1 0,1 0 0,-1 0 0,0 0 0,1 0 0,-1 0 0,1 1 0,-1-1 0,0 0 0,1 0 0,-1 0 0,0 1 0,1-1 0,-1 0 0,0 1 0,1-1 0,-1 0 0,0 1 0,1 0 0,5 8 0,1 1 0,-1 0 0,-1 1 0,0 0 0,0 0 0,3 13 0,2 3 0,-1-3 0,40 94 0,-33-84 0,27 44 0,-41-74 0,0-1 0,1 0 0,-1 0 0,1 0 0,-1 0 0,1 0 0,0-1 0,6 5 0,-7-6 0,0 0 0,-1-1 0,1 1 0,-1 0 0,1-1 0,0 1 0,-1-1 0,1 0 0,0 0 0,0 0 0,-1 0 0,1 0 0,0 0 0,-1 0 0,1 0 0,0-1 0,-1 1 0,1 0 0,0-1 0,-1 0 0,1 1 0,2-3 0,3-1 0,0-1 0,0 0 0,0-1 0,-1 0 0,0 0 0,0 0 0,0-1 0,-1 0 0,0 0 0,4-8 0,3-8 0,0 0 0,8-26 0,-9 15 0,7-36 0,4-16 0,-18 78 0,0 7 0,-3 2 0,0 0 0,0 0 0,0 0 0,0 0 0,-1 0 0,1 0 0,0 0 0,-1 0 0,2 2 0,10 19 0,2 0 0,0-1 0,1 0 0,1-1 0,29 27 0,-36-39 0,0-1 0,1 1 0,0-2 0,1 1 0,20 8 0,-23-12 0,1 0 0,-1 0 0,1-1 0,0 0 0,0-1 0,0 0 0,0-1 0,16 0 0,-11-2 0,-1 0 0,0-1 0,0-1 0,0 0 0,0-1 0,0 0 0,-1-1 0,0 0 0,-1-1 0,19-14 0,-14 8 0,0 0 0,-1-1 0,-1-1 0,0 0 0,-2-1 0,17-26 0,-15 20 0,11-27 0,-21 38 0,0 1 0,0-1 0,-1 1 0,0-1 0,1-13 0,-4 23 0,0-1 0,0 1 0,0-1 0,0 1 0,0-1 0,-1 1 0,1-1 0,0 1 0,-1-1 0,0-1 0,1 3 0,0 0 0,0 0 0,0-1 0,0 1 0,-1 0 0,1 0 0,0 0 0,0 0 0,0-1 0,0 1 0,0 0 0,-1 0 0,1 0 0,0 0 0,0 0 0,0 0 0,0 0 0,-1 0 0,1-1 0,0 1 0,0 0 0,0 0 0,-1 0 0,1 0 0,0 0 0,0 0 0,0 0 0,-1 0 0,1 0 0,-1 1 0,0-1 0,1 0 0,-1 1 0,0-1 0,1 1 0,-1-1 0,1 1 0,-1-1 0,0 1 0,1-1 0,-1 1 0,0 1 0,-9 13 0,1 0 0,1 1 0,0 0 0,-6 19 0,5-14 0,-41 110 0,41-101 0,1-1 0,-6 49 0,14-77 0,0 1 0,-1-1 0,1 1 0,0 0 0,0-1 0,0 1 0,1-1 0,-1 1 0,1 2 0,-1-4 0,0 0 0,0 1 0,0-1 0,0 0 0,0 0 0,1 0 0,-1 0 0,0 0 0,0 0 0,0 0 0,0 1 0,0-1 0,1 0 0,-1 0 0,0 0 0,0 0 0,0 0 0,0 0 0,0 0 0,1 0 0,-1 0 0,0 0 0,0 0 0,0 0 0,0 0 0,1 0 0,-1 0 0,0 0 0,0 0 0,0 0 0,9-5 0,3-6 0,-1-1 0,0 0 0,-1 0 0,9-16 0,5-5 0,-23 32 0,0-2 0,1 1 0,0-1 0,1 1 0,-1 0 0,4-3 0,-6 4 0,1 1 0,0 0 0,-1-1 0,1 1 0,0 0 0,-1-1 0,1 1 0,0 0 0,0 0 0,0 0 0,-1-1 0,1 1 0,0 0 0,0 0 0,0 0 0,-1 0 0,1 1 0,0-1 0,0 0 0,-1 0 0,1 0 0,0 1 0,0-1 0,-1 0 0,1 1 0,0-1 0,0 1 0,2 1 0,0 0 0,0 1 0,0-1 0,-1 1 0,1 0 0,-1-1 0,3 6 0,14 26 0,-16-28 0,128 302-185,-121-282 77,99 282-1369,-29 10 1489,-69-260-186,3 109-1,-14-137 117,-1 0 0,-1 0 0,-2 0 0,-1 0 0,-12 40 0,14-59 50,-1 0 0,0-1 0,-1 0 0,0 0 1,-1 0-1,0-1 0,0 1 0,-9 8 0,11-14 29,-1 0 0,1 0-1,-1 0 1,1-1 0,-1 1 0,0-1-1,0 0 1,-1-1 0,1 1 0,-1-1-1,1 0 1,-1-1 0,0 1 0,1-1-1,-1 0 1,-11 0 0,5-1 130,0-1 0,1-1 0,-1 0 0,0 0 0,1-1 0,0-1 0,0 0 0,0 0 0,0-1 0,1-1 0,-15-9 0,4 1-79,2-1 0,0-1 1,1-1-1,-25-28 0,22 20-72,1-2 0,2 1 0,0-2 0,2 0 0,1-2 0,-14-38 0,22 50 0,2 0 0,0 0 0,1 0 0,1 0 0,0 0 0,2-1 0,0 0 0,1 1 0,1-1 0,1 1 0,0-1 0,8-28 0,1 17 24,0 1 0,3 0 0,0 0 0,29-42 0,81-95-1509,-80 111-5341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24575,'0'0'0,"1"2"0,6 12 0,1-2 0,11 16 0,-1-3 0,34 49 0,28 44 0,-59-84 0,25 55 0,-43-83 0,0-1 0,-1 1 0,0 0 0,0-1 0,-1 1 0,1 0 0,-1 0 0,-1 0 0,1 0 0,-1 0 0,0 8 0,0-13 0,0-1 0,0 0 0,0 0 0,0 1 0,0-1 0,0 0 0,0 1 0,-1-1 0,1 0 0,0 1 0,0-1 0,0 0 0,0 0 0,0 1 0,0-1 0,0 0 0,-1 0 0,1 1 0,0-1 0,0 0 0,0 0 0,-1 1 0,1-1 0,0 0 0,0 0 0,-1 0 0,1 1 0,0-1 0,0 0 0,-1 0 0,1 0 0,0 0 0,-1 0 0,1 0 0,0 0 0,-1 0 0,1 0 0,0 0 0,0 0 0,-1 0 0,1 0 0,0 0 0,-1 0 0,1 0 0,0 0 0,-1 0 0,1 0 0,0 0 0,0 0 0,-1 0 0,1-1 0,0 1 0,0 0 0,-1 0 0,1 0 0,0 0 0,-1-1 0,0 0 0,-1-1 0,0 1 0,0-1 0,1 0 0,-1 0 0,-1-3 0,0 1 0,1 0 0,0 0 0,0-1 0,1 1 0,-1-1 0,1 1 0,0-1 0,0 0 0,0 1 0,1-1 0,0 0 0,0 0 0,0 1 0,0-1 0,1 0 0,0 0 0,0 1 0,0-1 0,2-4 0,-1 3 0,1 1 0,-1 0 0,2-1 0,-1 1 0,0 1 0,1-1 0,0 0 0,0 1 0,0 0 0,0 0 0,1 0 0,0 0 0,0 1 0,0 0 0,6-3 0,17-6 0,1 1 0,1 2 0,32-6 0,8-3 0,-15 2 0,-1-2 0,71-35 0,-124 53 0,8-4 0,0-1 0,13-11 0,-20 15 0,0 0 0,0-1 0,-1 1 0,1-1 0,-1 1 0,0-1 0,1 0 0,-1 1 0,0-1 0,0 0 0,0 0 0,0 0 0,0 0 0,0 0 0,-1 0 0,1 0 0,-1 0 0,1 0 0,-1-3 0,0 5 0,0 0 0,0-1 0,0 1 0,0 0 0,0 0 0,0 0 0,0-1 0,0 1 0,0 0 0,0 0 0,0 0 0,0-1 0,0 1 0,0 0 0,0 0 0,0 0 0,0-1 0,0 1 0,0 0 0,-1 0 0,1 0 0,0 0 0,0 0 0,0-1 0,0 1 0,0 0 0,-1 0 0,1 0 0,0 0 0,0 0 0,0 0 0,-1-1 0,1 1 0,0 0 0,0 0 0,0 0 0,-1 0 0,1 0 0,0 0 0,0 0 0,0 0 0,-1 0 0,1 0 0,0 0 0,0 0 0,0 0 0,-1 0 0,1 0 0,0 0 0,0 0 0,0 1 0,-1-1 0,-9 7 0,7-3 0,0 0 0,1 0 0,-1 0 0,1 1 0,0-1 0,0 1 0,0-1 0,1 1 0,-1-1 0,1 1 0,0 7 0,0-5 0,1-1 0,-1 1 0,2-1 0,-1 1 0,1-1 0,0 1 0,0-1 0,3 8 0,-3-10 0,1 0 0,0 0 0,0 0 0,0 0 0,0-1 0,0 1 0,1 0 0,0-1 0,0 0 0,0 0 0,0 0 0,0 0 0,5 3 0,-3-3 0,0-1 0,0 1 0,0-1 0,0 0 0,0-1 0,1 1 0,-1-1 0,0 0 0,9 0 0,0 0 0,-1-2 0,1 0 0,0-1 0,-1 0 0,0-1 0,1 0 0,20-9 0,-10 2 0,0-1 0,-1-1 0,0-1 0,-1-1 0,0-1 0,-2-1 0,1-1 0,-2-1 0,34-39 0,-48 51 0,0-1 0,0 1 0,-1-1 0,0 0 0,0 0 0,-1-1 0,0 1 0,0-1 0,2-8 0,-5 16 0,0-1 0,0 0 0,0 0 0,0 0 0,0 1 0,0-1 0,0 0 0,0 0 0,0 0 0,0 1 0,0-1 0,-1 0 0,1 0 0,0 0 0,0 1 0,-1-1 0,1 0 0,-1 0 0,1 1 0,0-1 0,-1 0 0,0 1 0,1-1 0,-2 0 0,2 1 0,0 0 0,0-1 0,-1 1 0,1 0 0,0 0 0,0 0 0,0 0 0,-1 0 0,1 0 0,0 0 0,0 0 0,-1 0 0,1 0 0,0 0 0,0 0 0,0 0 0,-1 0 0,1 0 0,0 0 0,0 0 0,0 1 0,-1-1 0,1 0 0,0 0 0,0 0 0,0 0 0,-1 0 0,1 0 0,0 1 0,-1-1 0,1 1 0,-1 0 0,1 0 0,0-1 0,-1 1 0,1 0 0,0 0 0,0-1 0,-1 1 0,1 0 0,0 0 0,0-1 0,0 2 0,0 1 0,0-1 0,0 1 0,1-1 0,-1 1 0,1-1 0,-1 1 0,1-1 0,0 1 0,0-1 0,0 0 0,0 1 0,0-1 0,1 0 0,-1 0 0,1 0 0,-1 0 0,4 2 0,3 5 0,2-1 0,13 10 0,-8-7 0,-13-9 0,20 14 0,-2 0 0,0 2 0,29 34 0,-44-45 0,0 0 0,0 0 0,-1 0 0,0 1 0,-1-1 0,5 14 0,-6-15 0,-1 0 0,0 1 0,0-1 0,-1 0 0,0 0 0,0 0 0,0 1 0,0-1 0,-1 0 0,-2 7 0,-3 6 0,4-14 0,1-1 0,-1 1 0,1 0 0,0-1 0,0 7 0,1-11 0,0 0 0,0 1 0,0-1 0,0 0 0,0 0 0,1 1 0,-1-1 0,0 0 0,0 0 0,0 1 0,1-1 0,-1 0 0,0 0 0,0 0 0,1 1 0,-1-1 0,0 0 0,1 0 0,-1 0 0,0 0 0,0 0 0,1 0 0,-1 1 0,0-1 0,1 0 0,-1 0 0,0 0 0,1 0 0,-1 0 0,0 0 0,1 0 0,-1 0 0,0 0 0,1-1 0,-1 1 0,0 0 0,0 0 0,1 0 0,-1 0 0,0 0 0,1-1 0,15-5 0,-15 6 0,17-8 0,-1-1 0,0-1 0,24-18 0,45-44 0,-46 36 0,-1-2 0,-2-1 0,-2-2 0,33-50 0,-53 68 0,-2-1 0,0 0 0,-2-1 0,9-27 0,-15 34 0,0 0 0,-1-1 0,-1 0 0,0 0 0,-2 0 0,-1-30 0,-1 33 0,-1 0 0,-6-24 0,7 35 0,0 0 0,-1-1 0,0 1 0,0 0 0,0 1 0,-1-1 0,0 0 0,0 1 0,0-1 0,-7-7 0,9 12 0,1-1 0,-1 0 0,0 1 0,1-1 0,-1 1 0,0 0 0,0-1 0,1 1 0,-1-1 0,0 1 0,0 0 0,1 0 0,-1-1 0,0 1 0,0 0 0,0 0 0,0 0 0,1 0 0,-1 0 0,0 0 0,0 0 0,0 0 0,0 0 0,1 0 0,-1 1 0,0-1 0,0 0 0,0 1 0,1-1 0,-1 0 0,0 1 0,0-1 0,1 1 0,-2 0 0,-1 2 0,0 0 0,0 0 0,1 1 0,0-1 0,-1 0 0,-1 5 0,-4 7 0,1 1 0,1 0 0,0 0 0,-6 29 0,-4 71 0,12-41-350,3-1-1,9 85 1,34 148-256,33 62-423,14-2-94,-23-101 779,-57-228 407,1-2 386,8 71 0,-18-82 52,-4-18 444,0-7-493,-6-15-113,-1-7-476,1-1 1,-7-27-1,0-7-6689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21 183 24575,'-4'-13'0,"1"7"0,0-1 0,1 1 0,-1-1 0,2 1 0,-1-1 0,0-8 0,2 12 0,0 0 0,0 0 0,0 0 0,0 0 0,1 0 0,-1 0 0,1 0 0,0 0 0,0 1 0,0-1 0,0 0 0,1 0 0,-1 1 0,1-1 0,0 1 0,3-5 0,0 1 0,1 0 0,0 1 0,0-1 0,1 1 0,-1 1 0,1-1 0,0 1 0,0 0 0,1 1 0,-1-1 0,1 2 0,9-3 0,-12 3 0,1 1 0,-1 0 0,1 1 0,-1 0 0,1 0 0,-1 0 0,1 0 0,-1 1 0,0 0 0,1 0 0,-1 0 0,0 1 0,1-1 0,-1 2 0,0-1 0,0 0 0,-1 1 0,10 6 0,-8-3 0,1 0 0,-2 0 0,1 0 0,-1 1 0,0 0 0,0 0 0,0 0 0,-1 1 0,-1-1 0,1 1 0,-1 0 0,0 0 0,-1 0 0,2 9 0,-2-4 0,0-1 0,-1 1 0,-1 0 0,1-1 0,-2 1 0,0 0 0,-1-1 0,-5 23 0,5-27 0,-1-1 0,0 0 0,0 0 0,-1 0 0,0 0 0,0 0 0,0-1 0,-1 0 0,-6 7 0,9-11 0,0 1 0,-1-1 0,1 0 0,0 0 0,-1-1 0,1 1 0,-1 0 0,0-1 0,0 0 0,1 1 0,-1-1 0,0 0 0,0 0 0,0-1 0,0 1 0,0-1 0,0 1 0,-1-1 0,1 0 0,0 0 0,0 0 0,0-1 0,0 1 0,0-1 0,-5-1 0,5 0-105,-1 0 0,1 0 0,0 0 0,0 0 0,0-1 0,0 1 0,0-1 0,0 1 0,1-1 0,-1 0 0,1 0 0,-3-6 0,-7-14-6721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0:5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24575,'0'0'0,"0"0"0,-2-2 0,-3-2 0,1-1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2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563 587 24575,'-11'0'0,"1"0"0,0-2 0,-14-2 0,16 3 0,0 0 0,0 0 0,0 1 0,0 0 0,0 1 0,0-1 0,0 2 0,0-1 0,0 1 0,0 0 0,-14 6 0,-4 5 0,1 0 0,-24 17 0,43-27 0,-21 15 0,0 1 0,2 0 0,0 2 0,-30 33 0,41-37 0,0 1 0,1-1 0,0 2 0,2 0 0,0 0 0,1 1 0,-9 28 0,12-28 0,1 1 0,1 1 0,1-1 0,-1 32 0,4-40 0,1 0 0,1 0 0,0 0 0,1 0 0,0 0 0,1-1 0,0 1 0,10 21 0,-6-19 0,0-2 0,1 1 0,0-1 0,1 0 0,1 0 0,0-1 0,1-1 0,12 11 0,-14-14 0,0-1 0,1 0 0,0-1 0,0 0 0,0-1 0,1 0 0,0 0 0,0-1 0,0-1 0,0 0 0,19 3 0,-9-5 0,0 0 0,0-1 0,0-1 0,0-1 0,0-1 0,0-1 0,-1-1 0,0 0 0,0-2 0,0 0 0,28-15 0,-29 11 0,0 0 0,0-1 0,-1-1 0,-1-1 0,0-1 0,-1 0 0,0-1 0,-1 0 0,-1-2 0,21-33 0,-27 37 0,-1 0 0,0 0 0,-2-1 0,1 1 0,5-29 0,-9 36 0,-1 0 0,0 1 0,-1-1 0,0 0 0,0 0 0,0 1 0,-1-1 0,0 0 0,0 1 0,-1-1 0,1 1 0,-1-1 0,-1 1 0,1 0 0,-1 0 0,-4-6 0,5 9 0,-1 0 0,1 0 0,-1 0 0,0 1 0,0-1 0,0 1 0,0 0 0,0 0 0,0 0 0,-1 0 0,1 0 0,-1 1 0,1 0 0,-1 0 0,-4-1 0,6 1 0,-1 1 0,1-1 0,0 1 0,-1 0 0,1 0 0,-1 0 0,1 0 0,0 1 0,-1-1 0,1 0 0,-1 1 0,1 0 0,0 0 0,0 0 0,-1 0 0,1 0 0,0 0 0,0 0 0,0 1 0,0-1 0,0 1 0,1-1 0,-1 1 0,-3 3 0,3-1 0,-1 0 0,1 0 0,0 0 0,1 1 0,-1-1 0,1 0 0,-1 1 0,1-1 0,0 6 0,-1 6 0,1 20 0,1-30 0,0 15 0,1 0 0,2 1 0,0-1 0,0 0 0,14 39 0,-13-48 0,1 0 0,0-1 0,1 0 0,0 0 0,1 0 0,0 0 0,1-1 0,0-1 0,0 1 0,1-1 0,14 10 0,-18-15 0,1 0 0,0-1 0,0 1 0,0-1 0,0-1 0,0 1 0,1-1 0,-1-1 0,1 1 0,6 0 0,-4-1 0,0-1 0,0 0 0,1 0 0,-1-1 0,0 0 0,15-4 0,-6-1 0,-1 0 0,0-1 0,0-1 0,0-1 0,-1 0 0,24-19 0,-10 4-24,-1-2 0,-1-1 0,-2-1 0,0-1 0,-2-1 0,-2-1 0,32-57 0,-20 21-137,-3-2-1,44-141 1,-54 135 156,14-86 0,-30 126 29,-1 1 1,-2-1-1,-2 1 1,-7-68-1,6 98 127,-2-12 226,3 16-376,0-1-1,-1 1 1,1 0 0,0 0-1,0-1 1,0 1 0,0 0-1,-1 0 1,1 0 0,0-1 0,0 1-1,0 0 1,-1 0 0,1 0-1,0 0 1,0 0 0,0 0-1,-1-1 1,1 1 0,0 0 0,0 0-1,-1 0 1,1 0 0,0 0-1,-1 0 1,1 0 0,0 0-1,0 0 1,-1 0 0,1 0 0,0 0-1,0 0 1,-1 0 0,1 0-1,0 1 1,0-1 0,-1 0-1,1 0 1,0 0 0,0 0 0,0 0-1,-1 1 1,1-1 0,0 0-1,0 0 1,0 0 0,0 0-1,-1 1 1,1-1 0,0 0 0,0 1-1,-3 2 0,-1 1 0,2 0 0,-1 0 0,0 0 0,1 0 0,0 1 0,0-1 0,0 1 0,1-1 0,-2 6 0,-1 7 0,-2 28 0,3-3 0,2 1 0,1 0 0,3-1 0,10 52 0,0-28 0,43 127 0,4-52 0,-48-118 0,1 0 0,1-1 0,31 37 0,-38-51 0,-1-1 0,1-1 0,1 1 0,-1-1 0,1-1 0,0 1 0,11 5 0,-14-9 0,-1 0 0,1-1 0,0 1 0,-1-1 0,1 0 0,0 0 0,0-1 0,0 1 0,-1-1 0,1 0 0,0 0 0,0-1 0,0 1 0,0-1 0,-1 0 0,7-3 0,-2 0 0,1 0 0,-2 0 0,1-1 0,0 0 0,-1-1 0,0 0 0,9-9 0,1-3 0,27-35 0,-12 9 0,52-96-1,9-59-580,3-57 454,-82 203 130,-2 0 0,-3 0-1,4-56 1,-13 104-3,0-5 0,0 1 0,-1-1 0,0 1 0,-1-1 0,1 1 0,-2-1 0,-2-10 0,4 19 20,0 1 1,-1-1 0,1 0-1,0 0 1,0 1 0,-1-1-1,1 0 1,-1 0 0,1 1-1,-1-1 1,1 0 0,-1 1-1,1-1 1,-1 1 0,1-1-1,-1 1 1,0-1 0,1 1-1,-1-1 1,0 1 0,0-1-1,0 1-8,0 0 0,0 0 0,1 0-1,-1 0 1,0 0 0,0 0 0,0 0 0,1 1-1,-1-1 1,0 0 0,0 0 0,1 1-1,-1-1 1,0 0 0,1 1 0,-1-1-1,-1 1 1,-1 3-6,-1-1-1,1 0 0,-1 1 1,1 0-1,-4 7 0,0 0-5,1 1 0,1 0 0,0 1 0,0-1 0,1 1 0,-3 18 0,-7 83 0,14-109 0,-7 65 0,4 0 0,9 110 0,-2-149 0,1-1 0,2 1 0,12 34 0,-12-45 0,1-1 0,1 0 0,1 0 0,1-1 0,19 26 0,-26-38 0,0-1 0,1 0 0,-1-1 0,1 1 0,0-1 0,1 0 0,-1 0 0,7 3 0,-9-5 0,0-1 0,0 0 0,0 0 0,0 0 0,0 0 0,1-1 0,-1 1 0,0-1 0,1 0 0,-1 0 0,0 0 0,0 0 0,1-1 0,-1 1 0,0-1 0,0 0 0,6-2 0,10-6-1365,-3 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2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24575,'0'0'0,"0"0"0,9 0 0,42 1 0,-17 0 0,0-1 0,45-7 0,-64 4-682,27-10-1,-27 8-6143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24575,'0'0'0,"8"0"0,-4 2 0,0 0 0,0 0 0,0 1 0,0-1 0,-1 1 0,1 0 0,-1 0 0,0 0 0,6 6 0,-6-6 0,14 16 0,-1 1 0,0 0 0,13 24 0,-20-28 0,0 1 0,-1 0 0,0 1 0,8 33 0,-14-45 0,-1 1 0,-1-1 0,1 1 0,-1-1 0,0 1 0,0-1 0,-1 1 0,0-1 0,0 0 0,-1 1 0,1-1 0,-1 0 0,-1 0 0,1 0 0,-1 0 0,0 0 0,0-1 0,-1 1 0,0-1 0,0 0 0,0 0 0,0 0 0,-1-1 0,0 1 0,0-1 0,0 0 0,0-1 0,-8 5 0,11-7 0,1-1 0,-1 1 0,0 0 0,1-1 0,-1 1 0,0-1 0,1 0 0,-1 1 0,0-1 0,0 0 0,1 0 0,-1 0 0,0 0 0,0 0 0,1-1 0,-1 1 0,0 0 0,1-1 0,-1 0 0,0 1 0,1-1 0,-1 0 0,-1-1 0,1 1 0,1-1 0,-1 1 0,0-1 0,1 0 0,0 0 0,-1 1 0,1-1 0,0 0 0,0 0 0,0 0 0,0 0 0,0-1 0,1 1 0,-1 0 0,0 0 0,1 0 0,-1-4 0,1 3 0,0 1 0,-1-1 0,1 0 0,0 0 0,0 0 0,1 1 0,-1-1 0,0 0 0,1 0 0,0 0 0,0 1 0,-1-1 0,2 0 0,-1 1 0,0-1 0,0 1 0,1-1 0,0 1 0,-1 0 0,1 0 0,0 0 0,0 0 0,0 0 0,4-3 0,33-22 0,-27 20 0,-1 0 0,0-1 0,-1 0 0,0-1 0,0 0 0,-1 0 0,9-12 0,-12 12-107,20-25-1151,-17 24-5568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2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24575,'0'12'0,"0"1"0,3 13 0,-2-21 0,0-1 0,0 1 0,1 0 0,0-1 0,0 1 0,0-1 0,0 0 0,5 7 0,11 11 0,2 0 0,1-1 0,37 28 0,-31-26 0,63 54 0,271 220 0,-345-285 0,-7-7 0,-1 2 0,0-1 0,0 1 0,0 0 0,11 14 0,-17-17-1365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2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 24575,'-1'0'0,"0"0"0,0 0 0,0 0 0,0 1 0,1-1 0,-1 0 0,0 1 0,0-1 0,0 1 0,0-1 0,1 1 0,-1-1 0,-1 2 0,2-2 0,-13 10 0,0 1 0,2 0 0,-1 0 0,-14 20 0,-37 59 0,45-62 0,-20 32 0,-41 89 0,-18 71 0,83-185 0,-116 227 0,126-254 0,-2 3 0,1-2 0,-1 1 0,2 0 0,0 1 0,-4 13 0,8-20 120,3-6-1605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4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24575,'0'-107'0,"0"105"0,0 0 0,1 1 0,-1-1 0,1 1 0,-1-1 0,1 1 0,-1-1 0,1 1 0,0 0 0,0-1 0,0 1 0,-1 0 0,1 0 0,1-1 0,-1 1 0,0 0 0,0 0 0,0 0 0,1 0 0,-1 0 0,2 0 0,4-3 0,0 0 0,14-5 0,-19 9 0,12-5 0,1 1 0,-1 0 0,1 2 0,18-2 0,62 0 0,-70 4 0,780-32 0,-377 21-540,-365 11-285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4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24575,'-14'0'0,"-4"0"0,-23 1 0,41-1 0,-1 0 0,0 0 0,1 0 0,-1 0 0,0 0 0,1 0 0,-1 1 0,0-1 0,1 0 0,-1 1 0,1-1 0,-1 0 0,0 1 0,1-1 0,-1 0 0,1 1 0,-1-1 0,1 1 0,-1-1 0,1 1 0,0-1 0,-1 1 0,1 0 0,0-1 0,-1 2 0,1-1 0,-1 1 0,1-1 0,0 0 0,0 1 0,0-1 0,0 1 0,0-1 0,0 0 0,1 1 0,-1-1 0,1 3 0,1 2 0,1 0 0,-1 0 0,1 0 0,5 6 0,-1-2 0,1-1 0,0 0 0,0 0 0,1-1 0,0 0 0,15 10 0,65 35 0,-65-40 0,186 102 0,-196-107 0,21 17 0,-30-22 0,-1 1 0,0 0 0,0 0 0,-1 0 0,1 0 0,-1 0 0,0 1 0,4 8 0,-6-11 0,0 0 0,-1 0 0,0 0 0,1 0 0,-1 1 0,0-1 0,0 0 0,0 0 0,0 0 0,0 0 0,-1 0 0,1 1 0,-1-1 0,1 0 0,-1 0 0,-1 2 0,-2 4 0,0 1 0,-7 9 0,7-12 0,-11 16 0,-1 0 0,0-2 0,-34 33 0,-68 48 0,27-24 0,-11 14 0,101-91 0,1 0 0,0 1 0,-1-1 0,1 0 0,0 0 0,-1 0 0,1 1 0,-1-1 0,1 0 0,0 0 0,-1 0 0,1 0 0,-1 0 0,1 0 0,-1 1 0,1-1 0,0 0 0,-1 0 0,1-1 0,-1 1 0,1 0 0,-1 0 0,1 0 0,0 0 0,-1 0 0,1 0 0,-1-1 0,1 1 0,-1 0 0,1 0 0,0 0 0,-1-1 0,1 1 0,0 0 0,-1-1 0,1 1 0,0 0 0,0-1 0,-1 0 0,-11-17 0,12 18 0,-16-37 0,2-1 0,-13-51 0,26 85 0,-36-146 0,31 121 0,2-1 0,2 0 0,1-35 0,1 62-151,0-1-1,0 1 0,-1 0 0,1 0 1,-1-1-1,1 1 0,-1 0 1,-2-5-1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5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24575,'0'0'0,"0"8"0,0 4 0,-1 36 0,10 73 0,59 284 70,-13-80-1084,-2-9 822,60 434 195,-86-284-279,-28-455 268,-7 207-53,3-155 68,-20 90 0,9-92 652,14-54-552,-1 0-1,0 0 1,0 0 0,-1-1-1,0 1 1,-5 6 0,9-12-180,-1 0 1,0 0-1,0 0 0,1 0 1,-1 0-1,0-1 1,0 1-1,0 0 0,0 0 1,0-1-1,-1 1 1,1-1-1,0 1 0,0-1 1,0 1-1,0-1 1,-3 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5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24575,'0'0'0,"0"0"0,0-1 0,1 0 0,-1 1 0,1-1 0,-1 1 0,1-1 0,-1 1 0,1-1 0,-1 1 0,1-1 0,0 1 0,-1 0 0,1-1 0,0 1 0,-1 0 0,1-1 0,0 1 0,-1 0 0,1 0 0,1-1 0,1 1 0,63-21 14,1 4 1,1 2-1,109-8 0,212 9-546,-315 13 157,923-51-1448,22-14 1823,-130 10 0,-554 22-148,-8-29 222,-299 55 204,-16 4 134,1 0-1,-1 1 1,1 1-1,0 0 1,19 0-1,-32 2-411,1 0 0,0 0 0,-1 0 0,1 0 0,-1 1 0,1-1 0,0 0 0,-1 0 0,1 1 0,-1-1 0,1 0 0,-1 1 0,1-1 0,-1 1 0,1-1 0,-1 1 0,0-1 0,1 1 0,-1-1 0,1 1 0,-1-1 0,1 2 0,4 15 0,-3-10 0,64 226 0,-21-69 0,190 556-855,-131-396 855,-84-247 0,-4 1 0,9 99 0,-24-160 0,0 0 0,-1 0 1,-1-1-1,-5 29 0,5-38 66,-1 0-1,0 1 1,-1-1 0,0 0 0,0 0-1,-1-1 1,1 1 0,-1-1-1,-1 1 1,1-1 0,-1 0 0,-9 7-1,0-1-65,0-1 0,-1-1 0,0 0 0,0-1 0,-26 10 0,-89 27 0,108-39 0,-425 123 0,-276 34-617,8 6-810,9 27 1531,479-131-104,-215 65-75,-56 9 168,440-127 356,24-4 42,0-2 0,-62 6 0,89-13-1856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5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24575,'0'2'0,"0"0"0,1 0 0,-1 0 0,1-1 0,0 1 0,-1 0 0,1 0 0,0 0 0,0-1 0,0 1 0,2 1 0,0 3 0,53 81 0,48 79 0,-84-129 0,-1 1 0,22 63 0,-38-91 0,0 0 0,0 0 0,-1 0 0,0 0 0,0 21 0,-3-26 0,-2-7 0,-2-8 0,-9-23 0,3-1 0,0-1 0,3 1 0,1-2 0,1 1 0,2-1 0,1-61 0,3 83 0,1 1 0,1 0 0,0-1 0,1 1 0,7-20 0,-9 29 0,1 0 0,0 0 0,0 0 0,0 1 0,0-1 0,0 1 0,1-1 0,0 1 0,-1 0 0,1 0 0,0 0 0,0 1 0,1-1 0,-1 1 0,1-1 0,-1 1 0,1 0 0,0 1 0,0-1 0,-1 1 0,1-1 0,6 0 0,-1 1 0,1 0 0,-1 1 0,1 0 0,-1 1 0,0 0 0,1 0 0,-1 1 0,13 4 0,0 1 0,-1 1 0,28 15 0,-21-7 0,-1 1 0,-1 1 0,-1 1 0,0 2 0,36 39 0,-32-29 0,-2 2 0,-2 2 0,37 64 0,-80-123 0,6 1 0,1-1 0,1 0 0,1-1 0,1 1 0,-4-28 0,9 34 0,0 1 0,2-1 0,0 1 0,1-1 0,0 0 0,2 0 0,0 1 0,6-24 0,-5 32 0,0 0 0,0 1 0,1-1 0,0 1 0,1 0 0,0 1 0,0-1 0,1 1 0,0 0 0,0 0 0,0 0 0,1 1 0,0 0 0,0 0 0,13-7 0,-2 4 0,0 0 0,0 0 0,1 2 0,0 0 0,0 2 0,21-4 0,-31 7 0,1 0 0,-1 1 0,0 0 0,0 1 0,1 0 0,-1 1 0,0-1 0,0 2 0,0-1 0,0 2 0,0-1 0,0 1 0,0 0 0,-1 1 0,1 0 0,-1 0 0,0 1 0,0 0 0,10 9 0,-3-1 0,-2 1 0,0 0 0,0 1 0,17 28 0,35 72 0,-62-110 0,28 56-682,38 103-1,-63-143-6143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5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24575,'0'0'0,"0"0"0,0 0 0,0 0 0,0 0 0,3 0 0,26-1 0,56-11 0,-31 4 0,212-17 0,-109 13 0,-102 7 0,401-52 0,-414 48 0,-1 3 0,1 1 0,59 2 0,-98 3-115,-2 1 61,0-1 0,-1 0-1,1 0 1,0 0 0,-1 0-1,1 0 1,0 0-1,-1 0 1,1 0 0,0 0-1,-1 0 1,1 0 0,0-1-1,-1 1 1,1 0 0,0 0-1,-1-1 1,1 1-1,-1 0 1,1-1 0,0 1-1,0-1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5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24575,'13'2'0,"13"7"0,0 1 0,31 17 0,-17-8 0,246 119 0,-143-59 0,-158-70 0,-15 11 0,2 2 0,2 1 0,0 2 0,1 0 0,1 2 0,-30 44 0,29-32 0,1 1 0,3 1 0,-30 77 0,49-112 0,-10 30 0,12-33 0,-1 0 0,0 0 0,1 0 0,0 0 0,-1 0 0,1 1 0,1-1 0,0 6 0,-1-19 0,-8-21 0,-2 0 0,-15-33 0,-34-55 0,-49-63-1365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1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4 0,2 74 0,20 125 0,32 72 0,55 394 0,-107-649 0,7 86 0,-9-92 0,-1-1 0,0 0 0,0 1 0,-1-1 0,-7 23 0,2-22-1365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0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24575,'0'0'0,"0"0"0,0 0 0,0 0 0,0 0 0,0 0 0,0 0 0,0 0 0,0 0 0,0 0 0,-2 5 0,-4 14 0,-10 19 0,-9 15 0,1-1-8191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21 169 24575,'0'0'0,"-15"0"0,11 0 0,3 0 0,2 0 0,5-3 0,10-5 0,1-1 0,19-15 0,-5 3 0,-1 3 0,49-22 0,-60 32 0,1 0 0,1 2 0,38-8 0,-9 9 0,1 1 0,81 5 0,-123-1 0,1 1 0,-1 0 0,0 1 0,0-1 0,0 2 0,0 0 0,9 4 0,-15-6 0,0 1 0,0 0 0,0 0 0,0 0 0,0 0 0,0 0 0,-1 1 0,1-1 0,-1 1 0,0 0 0,0-1 0,0 1 0,0 0 0,0 1 0,0-1 0,-1 0 0,0 0 0,1 1 0,-1-1 0,-1 0 0,2 5 0,-1-1 0,-1-1 0,1 0 0,-1 1 0,-1-1 0,1 0 0,-1 1 0,0-1 0,0 0 0,-1 1 0,0-1 0,0 0 0,0 0 0,-1 0 0,0-1 0,-7 11 0,4-8 0,-1 0 0,0-1 0,0 1 0,0-2 0,-1 1 0,0-1 0,0 0 0,-1-1 0,-13 7 0,-109 41 0,95-39 0,26-10-682,-18 4-1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24575,'0'0'0,"0"-1"0,0 1 0,1-1 0,-1 1 0,0-1 0,1 1 0,-1 0 0,0-1 0,1 1 0,-1-1 0,1 1 0,-1 0 0,0-1 0,1 1 0,-1 0 0,1 0 0,-1-1 0,1 1 0,-1 0 0,1 0 0,-1 0 0,1 0 0,-1 0 0,1 0 0,0 0 0,-1 0 0,1 0 0,-1 0 0,2 0 0,17 0 0,-4 3 0,1 0 0,-1 1 0,0 0 0,0 1 0,0 1 0,-1 1 0,0 0 0,0 1 0,-1 0 0,0 1 0,16 14 0,1 3 0,-1 3 0,-2 0 0,30 41 0,-42-51 0,-2 0 0,0 0 0,-1 2 0,18 41 0,-30-62 0,0 1 0,1 0 0,-1 0 0,0-1 0,1 1 0,-1 0 0,0 0 0,0-1 0,0 1 0,0 0 0,0 0 0,0-1 0,0 1 0,0 0 0,0 0 0,0 0 0,0-1 0,0 1 0,-1 0 0,1 0 0,0-1 0,0 1 0,-2 1 0,2-2 0,-1 1 0,0-1 0,0 0 0,0 0 0,1 1 0,-1-1 0,0 0 0,0 0 0,0 0 0,0 0 0,1 0 0,-1 0 0,0 0 0,0-1 0,0 1 0,0 0 0,1 0 0,-1 0 0,0-1 0,0 1 0,1-1 0,-2 0 0,-6-2 0,1-1 0,0 0 0,0 0 0,0 0 0,0-1 0,-9-9 0,15 12 0,-1 1 0,0-1 0,1 0 0,0 0 0,-1 1 0,1-1 0,0 0 0,0 0 0,0 0 0,0 0 0,0-1 0,1 1 0,-1 0 0,0 0 0,1 0 0,0-1 0,0 1 0,-1 0 0,1 0 0,0-1 0,1 1 0,-1 0 0,0 0 0,1-1 0,-1 1 0,1 0 0,0 0 0,0 0 0,1-3 0,3-3 0,1 0 0,0 0 0,0 1 0,0-1 0,1 1 0,11-8 0,49-34 0,-39 31 0,50-21 0,-5 3 0,-65 31-455,-1 0 0,13-10 0,-8 4-6371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125 462 24575,'1'-2'0,"-1"0"0,1 0 0,-1-1 0,1 1 0,0 0 0,0 0 0,0 0 0,2-3 0,2-3 0,1-6 0,60-135 0,-58 125 0,0-1 0,-1 0 0,-1-1 0,2-30 0,-7 46 0,-1 1 0,0-1 0,0 1 0,-1 0 0,-4-18 0,5 24 0,-1 1 0,0-1 0,0 1 0,0-1 0,0 1 0,-1 0 0,1 0 0,-1 0 0,1 0 0,-1 0 0,-2-3 0,2 4 0,1 0 0,-1 0 0,1 0 0,-1 0 0,1 1 0,-1-1 0,0 0 0,1 1 0,-1 0 0,0-1 0,1 1 0,-1 0 0,0 0 0,1 0 0,-1 0 0,0 0 0,0 0 0,1 0 0,-3 1 0,-2 1 0,0 0 0,1 0 0,-1 0 0,0 1 0,1 0 0,0 0 0,-1 1 0,1 0 0,1 0 0,-1 0 0,1 0 0,-8 9 0,-2 4 0,1 1 0,-13 24 0,16-23 0,0 0 0,1 0 0,-10 35 0,15-41 0,1 1 0,0 0 0,1 0 0,1 0 0,0 0 0,2 23 0,-1-32 0,1 0 0,0 0 0,0 1 0,0-1 0,1 0 0,0 0 0,0-1 0,5 9 0,-6-10 0,1-1 0,-1 0 0,1 0 0,0 0 0,0 0 0,0 0 0,0 0 0,0-1 0,1 1 0,-1-1 0,0 1 0,1-1 0,-1 0 0,1 0 0,-1 0 0,1 0 0,0 0 0,3 0 0,7 0-195,0 0 0,1-1 0,-1 0 0,0-1 0,0-1 0,23-5 0,-18 2-6631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541 729 24575,'0'0'0,"0"0"0,0 0 0,-2-2 0,-89-64 0,66 46 0,0 1 0,-1 2 0,-33-17 0,53 31 0,1 1 0,-1 0 0,1 0 0,-1 1 0,0-1 0,1 1 0,-1 1 0,0-1 0,0 1 0,0 0 0,0 0 0,1 1 0,-11 1 0,9 0 0,1 1 0,-1-1 0,1 1 0,-1 0 0,1 0 0,0 1 0,1 0 0,-1 0 0,1 0 0,-1 1 0,-5 6 0,-2 4 0,0 1 0,1 0 0,1 1 0,1 1 0,-12 25 0,7-9 0,2 0 0,-9 39 0,21-68 0,-2 5 0,0 0 0,1 1 0,0-1 0,1 1 0,0-1 0,1 13 0,0-23 0,0 0 0,0 1 0,0-1 0,0 0 0,0 1 0,0-1 0,0 0 0,0 1 0,0-1 0,0 0 0,0 1 0,1-1 0,-1 0 0,0 0 0,0 1 0,0-1 0,1 0 0,-1 1 0,0-1 0,0 0 0,1 0 0,-1 1 0,0-1 0,0 0 0,1 0 0,-1 0 0,0 0 0,1 1 0,-1-1 0,0 0 0,1 0 0,-1 0 0,0 0 0,1 0 0,-1 0 0,0 0 0,1 0 0,-1 0 0,0 0 0,1 0 0,-1 0 0,1 0 0,15-7 0,-16 7 0,14-9 0,-1 0 0,-1-1 0,0 0 0,0 0 0,-1-2 0,0 1 0,-1-1 0,17-25 0,-12 11 0,-1 0 0,0 0 0,17-53 0,-19 35 0,-1 0 0,-2 0 0,-2-1 0,-2 0 0,-1-73 0,-6 52 0,-4-1 0,-2 1 0,-21-77 0,27 137 0,1 7 0,3 10 0,48 169 0,-30-96 0,44 172 0,-40-177 0,39 89 0,-59-159 0,17 36 0,-18-40 0,0-1 0,0 1 0,0-1 0,0 0 0,0 0 0,1-1 0,4 5 0,-7-8 0,0 1 0,-1 0 0,1-1 0,0 1 0,0-1 0,0 1 0,-1-1 0,1 1 0,0-1 0,0 0 0,0 1 0,0-1 0,0 0 0,0 0 0,0 0 0,-1 0 0,1 1 0,0-1 0,0 0 0,0-1 0,0 1 0,0 0 0,0 0 0,0 0 0,0-1 0,0 1 0,0 0 0,-1-1 0,1 1 0,0 0 0,0-1 0,0 0 0,-1 1 0,1-1 0,0 1 0,0-1 0,-1 0 0,1 1 0,-1-1 0,2-1 0,0-2 0,0 1 0,-1-1 0,1 1 0,0-1 0,-1 0 0,0 0 0,0 0 0,0-4 0,2-16 0,-2-32 0,0-2 0,-1 58 0,0-1 0,0 1 0,0 0 0,0 0 0,0 0 0,0-1 0,0 1 0,0 0 0,0 0 0,0-1 0,0 1 0,0 0 0,0 0 0,0-1 0,1 1 0,-1 0 0,0 0 0,0 0 0,0-1 0,0 1 0,0 0 0,0 0 0,1 0 0,-1-1 0,0 1 0,0 0 0,0 0 0,1 0 0,-1 0 0,0 0 0,0 0 0,0-1 0,1 1 0,-1 0 0,0 0 0,0 0 0,1 0 0,-1 0 0,0 0 0,0 0 0,1 0 0,-1 0 0,0 0 0,0 0 0,0 0 0,1 0 0,-1 0 0,0 0 0,0 0 0,1 0 0,-1 1 0,0-1 0,0 0 0,0 0 0,1 0 0,-1 0 0,0 0 0,0 0 0,0 1 0,1-1 0,-1 0 0,0 0 0,0 1 0,14 13 0,-13-13 0,8 9 0,39 41 0,-41-44 0,0-1 0,1 0 0,0 0 0,0-1 0,10 6 0,-14-10-91,-1 1 0,1-1 0,-1 0 0,1 0 0,0-1 0,-1 1 0,1-1 0,0 0 0,-1 0 0,1 0 0,0 0 0,-1 0 0,1-1 0,6-1 0,7-4-6735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23 24575,'-3'-1'0,"-1"1"0,1-1 0,0 1 0,-1-1 0,1 0 0,0 0 0,-3-2 0,-14-4 0,11 5 0,-1 0 0,0 0 0,1 1 0,-1 1 0,0 0 0,-14 1 0,19 0 0,0 0 0,0 0 0,1 1 0,-1-1 0,0 1 0,0 0 0,1 1 0,-1-1 0,1 1 0,0 0 0,0 0 0,0 0 0,0 0 0,-4 5 0,-1 3 0,1 0 0,0 1 0,1 0 0,0 0 0,1 0 0,1 1 0,0 0 0,0 0 0,-3 15 0,3-2 0,0 0 0,2 0 0,0 50 0,3-60 0,1 0 0,0 0 0,7 25 0,-7-36 0,0 0 0,1-1 0,0 1 0,0 0 0,1-1 0,4 8 0,-5-9 0,0-1 0,0 0 0,0 0 0,1 0 0,-1 0 0,0 0 0,1-1 0,-1 1 0,1-1 0,-1 1 0,1-1 0,5 2 0,0-2 0,0 1 0,0-1 0,0 0 0,0-1 0,1 0 0,-1-1 0,0 1 0,0-2 0,15-3 0,2-2 0,42-18 0,36-23-1365,-80 38-5461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24575,'3'12'0,"67"304"0,-57-245 0,39 234 0,8 45 0,-55-326-109,-3-10-142,1 0-1,1 0 1,0 0 0,10 22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5 0,0 4 0,0 2 0,0 1 0,0 0 0,0-2-8191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0 0,0 1 0,2-2 0,5 1 0,4 0 0,6 1 0,11 0 0,11-1 0,-2-1-8191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24575,'0'0'0,"0"0"0,0 0 0,2 0 0,4 0 0,5 0 0,6 0 0,8 0 0,7 0 0,7-2 0,5 0 0,-6-1-8191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2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24575,'-3'1'0,"1"0"0,-1-1 0,0 1 0,0 0 0,1 1 0,-1-1 0,1 0 0,-1 1 0,1 0 0,0-1 0,-1 1 0,1 0 0,0 0 0,0 0 0,-2 3 0,-12 18 0,1 0 0,1 1 0,0 0 0,2 2 0,-15 44 0,17-37 0,1 1 0,2 0 0,2 0 0,-3 42 0,8-68 0,0 1 0,0-1 0,1 0 0,0 1 0,0-1 0,1 0 0,3 12 0,-2-15 0,-1 0 0,1 1 0,0-1 0,0 0 0,0-1 0,1 1 0,0-1 0,-1 1 0,2-1 0,-1 0 0,8 5 0,-5-4-151,0-1-1,1 0 0,0 0 0,0 0 1,0-1-1,0 0 0,1-1 1,9 2-1,-1-1-6674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24575,'0'0'0,"0"0"0,-1 0 0,0 0 0,0 1 0,1-1 0,-1 0 0,0 1 0,0-1 0,1 1 0,-1-1 0,0 1 0,1-1 0,-1 1 0,0-1 0,1 1 0,-1 0 0,1-1 0,-1 1 0,1 0 0,-1 0 0,1 0 0,-9 17 0,9-18 0,-5 12 0,2 1 0,-1 0 0,1 0 0,-1 22 0,0 56 0,3-69 0,2 150 0,-1 16 0,-8-109-1365,7-70-5461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24575,'0'13'0,"2"39"0,13 81 0,20 48 0,-30-158 0,1 9 0,14 38 0,-19-67-114,0-1 1,0 0-1,0 1 0,0-1 0,0 0 1,0 0-1,1 1 0,-1-1 0,1 0 1,-1-1-1,5 5 0,2-2-6712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11 24575,'0'-1'0,"0"1"0,0-1 0,-1 1 0,1-1 0,0 1 0,-1 0 0,1-1 0,0 1 0,-1-1 0,1 1 0,0 0 0,-1-1 0,1 1 0,-1 0 0,1 0 0,0-1 0,-1 1 0,1 0 0,-1 0 0,1 0 0,-1-1 0,1 1 0,-2 0 0,-11-2 0,10 2 0,0 1 0,1 0 0,-1-1 0,1 1 0,-1 0 0,1 0 0,0 1 0,-1-1 0,1 0 0,0 1 0,0-1 0,0 1 0,-3 2 0,-2 4 0,0 0 0,-7 8 0,2 2 0,0 0 0,1 1 0,0 0 0,2 1 0,-13 38 0,17-40 0,0 0 0,1 0 0,1 0 0,1 1 0,1-1 0,0 1 0,3 21 0,-2-35 0,1 0 0,0 0 0,0 0 0,0-1 0,1 1 0,-1 0 0,1-1 0,0 1 0,0-1 0,4 5 0,-5-7 0,1 0 0,-1-1 0,1 1 0,0-1 0,-1 1 0,1-1 0,0 1 0,0-1 0,0 0 0,0 0 0,0 0 0,0 0 0,0-1 0,0 1 0,0 0 0,1-1 0,-1 1 0,0-1 0,0 0 0,1 0 0,-1 0 0,0 0 0,0 0 0,3-1 0,1 0 0,1-1 0,-1 0 0,0 0 0,1-1 0,-1 1 0,0-1 0,-1-1 0,1 1 0,0-1 0,-1 0 0,0 0 0,0-1 0,0 1 0,0-1 0,-1 0 0,0 0 0,0-1 0,0 1 0,-1-1 0,0 0 0,3-7 0,-2 5 0,-1-1 0,0 0 0,-1 1 0,1-1 0,-2 0 0,1 0 0,-1 0 0,-1 0 0,1-1 0,-2 1 0,1 0 0,-1 0 0,-1 0 0,-4-17 0,3 18-62,0 0 0,-1 0 0,0 0 0,-1 1 0,0-1 0,0 1 0,0 0 0,-1 1 0,0-1 0,0 1 0,-1 0 0,0 1-1,0 0 1,0 0 0,0 0 0,-1 1 0,0 0 0,0 0 0,0 1 0,0 0 0,-14-3 0,7 4-6764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24575,'-14'0'0,"1"0"0,9-1 0,-1 1 0,1 0 0,0 0 0,0 1 0,-7 0 0,10-1 0,1 1 0,-1-1 0,1 0 0,-1 1 0,1-1 0,-1 0 0,1 1 0,0-1 0,-1 1 0,1-1 0,-1 0 0,1 1 0,0-1 0,-1 1 0,1-1 0,0 1 0,0 0 0,0-1 0,-1 1 0,1-1 0,0 1 0,0-1 0,0 2 0,-1 14 0,1-14 0,2 23 0,1 0 0,1 0 0,8 28 0,0-1 0,0 8 0,42 244 0,-48-257 0,17-99 0,2 0 0,2 2 0,56-79 0,-72 114 0,1 1 0,0 0 0,1 1 0,0 1 0,1 0 0,1 1 0,0 0 0,19-10 0,-23 15 0,0 1 0,0 1 0,1 0 0,-1 0 0,1 1 0,0 0 0,0 1 0,0 1 0,0 0 0,0 0 0,0 1 0,1 1 0,15 2 0,-12 1 0,-1 0 0,0 1 0,0 1 0,-1 0 0,1 0 0,-2 2 0,1 0 0,-1 1 0,0 0 0,0 0 0,20 22 0,-15-11 0,0 0 0,-2 1 0,0 1 0,-1 0 0,-2 1 0,14 31 0,-19-37-455,-2 1 0,8 28 0,-9-15-6371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122 450 24575,'-5'-7'0,"4"5"0,-8-13 0,2 0 0,-1 0 0,2 0 0,-9-32 0,-9-69 0,5 20 0,-9-26 0,30 153 0,37 211 0,-8-62 0,-18-85 0,37 183 0,-48-268 0,1 0 0,1 1 0,6 14 0,-9-25 0,-1 1 0,0-1 0,1 1 0,-1 0 0,0-1 0,1 1 0,-1-1 0,1 1 0,-1-1 0,1 1 0,-1-1 0,1 1 0,-1-1 0,1 1 0,-1-1 0,1 0 0,0 1 0,-1-1 0,1 0 0,0 0 0,-1 1 0,1-1 0,0 0 0,-1 0 0,1 0 0,0 0 0,0 0 0,-1 0 0,1 0 0,0 0 0,-1 0 0,1 0 0,0 0 0,-1-1 0,1 1 0,0 0 0,-1 0 0,1-1 0,0 1 0,-1 0 0,1-1 0,3-2 0,0 0 0,-1 0 0,0 0 0,0 0 0,4-5 0,2-4 0,0-1 0,0-1 0,-1 1 0,-1-1 0,9-26 0,18-77 0,-24 76 0,18-46 0,-27 83 0,0 1 0,1 0 0,-1 0 0,1 1 0,0-1 0,3-4 0,-5 6 0,1 0 0,0 1 0,-1-1 0,1 1 0,0-1 0,-1 1 0,1 0 0,0-1 0,0 1 0,-1 0 0,1-1 0,0 1 0,0 0 0,0 0 0,-1 0 0,1 0 0,0 0 0,0 0 0,0 0 0,-1 0 0,1 0 0,0 0 0,0 0 0,0 0 0,-1 0 0,1 1 0,0-1 0,0 0 0,0 1 0,-1-1 0,2 1 0,5 4 0,1 1 0,-1 0 0,0 0 0,-1 1 0,1-1 0,6 11 0,2 1 0,7 8 0,46 48 0,-60-66 0,1-1 0,-1 0 0,2 0 0,-1-1 0,1 0 0,17 7 0,-22-11 0,-1 0 0,0-1 0,1 0 0,0 0 0,-1-1 0,1 1 0,-1-1 0,1 0 0,0 0 0,-1 0 0,1-1 0,-1 1 0,1-1 0,-1-1 0,1 1 0,-1 0 0,9-5 0,-10 4 0,1 0 0,-1-1 0,0 1 0,1-1 0,-1 0 0,0 1 0,-1-2 0,1 1 0,0 0 0,-1 0 0,0-1 0,0 0 0,0 1 0,0-1 0,0 0 0,-1 0 0,0 0 0,0 0 0,0 0 0,1-5 0,-2-4 0,1-1 0,-1 0 0,-1 0 0,-1 0 0,0 1 0,0-1 0,-2 1 0,1-1 0,-2 1 0,0 0 0,-12-22 0,14 30 0,1 1 0,-1 0 0,-1 0 0,1 0 0,0 0 0,-1 0 0,0 1 0,0 0 0,0-1 0,0 1 0,-6-2 0,7 3 0,0 1 0,0 0 0,0 0 0,-1 0 0,1 0 0,0 0 0,0 1 0,-1 0 0,1 0 0,0 0 0,-1 0 0,1 0 0,0 0 0,-1 1 0,1 0 0,0-1 0,0 1 0,-4 2 0,-2 1-195,0 1 0,0 0 0,0 1 0,1 0 0,0 0 0,-8 8 0,2 1-6631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199 232 24575,'0'6'0,"-1"-2"0,4-10 0,0-4 0,-1-1 0,0-1 0,-1 1 0,0 0 0,0 0 0,-1 0 0,-1-1 0,0 1 0,0 0 0,-4-12 0,3 16 0,0-1 0,-1 0 0,0 1 0,0-1 0,-1 1 0,0 0 0,-1 0 0,1 1 0,-7-7 0,9 10 0,0 1 0,-1 0 0,1 0 0,-1 0 0,1 0 0,-1 0 0,0 1 0,0-1 0,0 1 0,0 0 0,-3-1 0,3 1 0,1 1 0,-1 0 0,1-1 0,0 1 0,-1 0 0,1 1 0,-1-1 0,1 0 0,-1 1 0,1-1 0,0 1 0,-1 0 0,1 0 0,0 0 0,0 0 0,-3 2 0,-2 1 0,1 1 0,0 0 0,0 0 0,1 0 0,-1 1 0,1 0 0,0 0 0,1 0 0,-6 11 0,6-11 0,1 0 0,0 1 0,0-1 0,1 1 0,0-1 0,0 1 0,1 0 0,0 0 0,0 0 0,0 13 0,1-17 0,0 0 0,1 0 0,-1 0 0,1-1 0,0 1 0,0 0 0,0 0 0,0-1 0,0 1 0,1 0 0,-1-1 0,1 0 0,0 1 0,-1-1 0,1 0 0,0 0 0,0 0 0,1 0 0,-1 0 0,0 0 0,1 0 0,-1-1 0,1 1 0,-1-1 0,1 0 0,3 1 0,-3-1 0,1 0 0,-1 0 0,1-1 0,-1 1 0,1-1 0,-1 0 0,1 0 0,-1 0 0,1-1 0,-1 1 0,0-1 0,1 0 0,-1 1 0,1-2 0,-1 1 0,0 0 0,0-1 0,0 1 0,0-1 0,0 0 0,4-3 0,0-3 0,0 0 0,0 0 0,0-1 0,-1 0 0,-1 0 0,9-16 0,7-13 0,-21 37 0,0 0 0,1 1 0,-1-1 0,0 1 0,1-1 0,-1 1 0,0-1 0,1 1 0,-1-1 0,1 1 0,-1-1 0,1 1 0,-1 0 0,1-1 0,0 1 0,-1 0 0,1-1 0,-1 1 0,1 0 0,0 0 0,-1-1 0,1 1 0,0 0 0,0 0 0,1 0 0,-1 1 0,1-1 0,-1 1 0,0 0 0,1 0 0,-1-1 0,0 1 0,1 0 0,-1 0 0,0 0 0,1 1 0,16 16 0,0 1 0,-2 0 0,24 37 0,35 73 0,65 165-470,-107-210 235,34 143 0,-41-77 235,-24-120 0,0 1 0,-6 56 0,2-73 34,-1 0-1,0 1 1,-1-1 0,0-1-1,-1 1 1,-1-1-1,0 0 1,-1 0-1,0 0 1,-1-1 0,0 0-1,-1-1 1,-17 18-1,17-21-5,0 0 0,0 0-1,-1-1 1,0-1 0,0 1-1,-1-2 1,0 1-1,0-2 1,0 1 0,-1-1-1,1-1 1,-1 0 0,0-1-1,0 0 1,0-1 0,-20 0-1,22-2-27,0 0 0,0-1 0,0 0 0,0-1 0,1 0 0,-1 0 0,1-1 0,0 0 0,0-1 0,0 0 0,1 0 0,-1-1 0,1 0 0,1 0 0,-1-1 0,-12-15 0,7 6 0,1-1 0,0 0 0,1-1 0,1 0 0,1-1 0,1 0 0,-8-25 0,10 23 0,1-1 0,1 0 0,0 0 0,2 0 0,1 0 0,0-1 0,2 1 0,1 0 0,0 0 0,2 0 0,1 0 0,0 0 0,1 1 0,17-36 0,11-13-1365,0 11-5461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24575,'0'0'0,"0"0"0,0 0 0,0 0 0,-5 5 0,5-2 0,-1 0 0,0 0 0,1 1 0,0-1 0,0 0 0,0 0 0,0 5 0,0-2 0,7 78 0,19 99 0,31 83 0,-26-134 0,-10-36 0,26 126 0,-41-179 0,-7-37 48,-3-9-1461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24575,'19'-8'0,"1"1"0,0 0 0,30-5 0,-3 0 0,79-23 0,177-75 0,-138 29 33,-94 45-1431,-34 18-5428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24575,'0'0'0,"0"-2"0,4-2 0,6-4 0,10-5 0,12-6 0,12-6 0,7-6 0,5 0 0,3-1 0,-1-2 0,1-3 0,-6 2 0,-10 9-8191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24575,'-1'1'0,"0"-1"0,0 1 0,-1-1 0,1 1 0,0 0 0,0-1 0,0 1 0,0 0 0,0 0 0,0 0 0,0 0 0,0-1 0,0 1 0,0 1 0,1-1 0,-1 0 0,0 0 0,1 0 0,-2 2 0,0 1 0,-20 32 0,2 1 0,-29 73 0,43-91 0,0 0 0,1 0 0,1 0 0,0 1 0,2-1 0,1 1 0,0 0 0,3 27 0,0-27 0,2 0 0,9 31 0,-10-40 0,1-1 0,0 0 0,1-1 0,0 1 0,1-1 0,10 14 0,-14-20 0,0 0 0,1-1 0,0 1 0,0-1 0,-1 0 0,1 0 0,1 0 0,-1 0 0,0 0 0,0-1 0,1 1 0,-1-1 0,1 0 0,-1 0 0,1 0 0,-1-1 0,1 1 0,-1-1 0,1 0 0,6 0 0,0-1 0,0-1 0,0 0 0,0-1 0,-1 0 0,0-1 0,13-6 0,-17 8 0,-1 0 0,0 0 0,0 0 0,0-1 0,0 0 0,0 0 0,-1 0 0,1 0 0,-1-1 0,0 1 0,0-1 0,0 0 0,0 0 0,-1 0 0,1 0 0,-1 0 0,0-1 0,-1 1 0,1-1 0,-1 1 0,0-1 0,0 1 0,0-1 0,0-9 0,-1-2 0,0-1 0,-2 1 0,0 0 0,0 0 0,-2 0 0,0 0 0,-1 0 0,0 0 0,-1 1 0,-1 0 0,0 1 0,-2-1 0,-17-23 0,21 32 26,-1 0-1,0 0 0,0 1 1,-8-6-1,-12-10-1517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24575,'0'0'0,"1"-2"0,3-5 0,0 0 0,1 1 0,0 0 0,0 0 0,1 0 0,0 1 0,0 0 0,7-5 0,-4 3 0,16-12 0,0 1 0,1 1 0,1 2 0,1 1 0,0 1 0,1 1 0,0 1 0,1 2 0,0 1 0,1 1 0,-1 2 0,39-2 0,-65 7 0,2-1 0,1 1 0,-1 0 0,0 0 0,1 1 0,9 1 0,-15-2 0,0 1 0,1-1 0,-1 1 0,0-1 0,0 1 0,0-1 0,0 1 0,0 0 0,0-1 0,0 1 0,0 0 0,0 0 0,0 0 0,-1 0 0,1 0 0,0 0 0,0 0 0,-1 0 0,1 0 0,-1 0 0,1 0 0,-1 0 0,1 0 0,-1 0 0,0 1 0,0-1 0,1 0 0,-1 0 0,0 1 0,0-1 0,0 0 0,0 0 0,0 0 0,-1 1 0,1 0 0,-1 4 0,-1 0 0,0 0 0,0 0 0,0-1 0,0 1 0,-1-1 0,0 1 0,0-1 0,-6 6 0,-5 7 0,-18 17 0,-3-5 0,26-23 0,1 0 0,0 0 0,0 0 0,1 1 0,0 0 0,-7 11 0,13-18 0,1-1 0,0 0 0,0 0 0,0 1 0,0-1 0,-1 0 0,1 1 0,0-1 0,0 0 0,0 0 0,0 1 0,0-1 0,0 0 0,0 1 0,0-1 0,0 0 0,0 1 0,0-1 0,0 0 0,0 1 0,0-1 0,0 0 0,0 1 0,0-1 0,0 0 0,0 0 0,0 1 0,1-1 0,-1 0 0,0 1 0,0-1 0,0 0 0,0 0 0,1 1 0,-1-1 0,0 0 0,0 0 0,1 0 0,-1 1 0,0-1 0,0 0 0,1 0 0,-1 0 0,0 0 0,1 0 0,-1 0 0,0 1 0,1-1 0,-1 0 0,0 0 0,0 0 0,1 0 0,21 0 0,-15 0 0,144 4 0,-56 0 0,-73-4 0,-5 0 0,23 2 0,-36-1 0,0-1 0,0 1 0,0 0 0,0 0 0,0 1 0,0-1 0,0 1 0,0 0 0,0 0 0,5 4 0,-7-4 0,-1-1 0,1 1 0,0 0 0,-1 0 0,1 1 0,-1-1 0,0 0 0,1 0 0,-1 1 0,0-1 0,0 1 0,-1-1 0,1 0 0,-1 1 0,1 0 0,-1-1 0,0 1 0,1-1 0,-1 1 0,-1 4 0,0 2 0,-1-1 0,0 0 0,0 1 0,-1-1 0,-4 9 0,-3 6 0,-2-1 0,-1 0 0,-22 31 0,23-38 0,-1 0 0,0 0 0,-1-1 0,-1-1 0,-18 13 0,22-19 15,-1 0 0,-1 0 0,1-1 0,-1-1 0,0 0 0,-1-1 0,-16 4 0,7-4-386,0-1-1,-1-2 1,-34 0 0,40-2-6455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24575,'-1'0'0,"1"0"0,-1 1 0,1-1 0,-1 0 0,1 0 0,0 0 0,-1 0 0,1 1 0,-1-1 0,1 0 0,0 0 0,-1 1 0,1-1 0,0 0 0,0 1 0,-1-1 0,1 0 0,0 1 0,-1-1 0,1 0 0,0 1 0,0 0 0,-5 11 0,5-11 0,-5 15 0,2 0 0,0 0 0,-2 29 0,6 53 0,28 157 0,21-1 0,56 125 0,-48-185 0,-53-177-1365,-2-7-5461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464 911 24575,'6'-15'0,"-4"9"0,0-1 0,0 0 0,-1 1 0,0-1 0,0 0 0,0 0 0,-1 0 0,0 0 0,-1 1 0,1-1 0,-1 0 0,-1 0 0,1 0 0,-1 1 0,-4-11 0,1 7 0,1 0 0,-1 1 0,0 0 0,-1 0 0,0 0 0,-1 1 0,1 0 0,-2 0 0,-12-11 0,14 15 0,0-1 0,0 2 0,0-1 0,-1 1 0,1 0 0,-1 0 0,0 0 0,0 1 0,0 1 0,0-1 0,-1 1 0,1 0 0,0 0 0,0 1 0,-1 0 0,1 1 0,0-1 0,0 1 0,-1 1 0,1-1 0,0 1 0,0 0 0,0 1 0,1 0 0,-1 0 0,1 0 0,-1 1 0,-8 7 0,2-1 0,1 1 0,0 1 0,1 0 0,0 0 0,0 1 0,2 1 0,-1 0 0,-10 22 0,5-4 0,2 0 0,0 0 0,-7 36 0,16-54 0,-7 36 0,10-44 0,0-1 0,1 1 0,0 0 0,0-1 0,0 1 0,2 10 0,-1-15 0,-1 1 0,0-1 0,1 1 0,-1-1 0,1 0 0,0 1 0,0-1 0,-1 1 0,1-1 0,0 0 0,0 0 0,0 0 0,0 1 0,0-1 0,0 0 0,1 0 0,-1 0 0,0-1 0,0 1 0,2 1 0,0-1 0,-1-1 0,0 1 0,1-1 0,-1 1 0,1-1 0,-1 0 0,1 0 0,-1 0 0,0 0 0,1 0 0,3-1 0,2-1 0,1-1 0,-1 0 0,0 0 0,0 0 0,0-1 0,8-6 0,0-1 0,0-2 0,0 0 0,-1-1 0,-1 0 0,0-1 0,-1-1 0,14-21 0,-10 9 0,-1 0 0,-1-1 0,21-57 0,-23 44 0,-2-2 0,-1 1 0,-3-1 0,4-72 0,-10 52 0,-3-1 0,-15-98 0,11 127 0,-2 1 0,-2 0 0,-24-60 0,31 90 0,3 7 0,1 11 0,83 297 0,-79-293 0,88 260 0,-74-232 0,1-2 0,2 0 0,2-1 0,31 40 0,-33-55-1365,-5-8-5461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445 107 24575,'0'-2'0,"0"-1"0,0 1 0,0-1 0,0 1 0,0-1 0,-1 1 0,1-1 0,-1 1 0,0-1 0,0 1 0,0 0 0,0 0 0,0-1 0,0 1 0,-1 0 0,1 0 0,-1 0 0,1 0 0,-1 0 0,0 1 0,0-1 0,1 0 0,-4-1 0,-4-3 0,0-1 0,0 2 0,-1-1 0,0 2 0,0-1 0,0 1 0,0 0 0,-1 1 0,0 1 0,1 0 0,-1 0 0,0 1 0,-11 0 0,12 1 0,1 0 0,0 1 0,-1 1 0,1 0 0,0 0 0,0 1 0,0 0 0,0 0 0,1 1 0,0 0 0,-1 0 0,1 1 0,1 0 0,-1 1 0,-11 10 0,8-4 0,1 1 0,0-1 0,0 2 0,1-1 0,1 1 0,0 0 0,1 1 0,1 0 0,0 0 0,-4 20 0,4-8 0,1 0 0,0 0 0,3 0 0,0 1 0,2 33 0,2-38 0,1 1 0,0-1 0,2 0 0,0 0 0,2 0 0,0-1 0,17 33 0,-16-40 0,0-1 0,1 0 0,0-1 0,1 0 0,1 0 0,0-1 0,1 0 0,0-1 0,0-1 0,1 0 0,24 14 0,-22-16 0,1-1 0,1 0 0,-1 0 0,1-2 0,0 0 0,0-1 0,1-1 0,-1-1 0,1 0 0,-1-1 0,1-1 0,19-2 0,-18-1 0,0 0 0,0-1 0,0-1 0,0-1 0,-1-1 0,0 0 0,0-1 0,-1-1 0,0-1 0,28-21 0,-24 13 20,-1 0 0,-1-1 0,-1-1 0,0-1 0,22-34 0,-16 15-515,-1 0 0,22-59 0,-13 16-6331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24575,'0'5'0,"2"19"0,1 1 0,1-1 0,1 0 0,10 29 0,-8-31 0,48 165 0,10 33 0,-16 3 0,-41-162 0,-9-71 0,0-1 0,1 1 0,1 0 0,0 0 0,0 0 0,1 0 0,0 0 0,1 0 0,0 0 0,0 0 0,1 1 0,1 0 0,-1-1 0,1 2 0,1-1 0,0 1 0,0-1 0,1 2 0,12-13 0,-11 13 0,0 1 0,1 0 0,-1 0 0,1 1 0,0 0 0,0 1 0,1 0 0,-1 0 0,1 1 0,0 0 0,0 1 0,0 0 0,0 1 0,15-1 0,-14 2 0,0 1 0,0 0 0,0 0 0,0 1 0,0 0 0,0 1 0,-1 0 0,1 1 0,-1 0 0,0 1 0,0 0 0,0 1 0,10 7 0,7 10 27,0 2-1,-2 0 0,26 34 1,21 21-1498,-55-63-5355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1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447 202 24575,'-5'-1'0,"1"1"0,-1-1 0,1 0 0,-1-1 0,1 1 0,-1-1 0,-5-3 0,-11-3 0,5 3 0,0 1 0,0 1 0,0 0 0,-1 1 0,1 1 0,-1 1 0,0 0 0,1 1 0,-1 1 0,1 1 0,0 0 0,-1 1 0,-15 6 0,24-7 0,1 1 0,0 0 0,0 0 0,1 1 0,-1 0 0,1 0 0,0 0 0,0 1 0,1 0 0,-1 0 0,2 0 0,-1 1 0,0 0 0,1 0 0,-3 8 0,-1 2 0,1 1 0,1 0 0,1 1 0,0-1 0,-2 25 0,4-24 0,2 0 0,0 1 0,1-1 0,6 36 0,-5-46 0,0-1 0,1 1 0,1-1 0,0 1 0,0-1 0,0 0 0,1 0 0,0-1 0,1 1 0,-1-1 0,1 0 0,1 0 0,6 7 0,-9-12 0,-1 0 0,1 0 0,0 0 0,0 0 0,0 0 0,0 0 0,0-1 0,0 0 0,0 1 0,0-1 0,1 0 0,-1-1 0,0 1 0,1 0 0,-1-1 0,1 0 0,-1 0 0,0 0 0,1 0 0,3-1 0,-1-1 0,0 0 0,0 0 0,1 0 0,-2-1 0,1 0 0,0 0 0,0-1 0,-1 1 0,8-8 0,5-5 0,-2 0 0,0-2 0,-1 0 0,0 0 0,-2-2 0,0 1 0,-1-2 0,-2 0 0,0 0 0,-1-1 0,-1 0 0,9-35 0,-17 55 0,2-5 0,-1 0 0,0 0 0,0 0 0,-1-13 0,-2 15 0,3 11 0,2 0 0,0 0 0,1-1 0,-1 1 0,1 0 0,0-1 0,1 0 0,-1 0 0,7 5 0,0-1 0,-1-1 0,1 0 0,14 7 0,-21-13 0,0 0 0,0 0 0,1 0 0,-1-1 0,0 0 0,0 1 0,1-2 0,-1 1 0,1 0 0,-1-1 0,0 0 0,1 0 0,-1 0 0,1-1 0,-1 1 0,1-1 0,-1 0 0,0-1 0,0 1 0,1-1 0,-1 1 0,0-1 0,-1 0 0,1-1 0,0 1 0,0-1 0,5-5 0,2-3 0,-1 0 0,0-1 0,-1 0 0,0 0 0,-1-1 0,-1 0 0,0-1 0,0 1 0,-1-1 0,4-17 0,-1-2 0,-1-1 0,-2 0 0,3-46 0,-8 60 0,-2 15 0,1 0 0,1 0 0,-1 0 0,1-5 0,0 10 0,-1 0 0,0 0 0,0 0 0,0 0 0,0-1 0,0 1 0,0 0 0,0 0 0,0 0 0,0 0 0,0 0 0,0 0 0,0 0 0,0 0 0,1 0 0,-1-1 0,0 1 0,0 0 0,0 0 0,0 0 0,0 0 0,0 0 0,0 0 0,0 0 0,1 0 0,-1 0 0,0 0 0,0 0 0,0 0 0,0 0 0,0 0 0,0 0 0,1 0 0,-1 0 0,0 0 0,0 0 0,0 0 0,0 0 0,0 0 0,0 0 0,1 0 0,-1 0 0,0 0 0,0 0 0,0 0 0,0 1 0,6 3 0,-5-3 0,16 15 0,-1 1 0,0 1 0,19 29 0,-28-37 0,1 2 0,29 41 0,-32-45 0,-1 0 0,0 0 0,0 1 0,5 16 0,-9-22 0,1 0 0,0 0 0,-1 0 0,1 0 0,-1 0 0,0 1 0,0-1 0,0 0 0,-1 0 0,1 0 0,-2 5 0,4-11 0,-1 1 0,1 0 0,0 0 0,-1-1 0,1 1 0,0 1 0,0-1 0,3-2 0,23-15 0,-19 13 0,9-5 0,1 0 0,35-14 0,-43 21 0,0 0 0,0 1 0,1 0 0,0 1 0,-1 0 0,21 0 0,-30 2 1,1 0-1,-1 1 0,1-1 1,-1 1-1,0-1 1,1 1-1,-1 0 0,0 0 1,0 0-1,0 0 0,1 0 1,-1 0-1,0 0 1,0 1-1,-1-1 0,1 1 1,0 0-1,2 2 0,1 3 2,0 1-1,0-1 0,6 15 0,-7-13-460,0-1 0,8 11 0,-5-11-6367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2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63 24575,'-27'-21'0,"14"14"0,-1 2 0,1 0 0,-1 0 0,-22-3 0,8 3 0,-41-1 0,52 6 0,-1 0 0,1 1 0,-1 1 0,1 0 0,0 2 0,0 0 0,-23 9 0,29-8 0,-1 0 0,1 0 0,0 2 0,0-1 0,1 1 0,0 1 0,1 0 0,-1 0 0,1 1 0,1 0 0,-9 11 0,7-5 0,1 0 0,0 0 0,1 0 0,-10 31 0,14-35 0,1-1 0,1 0 0,0 1 0,0-1 0,1 1 0,0 0 0,1-1 0,0 1 0,2 12 0,-1-20 0,-1 1 0,1-1 0,0 1 0,0-1 0,0 0 0,1 0 0,-1 0 0,1 1 0,0-1 0,0-1 0,0 1 0,0 0 0,0 0 0,1-1 0,-1 1 0,1-1 0,0 0 0,-1 0 0,1 0 0,0 0 0,0-1 0,0 1 0,1-1 0,-1 1 0,0-1 0,0 0 0,1 0 0,-1-1 0,1 1 0,-1-1 0,6 1 0,-1-1 0,0-1 0,0 1 0,-1-1 0,1-1 0,0 1 0,0-1 0,-1-1 0,0 1 0,1-1 0,-1-1 0,0 1 0,0-1 0,6-5 0,-5 3 0,-2 0 0,1 0 0,-1-1 0,0 1 0,0-2 0,-1 1 0,0 0 0,0-1 0,5-12 0,-5 8 0,-1-1 0,0 1 0,-1 0 0,0-1 0,2-25 0,-5 38 0,0 0 0,0 0 0,0 0 0,0 0 0,0 0 0,0 0 0,0-1 0,0 1 0,0 0 0,0 0 0,0 0 0,0 0 0,0 0 0,0 0 0,0 0 0,0 0 0,0 0 0,0 0 0,0 0 0,0 0 0,0 0 0,0 0 0,0 0 0,1 0 0,-1 0 0,0 0 0,0-1 0,0 1 0,0 0 0,0 0 0,0 0 0,0 0 0,0 0 0,0 0 0,0 0 0,0 0 0,0 0 0,0 0 0,0 0 0,0 0 0,0 0 0,0 0 0,1 0 0,-1 0 0,0 0 0,0 0 0,0 0 0,0 0 0,0 0 0,0 0 0,0 0 0,0 0 0,0 0 0,0 0 0,0 0 0,0 0 0,0 1 0,0-1 0,0 0 0,0 0 0,0 0 0,0 0 0,1 0 0,-1 0 0,0 0 0,0 0 0,0 0 0,0 0 0,0 0 0,5 7 0,6 12 0,110 223-34,-44-84-537,48 110 439,-108-224 134,-1 1 1,-3 0-1,-2 0 0,7 60 0,-16-87-2,-1 0 0,-1 0 0,-1 0 0,0-1 0,-7 33 0,6-40 0,-1-1 0,0 1 0,-1-1 0,0 1 0,-1-1 0,0 0 0,0-1 0,-1 1 0,0-1 0,0 0 0,-12 11 0,8-10 12,-1-1 0,0 0 0,-1-1 0,1 0 0,-1 0 0,-1-1 0,1-1 0,-26 8 0,22-9 65,0-1 1,0 0-1,0-2 0,-1 1 0,1-2 1,-1 0-1,-17-3 0,25 2-77,1-1 0,-1 0 0,1 0 0,0-1 0,0 0 0,0 0 0,0-1 0,1 0 0,-1 0 0,1-1 0,0 0 0,0 0 0,-8-8 0,10 7 0,0 0 0,1 0 0,-1 0 0,1-1 0,0 0 0,1 1 0,0-1 0,0-1 0,0 1 0,1 0 0,0-1 0,0 1 0,1-1 0,0 1 0,0-10 0,1 0 0,1 1 0,0 0 0,2 0 0,7-28 0,26-62 0,-30 91 0,183-423-2140,-144 346-3911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2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24575,'0'2'0,"0"0"0,0-1 0,1 1 0,-1 0 0,1-1 0,0 1 0,-1 0 0,1-1 0,0 1 0,0-1 0,0 1 0,0-1 0,0 0 0,0 1 0,1-1 0,-1 0 0,0 0 0,1 0 0,2 2 0,1 0 0,0 0 0,1 0 0,-1 0 0,9 2 0,-8-3 0,0-1 0,0 0 0,1 0 0,-1 0 0,1-1 0,-1 0 0,0 0 0,1-1 0,-1 1 0,1-1 0,-1-1 0,0 1 0,0-1 0,0 0 0,7-4 0,3-2 0,0-1 0,-1 0 0,0-1 0,16-14 0,-5 2 0,-1-1 0,43-51 0,-52 53 0,-1 0 0,-1-1 0,0-1 0,14-35 0,-22 43 0,-1-1 0,-1 1 0,0-1 0,-1 0 0,1-23 0,-3 29 0,-1 0 0,0 0 0,-1 0 0,0 0 0,-1 0 0,0 0 0,0 1 0,-1-1 0,-8-16 0,10 23 0,0 1 0,0-1 0,-1 1 0,1 0 0,-1 0 0,0 0 0,0 0 0,1 0 0,-1 0 0,0 1 0,-1-1 0,1 0 0,0 1 0,0 0 0,-1-1 0,1 1 0,-1 0 0,-3-1 0,3 2 0,1 0 0,0 0 0,-1-1 0,1 2 0,-1-1 0,1 0 0,-1 0 0,1 1 0,0 0 0,-1-1 0,1 1 0,0 0 0,0 0 0,-1 0 0,1 0 0,0 1 0,0-1 0,0 0 0,0 1 0,-2 3 0,-2 1 0,1 0 0,0 0 0,0 1 0,0 0 0,1 0 0,0 0 0,1 1 0,-5 12 0,1 3 0,-7 41 0,10-36 0,1-1 0,1 1 0,1 32 0,2-47 0,0 0 0,1 0 0,1 0 0,0 0 0,0-1 0,1 0 0,1 1 0,11 22 0,-12-30 0,-1 1 0,1-1 0,0 0 0,0 0 0,1-1 0,-1 1 0,1-1 0,0 0 0,0 0 0,1 0 0,-1-1 0,10 4 0,-9-4 0,1-1 0,0 0 0,1 0 0,-1-1 0,0 0 0,0 0 0,1-1 0,-1 0 0,0 0 0,13-2 0,-1-1-455,-1-2 0,19-6 0,33-16-6371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2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24575,'0'-74'0,"1"80"0,0 0 0,0 1 0,3 10 0,2 5 0,10 71 85,4 24-1535,-16-101-5376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2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0,0 0 0,0 0 0,0 0 0,0 0 0,2 4 0,2 8 0,3 15 0,-1 13 0,-1-1-8191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2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24575,'0'0'0,"0"0"0,0 0 0,0 0 0,0 4 0,-1 7 0,-4 10 0,-2 8 0,-2 4 0,0 4 0,-2 3 0,1-1 0,3-8-8191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24575,'-3'81'0,"1"32"0,10-22 0,1 31 0,-9-119 0,0 0 0,0 0 0,0-1 0,-1 1 0,1 0 0,-1 0 0,0-1 0,0 1 0,0 0 0,0-1 0,0 1 0,-1-1 0,1 0 0,-3 3 0,4-4 0,-1 0 0,0 0 0,0-1 0,0 1 0,1 0 0,-1-1 0,0 1 0,0-1 0,0 1 0,0-1 0,0 1 0,0-1 0,0 0 0,0 0 0,0 1 0,0-1 0,0 0 0,0 0 0,0 0 0,0 0 0,0 0 0,-1 0 0,1 0 0,0-1 0,0 1 0,0 0 0,0 0 0,0-1 0,0 1 0,0-1 0,0 1 0,1-1 0,-1 1 0,0-1 0,0 0 0,0 1 0,0-1 0,1 0 0,-2 0 0,1-1 0,0 1 0,0 0 0,0 0 0,-1-1 0,1 1 0,1-1 0,-1 1 0,0-1 0,0 1 0,1-1 0,-1 0 0,1 1 0,-1-1 0,1 0 0,-1-1 0,1-1 0,0 1 0,0 0 0,0 0 0,1-1 0,-1 1 0,1 0 0,1-5 0,2-2 0,0 1 0,0-1 0,12-16 0,-3 4-119,74-117-1127,-78 123-5580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3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24575,'0'0'0,"0"0"0,0 0 0,0 4 0,0 9 0,0 13 0,0 15 0,-4 21 0,-3 13 0,0-6-8191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4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24575,'0'0'0,"1"1"0,-1-1 0,1 1 0,-1-1 0,0 1 0,1-1 0,-1 1 0,1-1 0,-1 1 0,0-1 0,0 1 0,1 0 0,-1-1 0,0 2 0,1 0 0,134 275 0,-72-139-1365,-49-107-5461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82 152 24575,'-1'-13'0,"0"4"0,-2 1 0,1-1 0,-2 1 0,1 0 0,-7-11 0,2 2 0,2 4 0,4 7 0,-1 0 0,1 0 0,-1 1 0,-1-1 0,1 1 0,-6-7 0,9 12 0,0 0 0,0 0 0,-1 0 0,1-1 0,0 1 0,0 0 0,0 0 0,0 0 0,0 0 0,-1 0 0,1 0 0,0 0 0,0 0 0,0 0 0,0 0 0,-1 0 0,1 0 0,0 0 0,0 0 0,0 0 0,0 0 0,-1 0 0,1 0 0,0 0 0,0 0 0,0 0 0,0 0 0,-1 0 0,1 0 0,0 0 0,0 0 0,0 0 0,0 0 0,0 1 0,-1-1 0,-3 7 0,-1 10 0,3 3 0,1-1 0,2 1 0,-1 0 0,6 27 0,-2-13 0,17 135-1365,-10-95-5461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24575,'-1'0'0,"1"0"0,-1 1 0,0-1 0,1 0 0,-1 0 0,1 1 0,-1-1 0,1 0 0,-1 0 0,1 1 0,-1-1 0,1 1 0,-1-1 0,1 0 0,-1 1 0,1-1 0,-1 1 0,1-1 0,0 1 0,-1-1 0,1 1 0,0 0 0,0-1 0,-1 1 0,1-1 0,0 1 0,0 0 0,0-1 0,0 1 0,0-1 0,0 1 0,0 0 0,0-1 0,0 1 0,0-1 0,0 2 0,0 2 0,1 1 0,-1-1 0,1 0 0,1 5 0,69 337 0,-62-294 0,21 165 0,-26-173 0,-3 1 0,-7 83 0,4-109 0,2-10 0,-1 0 0,0-1 0,-1 0 0,0 1 0,0-1 0,-6 13 0,8-21-52,0 1-1,0-1 1,0 1-1,-1-1 1,1 0-1,0 1 1,-1-1-1,1 0 1,0 1-1,-1-1 1,1 0-1,0 1 1,-1-1-1,1 0 1,0 0-1,-1 1 1,1-1-1,-1 0 1,1 0-1,-1 0 1,1 0-1,-1 1 0,1-1 1,0 0-1,-2 0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144 654 24575,'-13'-15'0,"-2"-7"0,-16-37 0,18 35 0,0-3 0,1-1 0,1 0 0,1 0 0,2-1 0,-8-44 0,15 65 0,1 0 0,-1-1 0,2 1 0,-1-1 0,1 1 0,1-1 0,-1 1 0,1 0 0,1 0 0,-1 0 0,1 0 0,1 0 0,0 1 0,0-1 0,7-8 0,2-2 0,1 1 0,0 1 0,2 0 0,27-22 0,-31 28 0,1 1 0,-1 1 0,2 0 0,-1 0 0,1 1 0,22-7 0,-25 10 0,0 2 0,0-1 0,0 1 0,1 1 0,-1 0 0,0 1 0,1 0 0,-1 1 0,18 3 0,-15-2 0,0 2 0,0 0 0,-1 1 0,18 8 0,-24-10 0,0 1 0,-1 0 0,1 0 0,-1 1 0,0 0 0,0 0 0,-1 0 0,1 1 0,7 10 0,-12-14 0,-1 0 0,1-1 0,0 1 0,-1 0 0,1 0 0,-1 0 0,0 0 0,1 0 0,-1 0 0,0 0 0,0 0 0,0 0 0,-1 0 0,1 0 0,0 0 0,-1 0 0,1 0 0,-1 0 0,-1 2 0,-2 5 0,0 0 0,-8 13 0,10-19 0,-16 24-341,-2-1 0,-1 0-1,-25 23 1,32-34-6485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24575,'7'8'0,"-1"0"0,1 0 0,-1 1 0,-1 0 0,0 0 0,0 0 0,7 19 0,-1 5 0,6 36 0,-9-33 0,17 59 0,26 119 0,-41-162 0,-3 1 0,1 61 0,-8-97 0,1-4 0,-1 1 0,-3 25 0,3-39-36,0 0 0,0 0 0,0 1 1,0-1-1,0 0 0,0 0 0,0 0 0,-1 1 0,1-1 0,0 0 0,0 0 0,0 1 0,0-1 0,0 0 0,0 0 0,0 0 0,0 0 1,-1 1-1,1-1 0,0 0 0,0 0 0,0 0 0,0 0 0,-1 1 0,1-1 0,0 0 0,0 0 0,0 0 0,-1 0 0,1 0 0,0 0 1,0 0-1,0 0 0,-1 0 0,1 0 0,0 0 0,-1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0 475 24575,'2'-15'0,"4"-7"0,3-27 0,-7 34 0,0 0 0,1 0 0,1 1 0,0-1 0,1 1 0,7-14 0,-3 14 0,0 0 0,1 0 0,1 1 0,0 0 0,1 1 0,0 1 0,1-1 0,0 2 0,1 0 0,16-9 0,1 2 0,0 2 0,1 1 0,66-20 0,-43 18 0,95-13 0,-129 26 0,1 2 0,0 0 0,0 1 0,0 1 0,0 1 0,0 1 0,32 9 0,-51-11 0,1 0 0,-1 1 0,0-1 0,0 0 0,1 1 0,-1 0 0,0 0 0,0 0 0,-1 0 0,1 0 0,0 1 0,-1-1 0,1 1 0,-1 0 0,0 0 0,2 3 0,-3-3 0,1 0 0,-1 1 0,0-1 0,0 0 0,0 1 0,0 0 0,-1-1 0,0 1 0,0-1 0,1 1 0,-2 0 0,1-1 0,0 1 0,-1-1 0,-1 6 0,-1 0 0,-1 0 0,1 0 0,-1 0 0,-1-1 0,0 0 0,0 0 0,0 0 0,-1-1 0,0 1 0,-1-1 0,-13 11 0,4-5 0,-2 0 0,0-1 0,0-1 0,-23 10 0,24-13 0,-1-1 0,-1 0 0,1-1 0,-1-2 0,-21 4 0,40-8 0,-1 0 0,1 0 0,-1 0 0,1 0 0,-1 1 0,0-1 0,1 0 0,-1 0 0,1 0 0,-1 1 0,1-1 0,-1 0 0,1 0 0,-1 1 0,1-1 0,-1 1 0,1-1 0,-1 0 0,1 1 0,0-1 0,-1 1 0,1-1 0,0 1 0,-1-1 0,1 1 0,0 0 0,-1 0 0,1 0 0,0 0 0,0 0 0,0 0 0,0 1 0,1-1 0,-1 0 0,0 0 0,0 0 0,1 0 0,-1 0 0,0 0 0,1 1 0,3 5 0,0-1 0,0 1 0,7 6 0,-9-10 0,20 22 0,1 0 0,31 25 0,59 39 0,-42-35 0,-65-49 0,0 1 0,1-1 0,13 8 0,-20-13-40,0 0 0,0 0 0,1 0 0,-1 0-1,0 0 1,0 0 0,0 0 0,0 0 0,0 0 0,1 0 0,-1 0-1,0 0 1,0 0 0,0 0 0,0 0 0,1 0 0,-1 0-1,0 0 1,0 0 0,0 0 0,0 0 0,0 0 0,1 0 0,-1 0-1,0 0 1,0 0 0,0 0 0,0 0 0,0 0 0,1 0-1,-1 0 1,0 0 0,0-1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24575,'-2'6'0,"0"0"0,1 0 0,0 0 0,0 0 0,0 0 0,1 1 0,0-1 0,1 11 0,0-2 0,22 200 0,20-2 0,-20-133 0,5 27 0,-27-97-1365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2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67 24575,'0'0'0,"-7"-7"0,-1 1 0,-1 0 0,1 0 0,-2 1 0,1 0 0,0 0 0,-1 1 0,0 0 0,0 1 0,-15-3 0,3 2 0,0 1 0,0 1 0,-32 2 0,45 0 0,-1 1 0,1 1 0,0 0 0,0 0 0,0 0 0,0 1 0,1 1 0,-1 0 0,1 0 0,0 0 0,0 1 0,0 0 0,1 1 0,-12 10 0,12-9 0,1-1 0,1 0 0,-1 1 0,1 0 0,1 0 0,-1 1 0,1 0 0,0-1 0,1 1 0,0 0 0,0 1 0,1-1 0,0 0 0,0 1 0,-1 16 0,3-21 0,0 0 0,0 1 0,0-1 0,1 0 0,0 1 0,-1-1 0,1 0 0,1 1 0,-1-1 0,1 0 0,0 0 0,-1 0 0,2-1 0,-1 1 0,0 0 0,1-1 0,0 1 0,0-1 0,0 0 0,0 0 0,0 0 0,0 0 0,1-1 0,0 1 0,-1-1 0,1 0 0,0 0 0,0 0 0,0-1 0,0 1 0,8 0 0,9 2 0,0-2 0,23 0 0,-24-2 0,0 1 0,29 6 0,-42-6 0,-1 1 0,1 0 0,-1 0 0,0 1 0,0 0 0,0 0 0,0 0 0,0 1 0,-1 0 0,1 0 0,6 7 0,-6-4 0,0 0 0,0 1 0,-1-1 0,1 2 0,-2-1 0,1 0 0,-2 1 0,6 16 0,-4-8 0,-1 0 0,0 1 0,1 29 0,-5-42 0,1 0 0,-1 0 0,-1 0 0,1 0 0,-1 0 0,0 0 0,-3 9 0,3-11 0,0-1 0,0 0 0,0 0 0,0 0 0,-1 0 0,1 0 0,-1-1 0,1 1 0,-1 0 0,1-1 0,-1 1 0,0-1 0,0 1 0,0-1 0,0 0 0,0 0 0,0 0 0,0 0 0,-3 1 0,-2 0 0,0-1 0,0 0 0,-1 0 0,1 0 0,0-1 0,0 0 0,-1-1 0,1 1 0,-11-4 0,-9-2 0,-31-13 0,23 7 0,13 6-1365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24575,'-7'13'0,"4"-7"0,-41 89 0,36-76 0,1 1 0,1-1 0,-3 23 0,8-40 0,1 0 0,0 0 0,0 0 0,0 0 0,0 0 0,0 0 0,0 0 0,0 0 0,1 0 0,-1 0 0,0 0 0,1 0 0,0 0 0,0 0 0,-1-1 0,1 1 0,0 0 0,1 0 0,-1-1 0,0 1 0,2 1 0,-1-1 0,1 0 0,0 0 0,-1 0 0,1-1 0,0 1 0,0-1 0,0 0 0,0 0 0,0 0 0,0 0 0,0 0 0,6 0 0,5-1 0,0 0 0,1-1 0,-1 0 0,0-1 0,0 0 0,0-2 0,0 1 0,0-2 0,19-8 0,-29 11 0,0 0 0,0 0 0,0-1 0,0 1 0,-1-1 0,1 0 0,-1 0 0,1 0 0,-1 0 0,0-1 0,0 0 0,-1 1 0,1-1 0,-1 0 0,3-5 0,-4 4 0,1 1 0,-1-1 0,0 0 0,0 0 0,0 0 0,-1 0 0,1 0 0,-1 0 0,0 0 0,-1 0 0,1 0 0,-1 0 0,-2-7 0,0 3 0,0 1 0,0 0 0,0 0 0,-1 1 0,0-1 0,-10-13 0,12 19 0,1 0 0,-1 0 0,0 0 0,0 0 0,0 0 0,0 0 0,0 0 0,0 1 0,0-1 0,-1 1 0,1 0 0,0-1 0,-1 1 0,1 0 0,-1 1 0,0-1 0,1 0 0,-1 1 0,0-1 0,1 1 0,-1 0 0,0 0 0,1 0 0,-1 0 0,-5 1 0,6 0-1365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0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24575,'-2'7'0,"-2"9"0,0 1 0,2-1 0,0 1 0,0 0 0,2-1 0,2 30 0,23 101 0,-14-87 0,-1-2 0,-3 1 0,-3-1 0,-2 1 0,-3 0 0,-13 93 0,5-85 0,9-67 0,0 0 0,0 0 0,0 1 0,0-1 0,0 0 0,0 0 0,0 0 0,0 0 0,0 0 0,0 0 0,0 0 0,0 1 0,-1-1 0,1 0 0,0 0 0,0 0 0,0 0 0,0 0 0,0 0 0,0 0 0,0 0 0,0 0 0,0 1 0,0-1 0,0 0 0,-1 0 0,1 0 0,0 0 0,0 0 0,0 0 0,0 0 0,0 0 0,0 0 0,0 0 0,-1 0 0,1 0 0,0 0 0,-4-3 0,-2-9 0,-2-7 0,2 0 0,0-1 0,-5-31 0,-3-64 0,9 59 0,1 30 0,-2-38 0,5 58 0,1 0 0,1 0 0,-1 0 0,1 0 0,0 0 0,1 0 0,-1 0 0,4-6 0,-5 11 0,0 0 0,1 0 0,0 0 0,-1 0 0,1 0 0,0 0 0,-1 1 0,1-1 0,0 0 0,0 0 0,0 0 0,0 1 0,-1-1 0,1 0 0,0 1 0,0-1 0,0 1 0,1-1 0,-1 1 0,0-1 0,0 1 0,0 0 0,0 0 0,0-1 0,0 1 0,1 0 0,-1 0 0,0 0 0,0 0 0,0 0 0,0 1 0,2-1 0,3 2 0,-1 0 0,1 0 0,0 0 0,9 7 0,-13-8 0,14 9 0,0 0 0,-1 2 0,-1-1 0,0 2 0,24 26 0,-11-5 0,32 52 0,-18-18 0,-41-67 0,0-1 0,0 0 0,0 1 0,0-1 0,1 0 0,-1 1 0,0-1 0,0 0 0,1 1 0,-1-1 0,0 0 0,1 0 0,-1 1 0,0-1 0,1 0 0,-1 0 0,0 1 0,1-1 0,-1 0 0,0 0 0,1 0 0,-1 0 0,0 0 0,1 0 0,-1 0 0,1 0 0,-1 0 0,0 0 0,1 0 0,-1 0 0,1 0 0,-1 0 0,0 0 0,1 0 0,-1 0 0,1 0 0,-1 0 0,0 0 0,1-1 0,-1 1 0,0 0 0,1 0 0,-1 0 0,0-1 0,1 1 0,-1 0 0,0-1 0,0 1 0,1 0 0,-1-1 0,3-3 0,0 0 0,0 0 0,3-7 0,-2 6 0,40-71 0,37-57 0,-70 117 0,1 0 0,1 1 0,1 1 0,0 0 0,28-21 0,-36 30 0,1 1 0,0 0 0,1 0 0,-1 0 0,12-3 0,-15 6 0,-1 0 0,0 0 0,1 1 0,-1 0 0,1-1 0,-1 1 0,1 0 0,-1 0 0,1 1 0,-1-1 0,1 1 0,-1 0 0,0 0 0,1 0 0,4 2 0,-1 1 0,-1 0 0,1 1 0,-1 0 0,0 0 0,-1 0 0,1 1 0,-1 0 0,9 12 0,0 3 0,15 32 0,27 78-155,-42-94-1055,-3-11-5616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0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24575,'0'0'0,"1"3"0,5 6 0,6 13 0,3 28 0,3 26 0,3 16 0,1 13 0,-1 1 0,-4-19-8191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0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24575,'0'0'0,"0"2"0,4 8 0,6 17 0,4 18 0,1 10 0,-1-5-8191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1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24575,'0'16'0,"2"2"0,0 1 0,1 0 0,1-1 0,11 32 0,-6-20 0,45 179 0,-42-151 0,7 99 0,-18 118 0,-2-111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2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11 332 24575,'0'0'0,"0"-2"0,0 0 0,0-2 0,-2-6 0,-1-9 0,1-8 0,0-8 0,0-6 0,5-6 0,3-6 0,3 2 0,0 10-8191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2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55 447 24575,'-1'0'0,"-1"0"0,1-1 0,0 1 0,0 0 0,0-1 0,-1 1 0,1-1 0,0 0 0,-1 0 0,0-1 0,-2 1 0,1-1 0,0 0 0,0 0 0,0 0 0,0 0 0,0 0 0,0-1 0,1 1 0,-5-6 0,6 6 0,1 1 0,-1-1 0,0 0 0,1 1 0,-1-1 0,1 0 0,-1 0 0,1 0 0,0 0 0,-1 1 0,1-1 0,0 0 0,1 0 0,-1 0 0,0 0 0,0 0 0,1 1 0,-1-1 0,1 0 0,0 0 0,1-3 0,4-5 0,0 0 0,0 1 0,1 0 0,1 0 0,-1 0 0,1 1 0,11-9 0,40-34 0,2 3 0,120-71 0,-160 106 0,0 2 0,1 1 0,0 1 0,39-11 0,-51 17 0,0 1 0,-1 0 0,1 1 0,0 1 0,0-1 0,0 1 0,0 1 0,0 0 0,0 0 0,0 1 0,0 0 0,-1 1 0,19 8 0,-23-9 0,0 2 0,0-1 0,0 0 0,0 1 0,-1 0 0,0 0 0,0 1 0,0-1 0,0 1 0,-1 0 0,1 0 0,-1 0 0,0 0 0,-1 0 0,1 1 0,-1-1 0,0 1 0,1 8 0,0 1 0,0 1 0,-2-1 0,0 1 0,0-1 0,-4 30 0,-1-18 0,-1 1 0,-1-2 0,-2 1 0,-1-1 0,0 0 0,-20 36 0,10-28 0,-1-1 0,-2-1 0,-1 0 0,-29 29 0,31-38 0,-1-2 0,-2 0 0,0-1 0,-48 29 0,53-39 0,0 0 0,0-1 0,-1-1 0,0-1 0,0-1 0,-1 0 0,-40 4 0,42-10 2,15 0-197,0 0 0,-1 0-1,1 1 1,0-1 0,0 1-1,-6 1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2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12 847 24575,'-7'7'0,"3"10"0,4-11 0,4-12 0,151-337 0,-147 326 0,1-5 0,12-36 0,-21 57 0,0 0 0,0 0 0,1 1 0,-1-1 0,0 0 0,0 0 0,0 1 0,0-1 0,0 0 0,0 0 0,0 1 0,0-1 0,0 0 0,-1 0 0,1 1 0,0-1 0,0 0 0,-1 0 0,1 0 0,-1 0 0,1 1 0,-1 0 0,1-1 0,-1 1 0,1-1 0,-1 1 0,1 0 0,-1 0 0,0-1 0,1 1 0,-1 0 0,1 0 0,-1 0 0,0 0 0,1 0 0,-1-1 0,1 1 0,-2 0 0,-2 1 0,1-1 0,-1 1 0,1 0 0,-1 0 0,1 0 0,0 0 0,-4 2 0,1 0 0,1 1 0,0-1 0,0 1 0,0 1 0,0-1 0,1 0 0,-1 1 0,1 0 0,0 0 0,1 1 0,-1-1 0,1 1 0,0-1 0,-4 13 0,1-1 0,1 0 0,0 1 0,-4 36 0,8-42 0,0 1 0,1 0 0,0 0 0,1-1 0,0 1 0,4 16 0,-3-24 0,-1-1 0,1 1 0,-1-1 0,1 0 0,1 1 0,-1-1 0,1 0 0,5 7 0,-6-9 0,0 0 0,1 0 0,-1 0 0,1 0 0,-1 0 0,1-1 0,0 1 0,0-1 0,0 1 0,0-1 0,0 0 0,0 0 0,0-1 0,5 2 0,-2-2 0,0 0 0,0 0 0,0 0 0,0-1 0,-1 0 0,1 0 0,0 0 0,0-1 0,0 0 0,6-3 0,5-4 0,31-20 0,12-13 0,54-53 0,-88 72 0,-1-2 0,-1-1 0,27-36 0,-39 45 0,-1 0 0,-1-1 0,0 0 0,-1-1 0,-1 0 0,10-39 0,-17 54 0,4-26 0,-4 29 0,-1 0 0,0-1 0,0 1 0,0 0 0,0 0 0,0-1 0,-1 1 0,1 0 0,0 0 0,0 0 0,-1-1 0,1 1 0,-1 0 0,1 0 0,-1 0 0,1 0 0,-1 0 0,0 0 0,-1-1 0,2 1 0,0 1 0,-1 0 0,1 0 0,0 0 0,0-1 0,-1 1 0,1 0 0,0 0 0,-1 0 0,1 0 0,-1 0 0,1 0 0,0 0 0,-1 0 0,1 0 0,0 0 0,-1 0 0,1 0 0,0 0 0,-1 0 0,1 0 0,0 0 0,-1 0 0,1 0 0,0 1 0,-1-1 0,1 0 0,0 0 0,-1 1 0,-8 8 0,4-1 0,0 0 0,1 1 0,-1 0 0,2 0 0,-1 0 0,-3 14 0,2 2 0,-4 34 0,7-38 0,1 1 0,2 0 0,0 0 0,6 35 0,-4-42 0,0-1 0,1 0 0,1 0 0,0-1 0,1 1 0,0-1 0,15 23 0,-19-34 0,0 1 0,0 0 0,0-1 0,1 0 0,-1 0 0,1 1 0,-1-1 0,1-1 0,-1 1 0,1 0 0,0-1 0,3 2 0,-3-2 0,-1 0 0,1-1 0,-1 0 0,1 1 0,0-1 0,-1 0 0,1 0 0,0 0 0,-1-1 0,1 1 0,0-1 0,-1 1 0,1-1 0,-1 0 0,4-1 0,6-4 0,1-1 0,-1 0 0,-1-1 0,1 0 0,-1-1 0,17-18 0,-1-2 0,27-38 0,-27 29 0,-1-1 0,-3-1 0,22-50 0,-17 23 0,25-92 0,-44 125 0,9-26 0,-18 60 0,0-1 0,0 1 0,0-1 0,0 1 0,0 0 0,0-1 0,1 1 0,-1-1 0,0 1 0,0 0 0,0-1 0,1 1 0,-1 0 0,0-1 0,1 1 0,-1 0 0,0 0 0,1-1 0,-1 1 0,1 0 0,-1 0 0,1 0 0,-1 0 0,0 0 0,1 1 0,-1-1 0,0 0 0,1 0 0,-1 1 0,0-1 0,1 0 0,-1 1 0,0-1 0,1 0 0,-1 1 0,0-1 0,0 0 0,0 1 0,1-1 0,-1 1 0,0-1 0,0 0 0,0 1 0,5 11 0,-1 0 0,4 23 0,-3-14 0,90 510-1960,-33 7-361,-55-466 2271,3 27-39,31 331-800,-39-410 951,0 7 373,-1-1-1,-4 54 1,3-79-365,0 0 0,0 1-1,0-1 1,-1 0-1,1 0 1,0 0 0,-1 1-1,1-1 1,-2 2 0,2-3-38,0 0 0,-1 0 0,1 1 0,0-1 0,0 0 1,0 0-1,0 0 0,0 0 0,-1 0 0,1 0 0,0 0 1,0 0-1,0 0 0,0 0 0,-1 1 0,1-1 0,0 0 1,0 0-1,0 0 0,0 0 0,-1 0 0,1 0 0,0 0 1,0-1-1,0 1 0,-1 0 0,1 0 0,0 0 0,0 0 1,0 0-1,0 0 0,-1 0 0,1 0 0,0 0 0,0 0 1,0 0-1,0-1 0,-1 1 0,-1-2 105,1-1 0,-1 0 0,0 1 0,0-1 0,1 0 0,-3-6 0,-38-127 896,24 55-1208,-12-121 0,28 179 39,-68-692-2533,69 704 2669,1 4 0,-1 1 0,1-1 0,1-8 0,-1 13 0,1 0 0,-1 0 0,1 0 0,0-1 0,-1 1 0,1 0 0,0 0 0,0 0 0,1 1 0,-1-1 0,0 0 0,1 0 0,1-2 0,9-6 518,1 0 0,0 0 1,0 2-1,20-11 0,-10 6-184,14-8-184,9-7-110,88-37 0,-127 62-40,1 1 0,-1-1 0,10 0 0,-17 3 0,0-1 0,0 1 0,1 0 0,-1 0 0,0 0 0,0 0 0,1 0 0,-1 0 0,0 0 0,0 0 0,0 0 0,1 0 0,-1 0 0,0 0 0,0 0 0,1 0 0,-1 0 0,0 0 0,0 0 0,0 0 0,1 0 0,-1 0 0,0 0 0,0 0 0,0 0 0,1 1 0,-1-1 0,0 0 0,0 0 0,0 0 0,1 0 0,-1 0 0,0 1 0,0-1 0,0 0 0,0 0 0,0 0 0,0 1 0,1-1 0,-1 0 0,0 0 0,0 0 0,0 1 0,0-1 0,0 0 0,0 0 0,0 0 0,0 1 0,0-1 0,0 0 0,0 0 0,0 1 0,0-1 0,0 0 0,0 0 0,0 1 0,0-1 0,0 0 0,0 0 0,-1 0 0,1 1 0,0-1 0,-10 15 0,-12 10-323,-46 40-1,56-54-394,-31 27-6108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4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24575,'0'0'0,"0"0"0,0 0 0,0 0 0,-1 1 0,1-1 0,-1 0 0,1 0 0,-1 0 0,1 1 0,-1-1 0,1 0 0,-1 1 0,1-1 0,-1 0 0,1 1 0,0-1 0,-1 0 0,1 1 0,0-1 0,-1 1 0,1-1 0,0 1 0,-1-1 0,1 1 0,0-1 0,0 1 0,0-1 0,0 1 0,-1-1 0,1 1 0,0-1 0,0 1 0,0 1 0,-1 19 0,1-17 0,2 61 0,15 97 0,-4-49 0,-11-93 0,5 54 0,26 117 0,13-26 0,9 36 0,45 337 0,-81-411 0,6 70 0,-26-125-1365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4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0 715 24575,'0'0'0,"0"0"0,0 0 0,0 0 0,7 0 0,19-2 0,41-6 0,4-1 0,0 6 0,95-11 0,355-90 0,-138-2-296,-24 6 26,-337 94 270,432-113 0,-8-22 0,-365 109 110,-40 15 4,1 2 0,0 2 0,44-8 0,-78 19-114,1 1 0,-1 0 0,0 1 0,1 0 0,-1 0 0,12 3 0,-15-2 0,0 0 0,0 1 0,-1-1 0,1 1 0,-1 0 0,0 1 0,1-1 0,-1 1 0,0 0 0,0 0 0,-1 0 0,6 5 0,-2 1 0,0 0 0,0 0 0,-1 1 0,0-1 0,8 21 0,16 56 0,-22-62 0,71 248 0,-20-65 0,11 53 0,-9-30 0,80 327 0,-120-466 0,-1 13 0,-17-84 0,-2 0 0,0 0 0,-3 26 0,1-42 0,0-1 0,0 0 0,0 1 0,0-1 0,0 0 0,-1 0 0,1 0 0,-1 0 0,0 0 0,0 0 0,0 0 0,0-1 0,0 1 0,-1-1 0,1 0 0,-1 1 0,0-1 0,1 0 0,-7 3 0,-4 1 0,0 1 0,-1-2 0,-17 6 0,22-8 0,-131 38 0,-10 4 0,-120 56 0,22-7 0,-243 70 0,282-109 0,-1-16 0,117-23 0,-269 69 0,332-78 0,0-1 0,-1-1 0,-31 0 0,-95-5 0,-33 3 0,51 2 0,48-2 0,75-2-1365,2 1-5461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4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24575,'0'1'0,"0"0"0,0 1 0,0-1 0,0 1 0,0-1 0,0 0 0,1 1 0,-1-1 0,0 1 0,1-1 0,0 3 0,1 1 0,16 47 0,-2-5 0,1 13 0,-3 1 0,-2 0 0,-3 1 0,-3 1 0,-3-1 0,-5 72 0,2-136 0,0 0 0,-1 0 0,0 0 0,1-1 0,-1 1 0,0 0 0,-2-2 0,-3-10 0,2-1 0,0 0 0,1 0 0,-2-23 0,1-49 0,4 68 0,-1-8 0,2-1 0,1 1 0,10-53 0,-9 67 0,1 0 0,0 1 0,1 0 0,0 0 0,1 0 0,0 0 0,1 1 0,0 0 0,1 1 0,13-15 0,-12 16 0,1 0 0,1 1 0,-1 0 0,2 0 0,-1 2 0,1-1 0,-1 1 0,2 1 0,13-5 0,-10 5 0,0 1 0,1 1 0,0 0 0,0 1 0,0 1 0,29 2 0,-32 0 0,0 2 0,0 0 0,0 0 0,-1 1 0,1 1 0,-1 0 0,0 1 0,17 11 0,2 3 0,55 46 0,52 69 0,-134-165 0,-2-5 0,18-133 0,-16 141 0,1 1 0,1 0 0,2 0 0,15-32 0,-14 37 0,2 0 0,1 1 0,0 0 0,2 1 0,0 0 0,1 1 0,31-27 0,-40 41 0,-1-1 0,0 1 0,1 0 0,0 0 0,0 1 0,0 0 0,1 0 0,-1 1 0,1 0 0,-1 0 0,1 1 0,0-1 0,-1 2 0,1-1 0,0 1 0,0 1 0,-1-1 0,1 1 0,0 1 0,-1-1 0,1 1 0,10 4 0,-5-1 0,-1 1 0,-1 0 0,1 0 0,-1 2 0,-1-1 0,1 1 0,-1 0 0,0 1 0,-1 0 0,0 1 0,-1 0 0,12 17 0,-9-8 0,0 1 0,-2 0 0,0 0 0,-2 1 0,9 33 0,-10-27 0,-2 0 0,0 1 0,-1 54 0,-4-70-341,0 1 0,-1-1-1,-6 22 1,3-17-6485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202 305 24575,'0'0'0,"0"-7"0,0 1 0,1 0 0,0 0 0,0 0 0,1 1 0,2-9 0,5-18 0,-7 15 0,-1 0 0,0 0 0,-2 0 0,0 0 0,-1 0 0,0 1 0,-1-1 0,-8-21 0,10 34 0,0 0 0,-1 1 0,1-1 0,-1 1 0,0-1 0,0 1 0,0 0 0,-1 0 0,-4-5 0,6 7 0,0 0 0,-1-1 0,1 1 0,-1 1 0,0-1 0,1 0 0,-1 0 0,0 1 0,1-1 0,-1 0 0,0 1 0,0 0 0,1-1 0,-1 1 0,0 0 0,0 0 0,0 0 0,1 0 0,-1 1 0,0-1 0,0 0 0,-2 1 0,-3 2 0,0 0 0,0 0 0,1 0 0,-1 1 0,1 0 0,0 0 0,0 1 0,-8 6 0,6-2 0,-1 0 0,1 0 0,0 1 0,-8 14 0,11-17 0,2 0 0,-1 1 0,-5 15 0,8-21 0,1 1 0,-1-1 0,1 1 0,-1-1 0,1 1 0,0 0 0,0-1 0,0 1 0,0-1 0,0 1 0,0-1 0,1 1 0,-1-1 0,1 1 0,0-1 0,2 5 0,-3-6 0,1 0 0,0 0 0,-1 0 0,1-1 0,-1 1 0,1 0 0,0-1 0,0 1 0,-1-1 0,1 1 0,0 0 0,0-1 0,0 0 0,-1 1 0,1-1 0,0 1 0,0-1 0,0 0 0,0 0 0,0 0 0,1 1 0,0-1 0,-1-1 0,1 1 0,0 0 0,-1 0 0,1-1 0,0 1 0,-1-1 0,1 1 0,-1-1 0,1 0 0,1-1 0,0 0 0,1 0 0,-1-1 0,-1 1 0,1-1 0,0 1 0,-1-1 0,1 0 0,-1 0 0,0 0 0,3-5 0,3-14 0,-7 17 0,1 0 0,-1 1 0,1-1 0,0 1 0,0 0 0,1 0 0,0 0 0,3-5 0,-6 9 0,0 0 0,1 0 0,-1-1 0,0 1 0,0 0 0,1 0 0,-1 0 0,0 0 0,0 0 0,1 0 0,-1 0 0,0 0 0,1 0 0,-1 0 0,0 0 0,1 0 0,-1 0 0,0 0 0,0 0 0,1 0 0,-1 0 0,0 0 0,0 0 0,1 0 0,-1 0 0,0 0 0,1 0 0,-1 1 0,0-1 0,0 0 0,0 0 0,1 0 0,-1 0 0,0 1 0,0-1 0,0 0 0,1 0 0,-1 1 0,0-1 0,0 0 0,0 0 0,0 1 0,11 15 0,-6-7 0,-3-7 0,1 1 0,-1-1 0,1 0 0,0 1 0,0-1 0,0-1 0,0 1 0,0 0 0,0-1 0,0 0 0,1 1 0,-1-1 0,0 0 0,1-1 0,-1 1 0,1-1 0,3 1 0,5-1 0,1 0 0,-1-1 0,19-3 0,9-5-682,77-27-1,-91 27-6143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80 24575,'-13'2'0,"1"2"0,5-3 0,0 1 0,0 0 0,0 1 0,1 0 0,-1 0 0,0 0 0,-10 8 0,28-7 0,8-1 0,1-1 0,-1-1 0,0 0 0,36-4 0,-35 1 0,40-4 0,0-2 0,0-3 0,75-24 0,-101 26 0,1 1 0,59-6 0,71 10 0,33 6 0,-195-2 15,0 0 0,0 0 0,-1-1 0,1 1 0,0-1 0,0 0 0,5-1 0,-7 1-80,0 1 1,0-1-1,0 1 1,-1-1-1,1 0 1,0 1-1,0-1 0,0 0 1,0 0-1,-1 0 1,1 0-1,0 1 1,-1-1-1,1 0 0,-1 0 1,1 0-1,-1 0 1,1-1-1,-1 1 1,0 0-1,1 0 1,-1-2-1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24575,'13'2'0,"23"10"0,54 25 0,7 3 0,-66-31 0,-29-9 0,1 1 0,-1-1 0,1 0 0,-1 0 0,1 0 0,0 0 0,-1 0 0,1 0 0,-1-1 0,3 0 0,-7 15 0,-9 15 0,-1-1 0,-16 29 0,-37 51 0,52-86 0,-2 0 0,0 0 0,-2-1 0,0-1 0,-22 19 0,-85 62 0,109-89 0,-12 8 0,25-19 0,-1 1 0,1-1 0,-1 0 0,1 0 0,-1 0 0,1 0 0,-1 0 0,0 0 0,-3 0 0,5-2 0,0 1 0,0-1 0,1 1 0,-1-1 0,0 0 0,0 1 0,0-1 0,0 0 0,1 0 0,-1 1 0,0-1 0,1 0 0,-1 0 0,1 0 0,-1 0 0,1 0 0,-1 0 0,1 0 0,-1-1 0,0-1 0,-25-55 0,4-1 0,1 0 0,-14-77 0,29 105 0,2 0 0,-1-36 0,4 54-341,-1-1 0,-1 1-1,-6-23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320 163 24575,'0'-3'0,"1"1"0,0 0 0,-1 0 0,1 0 0,0 0 0,0-1 0,0 1 0,1 0 0,1-2 0,5-10 0,-6 10 0,-1 1 0,0 0 0,0 0 0,0-1 0,-1 1 0,1 0 0,-1-1 0,0 1 0,0 0 0,0-1 0,0 1 0,-1 0 0,1-1 0,-1 1 0,0 0 0,0-1 0,0 1 0,0 0 0,-1 0 0,1 0 0,-1 0 0,0 0 0,0 0 0,0 1 0,0-1 0,0 0 0,0 1 0,-1 0 0,0 0 0,1-1 0,-1 2 0,0-1 0,0 0 0,-3-1 0,-1-1 0,-1 1 0,0 0 0,0 0 0,0 1 0,0 0 0,0 0 0,0 1 0,0 0 0,-1 1 0,-14 0 0,16 1 0,0 0 0,1 0 0,-1 1 0,1-1 0,0 2 0,-1-1 0,1 1 0,0-1 0,0 2 0,1-1 0,-1 1 0,1 0 0,0 0 0,-6 5 0,1 2 0,1 0 0,0 0 0,1 1 0,0 0 0,1 0 0,-8 19 0,8-14 0,1 1 0,0 0 0,1 0 0,-3 25 0,7-36 0,0-1 0,1 1 0,0-1 0,0 1 0,1-1 0,1 11 0,-2-15 0,1-1 0,-1 1 0,1 0 0,0 0 0,0 0 0,-1 0 0,1-1 0,0 1 0,0 0 0,1-1 0,-1 1 0,0-1 0,0 1 0,1-1 0,-1 0 0,1 0 0,-1 1 0,1-1 0,0 0 0,-1 0 0,1-1 0,0 1 0,0 0 0,-1 0 0,4 0 0,0-1 0,-1 1 0,1-1 0,-1-1 0,1 1 0,-1 0 0,0-1 0,1 0 0,-1 0 0,1-1 0,-1 1 0,0-1 0,0 0 0,0 0 0,0 0 0,0 0 0,6-6 0,2-1 0,0-2 0,-1 1 0,15-19 0,-12 11 0,-1 1 0,0-1 0,-2-1 0,0-1 0,-1 1 0,-1-1 0,7-24 0,-13 38 0,-1 6 0,3 9 0,-4-6 0,218 427 0,-121-245 0,-97-182 0,68 141 0,-62-124 0,0 0 0,-1 0 0,-1 1 0,0-1 0,1 33 0,-5-44 0,-1 1 0,-1 0 0,0-1 0,0 1 0,-1 0 0,0-1 0,-1 0 0,0 1 0,0-1 0,-1 0 0,0-1 0,0 1 0,-11 13 0,9-13 0,-1-1 0,0-1 0,-1 1 0,0-1 0,0-1 0,0 1 0,-1-1 0,0-1 0,0 0 0,0 0 0,-1-1 0,-14 5 0,8-4 0,0-2 0,-1 0 0,1 0 0,-1-2 0,-29 0 0,24-2 0,0-2 0,0 0 0,-39-11 0,53 12 0,0-1 0,1 0 0,-1 0 0,1-1 0,0 0 0,0 0 0,0-1 0,0 0 0,-9-9 0,12 10 0,0-1 0,1 1 0,-1-1 0,1 0 0,0 0 0,0 0 0,0-1 0,1 1 0,0-1 0,0 0 0,0 1 0,1-1 0,-2-11 0,3 1-170,0 1-1,1-1 0,1 1 1,1 0-1,0-1 0,0 1 1,9-21-1,4-8-6655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24575,'0'0'0,"0"0"0,0 0 0,0 0 0,2 0 0,4-2 0,5-2 0,5-7 0,2-2 0,-1 0-8191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278 184 24575,'0'0'0,"0"0"0,0 0 0,-1-6 0,0 1 0,1-1 0,-2 1 0,1 0 0,-1-1 0,0 1 0,0 0 0,0 0 0,-1 0 0,1 1 0,-6-7 0,-5-7 0,-22-22 0,33 38 0,-4-4 0,0 0 0,0 0 0,0 1 0,-1 0 0,0 0 0,0 1 0,-14-7 0,18 10 0,0-1 0,0 1 0,0 1 0,0-1 0,0 0 0,0 1 0,0-1 0,0 1 0,0 0 0,0 0 0,0 0 0,0 0 0,-1 1 0,1-1 0,0 1 0,0 0 0,1 0 0,-1 0 0,0 0 0,0 1 0,0-1 0,1 1 0,-1-1 0,-3 4 0,1 0 0,0 1 0,1-1 0,-1 1 0,1 0 0,0 0 0,1 0 0,0 1 0,0-1 0,0 1 0,1 0 0,-3 12 0,1 2 0,0 0 0,0 37 0,4-48 0,0-1 0,0 1 0,1 0 0,1-1 0,0 1 0,0-1 0,0 0 0,5 9 0,-4-11 0,0 0 0,1-1 0,0 1 0,0-1 0,1 0 0,-1-1 0,1 1 0,1-1 0,-1 0 0,11 8 0,-9-8 0,-1-1 0,1 0 0,0-1 0,0 0 0,0 0 0,0 0 0,1-1 0,-1 0 0,11 2 0,-12-4 0,-1 1 0,1-1 0,-1 0 0,1-1 0,-1 1 0,1-1 0,-1 0 0,0-1 0,1 1 0,-1-1 0,0 0 0,0 0 0,9-6 0,6-7-1365,-2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24575,'0'0'0,"0"0"0,3 1 0,5 4 0,0 0 0,0 0 0,12 12 0,-1-2 0,20 13 0,0-2 0,2-1 0,62 26 0,-93-47-227,1 0-1,0 0 1,0-1-1,0-1 1,12 2-1,-11-3-6598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24575,'0'0'0,"-3"3"0,-2 4 0,0 1 0,1-1 0,0 1 0,0 0 0,-5 17 0,-9 46 0,16-63 0,-30 160 0,15-70 0,-33 104 0,43-181-1365,3-5-5461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24575,'5'187'0,"-2"-151"0,2-1 0,1 1 0,14 42 0,5-8 0,58 116 0,52 58 0,-62-116 0,-64-112-103,-5-9-78,0 0 1,0 0 0,0 0 0,-1 0-1,-1 1 1,3 8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24575,'0'-16'0,"0"2"0,0 1 0,1 0 0,4-25 0,-4 34 0,0 0 0,0 0 0,1 1 0,0-1 0,-1 0 0,1 0 0,0 1 0,1-1 0,-1 1 0,1 0 0,0 0 0,-1 0 0,1 0 0,1 0 0,-1 1 0,6-5 0,-2 4 0,0-1 0,0 1 0,0 1 0,1-1 0,-1 1 0,1 1 0,11-2 0,0 1 0,37 2 0,-52 1 0,1-1 0,-1 1 0,0-1 0,1 1 0,-1 1 0,0-1 0,1 1 0,6 3 0,-9-4 0,-1 0 0,0-1 0,0 1 0,0 0 0,0 0 0,0 0 0,0 0 0,0 0 0,0 0 0,0 0 0,0 1 0,-1-1 0,1 0 0,0 0 0,-1 1 0,1-1 0,-1 0 0,0 1 0,1-1 0,-1 1 0,0-1 0,0 0 0,0 1 0,0-1 0,0 1 0,0-1 0,0 0 0,0 1 0,0-1 0,-1 1 0,0 1 0,-3 6 0,0 0 0,0 0 0,-1 0 0,0-1 0,-7 10 0,-35 38 0,35-43 0,-25 28-1365,3-4-5461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245 653 24575,'7'-13'0,"41"-45"0,13-18 0,-56 68 0,0 1 0,-1-1 0,0 0 0,0 0 0,-1 0 0,5-15 0,-8 20 0,1 1 0,-1-1 0,0 0 0,1 0 0,-1 1 0,-1-1 0,1 0 0,0 0 0,-1 1 0,1-1 0,-1 0 0,0 0 0,0 1 0,0-1 0,0 1 0,0-1 0,-1 1 0,1 0 0,-1-1 0,0 1 0,1 0 0,-1 0 0,0 0 0,0 0 0,-3-2 0,0 1 0,0-1 0,-1 1 0,1 0 0,0 1 0,-1-1 0,0 1 0,0 0 0,1 0 0,-1 1 0,0 0 0,0 0 0,0 0 0,-1 1 0,1 0 0,0 0 0,0 1 0,-12 1 0,8 1 0,0-1 0,0 2 0,0-1 0,0 1 0,1 1 0,-1 0 0,1 0 0,0 1 0,-13 11 0,6-3 0,1 1 0,1 1 0,0 0 0,1 1 0,1 1 0,0 0 0,2 0 0,0 1 0,-9 24 0,17-38 0,1-1 0,-1 1 0,1-1 0,0 1 0,1-1 0,-1 7 0,1-10 0,0 0 0,0 0 0,0 0 0,0 0 0,0 0 0,1 0 0,-1 0 0,0 1 0,1-1 0,-1 0 0,1 0 0,-1 0 0,1-1 0,-1 1 0,1 0 0,0 0 0,-1 0 0,1 0 0,0 0 0,0-1 0,0 1 0,-1 0 0,1-1 0,0 1 0,0-1 0,0 1 0,0-1 0,0 1 0,0-1 0,0 0 0,2 1 0,0 0 0,1-1 0,-1 0 0,1 0 0,0 0 0,-1 0 0,1 0 0,-1-1 0,1 1 0,-1-1 0,1 0 0,-1 0 0,5-2 0,3-2 0,0-1 0,13-8 0,-7 2 0,0 0 0,-1-1 0,0 0 0,-2-1 0,1-1 0,19-27 0,-24 27 0,0 0 0,-1 0 0,-1-1 0,-1 0 0,0-1 0,-1 1 0,-1-1 0,3-20 0,-1-4 0,1-81 0,-13-42 0,2 152 0,3 30 0,5 95 0,25 145 0,-22-213-682,16 54-1,-8-52-6143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1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24575,'1'13'0,"0"1"0,1-1 0,0 0 0,1 0 0,7 19 0,28 61 0,-33-83 0,68 140 0,51 124 0,-112-241 0,14 44 0,-22-64 0,-1-1 0,-1 1 0,0-1 0,0 17 0,-3-19-1365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1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24575,'0'0'0,"1"1"0,-1-1 0,0 0 0,1 1 0,-1-1 0,0 0 0,1 0 0,-1 1 0,0-1 0,1 0 0,-1 0 0,1 1 0,-1-1 0,1 0 0,-1 0 0,0 0 0,1 0 0,-1 0 0,1 0 0,0 1 0,10 0 0,-2 0 0,-1-1 0,0-1 0,0 0 0,0 0 0,1 0 0,7-3 0,50-19 0,-37 12 0,17-7 0,49-15 0,-81 29 0,0 0 0,0 2 0,0 0 0,27-1 0,-35 3 0,0 0 0,0 1 0,0 0 0,7 1 0,-11-1 0,0 0 0,0 0 0,0 0 0,0 0 0,0 0 0,0 0 0,0 0 0,0 1 0,0-1 0,-1 1 0,1 0 0,0-1 0,2 4 0,1 4 0,0-1 0,0 1 0,-1 0 0,5 14 0,10 40 0,-14-43 0,7 30 0,11 100 0,-18-122-227,0-1-1,2 0 1,1 0-1,1 0 1,23 47-1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32 183 24575,'-13'0'0,"6"1"0,-4 0 0,11-2 0,5-2 0,16-5 14,0-2 0,-1 0 0,31-21 0,51-46-352,-57 42-745,-32 26-5743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1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24575,'0'1'0,"0"0"0,0-1 0,0 1 0,-1 0 0,1 0 0,0 0 0,0 0 0,-1-1 0,1 1 0,-1 0 0,1 0 0,-1 0 0,-1 4 0,-2 5 0,1 1 0,1-1 0,-1 1 0,0 19 0,2 45 0,2-49 0,2 1 0,0-1 0,13 45 0,32 75 0,-23-76 0,90 341 0,-109-383 0,0 0 0,-2 1 0,1 52 0,-6-75 110,0-8-1585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1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24575,'0'13'0,"0"-10"0,-1 0 0,1 0 0,-1 0 0,0 0 0,0 1 0,0-2 0,0 1 0,0 0 0,-1 0 0,-2 4 0,-22 28 0,14-21 0,-49 68 0,-26 33 0,84-111 0,0-1 0,1 1 0,-1 0 0,1 0 0,0 0 0,0 0 0,1 0 0,-1 0 0,1 1 0,0-1 0,0 0 0,0 1 0,1-1 0,0 1 0,-1-1 0,1 1 0,1-1 0,0 6 0,-1-6 0,1 0 0,0 1 0,0-1 0,0 0 0,0 0 0,1 0 0,-1-1 0,1 1 0,0 0 0,0-1 0,0 1 0,1-1 0,-1 1 0,1-1 0,0 0 0,0 0 0,0 0 0,0-1 0,0 1 0,1-1 0,4 3 0,21 12 0,2-2 0,52 20 0,-29-14 0,-26-9 0,-2-2 0,0 1 0,-1 2 0,47 30 0,-69-41-80,-1 0 0,1 0-1,0 0 1,1 0 0,-1 0-1,0 0 1,0-1 0,1 0-1,-1 1 1,1-1 0,-1-1 0,1 1-1,0 0 1,-1-1 0,1 0-1,7 0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1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0,0 6 0,0 8 0,0 13 0,0 10 0,0-2-8191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2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24575,'0'0'0,"0"0"0,0 0 0,0 0 0,0 0 0,0 0 0,3-7 0,-2 5 0,1 0 0,0 0 0,0 0 0,1 0 0,-1 0 0,0 1 0,1-1 0,-1 1 0,5-2 0,26-9 0,-20 7 0,138-36 0,-4 0 0,-41 3 0,-45 14 0,2 4 0,78-17 0,-56 23 0,131-28 0,-42-2 0,3 14 0,-120 22-1365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2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24575,'7'11'0,"-3"-5"0,1-1 0,0 0 0,0 0 0,0 0 0,1 0 0,11 6 0,40 20 0,-49-28 0,9 5 0,-1 0 0,2-2 0,-1 0 0,1-1 0,0-1 0,0 0 0,0-2 0,0 0 0,0-1 0,35-2 0,-18-4 0,14 0 0,-48 4 0,0 1 0,0 0 0,1 0 0,-1 0 0,0 1 0,0-1 0,0 0 0,0 0 0,1 1 0,-1-1 0,0 0 0,0 1 0,0-1 0,0 1 0,0 0 0,0-1 0,0 1 0,0 0 0,1 1 0,-2-1 0,1-1 0,-1 1 0,1 0 0,-1 0 0,1 0 0,-1 0 0,0 0 0,0 0 0,1 1 0,-1-1 0,0 0 0,0 0 0,0 0 0,0 0 0,0 0 0,0 0 0,-1 0 0,1 0 0,0 0 0,0 0 0,-1 2 0,-6 12 0,0 0 0,-16 26 0,5-11 0,-69 143 0,-15 26 0,91-181 0,-14 16 0,2-4 0,23-30 0,0 1 0,-1-1 0,1 0 0,0 0 0,0 0 0,0 0 0,0 0 0,0 0 0,-1 1 0,1-1 0,0 0 0,0 0 0,0 0 0,-1 0 0,1 0 0,0 0 0,0 0 0,0 0 0,-1 0 0,1 0 0,0 0 0,0 0 0,0 0 0,0 0 0,-1 0 0,1 0 0,0 0 0,0 0 0,0 0 0,-1 0 0,1 0 0,0-1 0,0 1 0,0 0 0,0 0 0,-1 0 0,1 0 0,0 0 0,0 0 0,0-1 0,0 1 0,0 0 0,0 0 0,-1 0 0,1 0 0,0-1 0,-7-9 0,7 9 0,-12-21 0,1-1 0,-7-24 0,-7-14 0,-7 0 0,-3 1 0,-44-56 0,57 84 0,12 17-1365,3 6-5461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2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24575,'1'-2'0,"0"-1"0,-1 1 0,2-1 0,-1 1 0,0 0 0,0-1 0,1 1 0,-1 0 0,4-3 0,-2 0 0,23-31 0,-26 38 0,0 0 0,1 0 0,-1 0 0,1 0 0,-1 0 0,1 0 0,0 2 0,1 3 0,106 337 0,-45-150 0,-39-117-105,72 217-1155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9 105 24575,'-2'20'0,"-1"4"0,1 1 0,0-1 0,2 0 0,1 1 0,1-1 0,1 1 0,8 32 0,-6-40 0,1 0 0,0-1 0,1 1 0,0-1 0,2 0 0,0-1 0,0 0 0,2-1 0,-1 0 0,25 24 0,-30-34 0,0 0 0,0 0 0,0 0 0,0 0 0,1-1 0,0 0 0,-1 0 0,1-1 0,0 1 0,12 2 0,-12-4 0,-1-1 0,0 1 0,1-1 0,-1 0 0,1-1 0,-1 1 0,1-1 0,-1 0 0,0 0 0,1-1 0,-1 1 0,10-6 0,-5 2 0,-1-1 0,0 0 0,0 0 0,0-1 0,-1-1 0,0 1 0,-1-1 0,1 0 0,-1-1 0,-1 0 0,0 0 0,0 0 0,-1-1 0,5-11 0,-2 3 0,-2-1 0,0 0 0,-1 0 0,-1 0 0,0-1 0,0-39 0,-3 42 0,-1-1 0,-2 0 0,1 0 0,-2 0 0,-1 1 0,-7-24 0,9 33 0,-1 1 0,-1 0 0,1 0 0,-1 0 0,0 0 0,-1 0 0,1 1 0,-1 0 0,-1 0 0,1 0 0,-1 1 0,0 0 0,0 0 0,-1 0 0,1 1 0,-13-6 0,11 6 0,0 1 0,0 0 0,0 1 0,-1 0 0,1 1 0,0-1 0,-1 2 0,1-1 0,-1 1 0,1 0 0,-1 1 0,-15 3 0,18-3 0,-1 1 0,1 0 0,0 0 0,0 1 0,0 0 0,0 0 0,0 1 0,1-1 0,-1 1 0,1 0 0,0 1 0,0-1 0,1 1 0,-1 0 0,1 0 0,-7 11 0,8-10-151,-1 1-1,1 0 0,0 0 0,1 0 1,0 0-1,0 0 0,0 1 1,-1 14-1,4-3-6674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5 0,35 98 0,-18-44 0,73 255 0,-83-271 0,-2 0 0,-2 1 0,-1-1 0,-3 1 0,-6 64 0,4-99-117,-2 19 365,3-27-304,0 0 1,0 0-1,-1-1 1,1 1 0,0 0-1,0 0 1,-1-1-1,1 1 1,0 0 0,-1-1-1,1 1 1,-1 0-1,1-1 1,-1 1 0,1-1-1,-1 1 1,0-1 0,1 1-1,-1-1 1,1 1-1,-1-1 1,0 1 0,0-1-1,1 0 1,-1 1-1,-1-1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3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24575,'0'0'0,"0"0"0,0 5 0,0 17 0,1 1 0,1-1 0,1 1 0,1-1 0,1 0 0,13 37 0,-6-31 0,0 0 0,1-1 0,2-1 0,1 0 0,35 43 0,-39-56 0,0 0 0,1-1 0,0-1 0,27 18 0,-30-23 0,1 0 0,0-1 0,0 0 0,0-1 0,0 0 0,1-1 0,21 4 0,-23-6 0,0 0 0,0-1 0,1-1 0,-1 1 0,0-1 0,0-1 0,0 0 0,0-1 0,0 1 0,-1-2 0,1 0 0,-1 0 0,0 0 0,0-1 0,0-1 0,-1 1 0,0-1 0,12-12 0,-11 9 0,0 0 0,-1-1 0,0 0 0,-1 0 0,0-1 0,-1 0 0,0 0 0,-1-1 0,0 1 0,0-1 0,-2-1 0,1 1 0,-1 0 0,1-20 0,-3 17 0,-1 0 0,0 0 0,-1 0 0,-1 0 0,0 1 0,-1-1 0,-1 0 0,0 1 0,-12-27 0,11 30 0,-1 0 0,0 1 0,-1-1 0,0 2 0,0-1 0,-1 1 0,-1 0 0,1 1 0,-1 0 0,-1 0 0,1 1 0,-20-11 0,23 15 0,1 0 0,-1 1 0,0-1 0,0 2 0,0-1 0,0 1 0,-1-1 0,1 2 0,0-1 0,-12 1 0,9 1 0,1 0 0,0 1 0,-1 0 0,1 0 0,0 1 0,0 0 0,-12 7 0,-6 5-682,-31 24-1,24-14-6143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3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 24575,'0'0'0,"-1"0"0,0 0 0,1 1 0,-1-1 0,1 0 0,-1 0 0,1 1 0,-1-1 0,1 1 0,-1-1 0,1 1 0,-1-1 0,1 1 0,-1-1 0,1 1 0,-1 0 0,-25 28 0,2 1 0,-26 42 0,-33 72 0,74-129 0,-80 154 0,-35 62 0,111-212 0,10-15 0,-1 1 0,1 0 0,0 0 0,1-1 0,-1 2 0,1-1 0,0 0 0,-2 8 0,4-13 0,0 1 0,0-1 0,0 0 0,0 1 0,0-1 0,0 1 0,0-1 0,1 0 0,-1 1 0,0-1 0,0 0 0,0 1 0,0-1 0,0 0 0,1 1 0,-1-1 0,0 0 0,0 1 0,1-1 0,-1 0 0,0 1 0,0-1 0,1 0 0,-1 0 0,0 1 0,1-1 0,-1 0 0,0 0 0,1 0 0,-1 0 0,0 1 0,1-1 0,-1 0 0,1 0 0,0 0 0,18 1 0,-8 0 0,17 4 0,0 2 0,50 20 0,-38-13 0,74 25-1365,-87-31-5461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3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0,0 0 0,0 0 0,4 0 0,4 3 0,-1 0 0,0 1 0,-1 0 0,1 0 0,11 9 0,0 1 0,17 8 0,65 32 0,42 6 0,-95-42 0,71 16 0,-98-29 0,0-2 0,0-1 0,0 0 0,0-1 0,1-1 0,31-5 0,-52 5 0,0 0 0,1 0 0,-1 0 0,0 0 0,0 0 0,1 0 0,-1 0 0,0 0 0,0 1 0,0-1 0,1 0 0,-1 0 0,0 0 0,0 0 0,0 0 0,0 0 0,1 1 0,-1-1 0,0 0 0,0 0 0,0 0 0,0 1 0,0-1 0,1 0 0,-1 0 0,0 0 0,0 1 0,0-1 0,0 0 0,0 0 0,0 0 0,0 1 0,0-1 0,0 0 0,0 0 0,0 1 0,0-1 0,0 0 0,0 0 0,0 0 0,0 1 0,0-1 0,0 0 0,0 0 0,0 1 0,-1-1 0,-2 13 0,-14 25 0,-38 61 0,46-84 0,-126 181 122,47-74-1609,64-85-5339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5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0 795 24575,'0'0'0,"10"2"0,-6 0 0,1-1 0,-1 0 0,1 0 0,-1-1 0,1 1 0,-1-1 0,1 0 0,0 0 0,-1 0 0,1-1 0,0 0 0,-1 0 0,1 0 0,-1 0 0,0-1 0,1 0 0,-1 1 0,0-2 0,0 1 0,0 0 0,6-6 0,1-1 0,-2 0 0,1-1 0,-1 0 0,0 0 0,-1-1 0,9-16 0,-3 4 0,-2-1 0,-1-1 0,15-48 0,11-82 0,-31 119 0,-1 0 0,0-53 0,-6 65 0,0 0 0,-2 1 0,0-1 0,-12-39 0,11 52 0,-7-18 0,10 26 0,-1 1 0,1-1 0,-1 0 0,0 1 0,1 0 0,-1-1 0,0 1 0,0 0 0,0 0 0,-1 0 0,-3-3 0,5 5 0,0-1 0,0 1 0,0 0 0,0 0 0,0-1 0,1 1 0,-1 0 0,0 0 0,0 0 0,0 0 0,0 0 0,0 0 0,0 0 0,0 1 0,0-1 0,0 0 0,1 0 0,-1 1 0,0-1 0,0 0 0,0 1 0,0-1 0,1 1 0,-1-1 0,0 1 0,1 0 0,-1-1 0,0 1 0,1 0 0,-1-1 0,0 3 0,-3 2 0,0 0 0,1 0 0,-4 9 0,6-13 0,-7 17 0,1 1 0,1 0 0,1 0 0,0 0 0,-2 25 0,-4 100 0,11-143 0,-2 275 0,-3 43 0,-11 131 0,16-423 0,-11 180 0,11-200 0,-7 33 0,7-36 0,-1-1 0,0 1 0,-1-1 0,1 0 0,0 1 0,-1-1 0,0 0 0,-3 5 0,1-5-1365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5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2 202 24575,'-1'-13'0,"1"10"0,-1 0 0,1-1 0,0 1 0,0-1 0,1 1 0,0-7 0,0 9 0,0 0 0,-1 1 0,1-1 0,0 0 0,0 1 0,0-1 0,-1 1 0,1-1 0,0 1 0,0 0 0,0-1 0,0 1 0,0 0 0,0-1 0,0 1 0,0 0 0,0 0 0,1 0 0,2-1 0,53-8 0,-2-4 0,104-37 0,-40-4-1365,-73 31-5461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5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155 274 24575,'0'0'0,"0"0"0,0 0 0,0 0 0,0 0 0,0 0 0,0 0 0,0 0 0,7-7 0,-1-1 0,-1 0 0,0 0 0,0 0 0,0 0 0,-1-1 0,-1 0 0,1 1 0,-1-2 0,-1 1 0,3-16 0,-4 15 0,0-1 0,0 1 0,-1-1 0,0 1 0,-1-1 0,-1 1 0,1 0 0,-1-1 0,-6-14 0,7 23 0,0-1 0,0 1 0,0-1 0,-1 1 0,1 0 0,-1 0 0,1 0 0,-1 0 0,0 0 0,1 0 0,-1 0 0,0 0 0,0 1 0,-1-1 0,1 1 0,-3-2 0,3 3 0,1-1 0,-1 1 0,0-1 0,1 1 0,-1 0 0,0 0 0,1-1 0,-1 1 0,0 0 0,0 1 0,1-1 0,-1 0 0,0 0 0,1 1 0,-1-1 0,0 1 0,1 0 0,-1-1 0,1 1 0,-1 0 0,1 0 0,-1 0 0,1 0 0,0 0 0,-3 3 0,-1 1 0,0 1 0,0 0 0,0 0 0,1 1 0,0 0 0,-5 9 0,-15 47 0,19-50 0,-10 32 0,-16 81 0,27-101 0,0 1 0,2-1 0,1 1 0,5 48 0,-3-67 0,0 1 0,0-1 0,1 0 0,0 0 0,1 0 0,0 0 0,5 10 0,-7-15 0,0 0 0,1 0 0,-1 0 0,1-1 0,-1 1 0,1 0 0,0 0 0,-1-1 0,1 1 0,0-1 0,0 0 0,0 1 0,1-1 0,-1 0 0,0 0 0,0-1 0,0 1 0,1 0 0,-1-1 0,0 1 0,1-1 0,-1 0 0,1 1 0,-1-1 0,0-1 0,5 1 0,1-2-115,1-1 0,0 1 0,-1-2 0,1 1 0,10-7 0,-12 7-560,16-10-6151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4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24575,'0'0'0,"0"0"0,0 0 0,0 0 0,0 0 0,0-2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389 138 24575,'0'-16'0,"1"7"0,-1 1 0,-1-13 0,0 19 0,1-1 0,-1 1 0,1 0 0,-1-1 0,0 1 0,0 0 0,0 0 0,0 0 0,0 0 0,0 0 0,-1 0 0,1 0 0,-3-3 0,-3 0 0,-1-1 0,0 1 0,0 0 0,0 0 0,-1 1 0,1 0 0,-1 1 0,0 0 0,0 0 0,0 1 0,-1 0 0,1 1 0,0 0 0,-1 0 0,1 1 0,-1 0 0,-9 2 0,12-1 0,-1 2 0,1-1 0,0 1 0,0 0 0,0 0 0,0 1 0,0 0 0,1 0 0,-1 1 0,1 0 0,0 0 0,1 0 0,-1 1 0,1-1 0,-5 9 0,-1 2 0,0 0 0,1 1 0,1 0 0,1 0 0,-6 19 0,6-13 0,1 1 0,1-1 0,-4 38 0,8-50 0,1 0 0,1 1 0,0-1 0,1 0 0,0 1 0,1-1 0,0 0 0,0 0 0,8 18 0,-9-25 0,1-1 0,0 0 0,-1 0 0,1 0 0,0 0 0,1 0 0,-1 0 0,1-1 0,2 4 0,-3-5 0,-1 0 0,1 0 0,-1 0 0,1-1 0,-1 1 0,1 0 0,0-1 0,-1 1 0,1-1 0,0 1 0,-1-1 0,1 0 0,0 0 0,0 0 0,-1 0 0,1 0 0,0 0 0,-1 0 0,1 0 0,3-2 0,0 0 0,1 0 0,-1 0 0,0-1 0,0 0 0,0 0 0,-1 0 0,1-1 0,-1 0 0,7-6 0,3-6 0,14-22 0,-23 32 0,44-69 0,53-106 0,-75 130 0,-23 42 0,10-14 0,-14 23 0,0 0 0,0 0 0,0 0 0,0 0 0,0 0 0,0 0 0,0 0 0,0 1 0,0-1 0,0 0 0,0 0 0,0 0 0,0 0 0,0 0 0,0 0 0,0 0 0,0 0 0,0 0 0,0 1 0,0-1 0,0 0 0,1 0 0,-1 0 0,0 0 0,0 0 0,0 0 0,0 0 0,0 0 0,0 0 0,0 0 0,0 0 0,0 0 0,0 0 0,0 0 0,0 0 0,1 0 0,-1 0 0,0 0 0,0 0 0,0 0 0,0 0 0,0 0 0,0 0 0,0 0 0,0 0 0,0 0 0,1 0 0,-1 0 0,0 0 0,0 0 0,0 0 0,0 0 0,0 0 0,0 0 0,0 0 0,0 0 0,0 0 0,0 0 0,1 0 0,-1 0 0,0 0 0,0 0 0,0 0 0,0 0 0,0 0 0,0-1 0,0 1 0,0 0 0,0 0 0,1 9 0,-1-8 0,1 42 0,1 0 0,3 0 0,15 64 0,-19-102 0,1 1 0,-1 1 0,2-1 0,4 11 0,-7-16 0,1 0 0,-1 0 0,1 0 0,0 0 0,0 0 0,-1 0 0,1 0 0,0 0 0,0 0 0,0 0 0,0 0 0,0 0 0,0 0 0,1-1 0,-1 1 0,0 0 0,0-1 0,0 1 0,1-1 0,-1 0 0,0 1 0,1-1 0,-1 0 0,2 0 0,0 0-170,-1 0-1,1-1 0,-1 1 1,0-1-1,1 0 0,-1 0 1,3-1-1,16-11-6655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24575,'0'0'0,"0"9"0,2 104 0,26 189 0,105 503-712,-118-706-534,-14-90-4987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24575,'0'0'0,"0"1"0,1 0 0,-1 0 0,0-1 0,1 1 0,-1 0 0,0-1 0,1 1 0,-1-1 0,1 1 0,-1-1 0,1 1 0,-1-1 0,1 1 0,0-1 0,-1 1 0,1-1 0,-1 1 0,1-1 0,1 1 0,15 5 0,-17-5 0,9 1 0,1 0 0,-1 0 0,0-1 0,1 0 0,-1-1 0,0 0 0,1-1 0,17-2 0,-1-3 0,47-15 0,-32 5 0,0-1 0,-1-3 0,0-1 0,69-50 0,-57 30 0,-2-1 0,75-85 0,-123 125 0,4-4 0,-1 0 0,11-8 0,-16 14 0,0 0 0,1 0 0,-1 0 0,0 0 0,0 0 0,0 0 0,0 0 0,1 0 0,-1 0 0,0 1 0,0-1 0,0 0 0,0 0 0,1 0 0,-1 0 0,0 0 0,0 0 0,0 0 0,0 1 0,0-1 0,0 0 0,1 0 0,-1 0 0,0 0 0,0 1 0,0-1 0,0 0 0,0 0 0,0 0 0,0 0 0,0 1 0,0-1 0,0 0 0,0 0 0,0 0 0,0 0 0,0 1 0,0-1 0,0 0 0,0 0 0,0 0 0,0 1 0,0-1 0,1 15 0,-1-11 0,23 298 0,-12-222 0,35 137 0,-43-205 0,10 28 0,-12-37 0,0-1 0,1 1 0,-1 0 0,1 0 0,0-1 0,-1 1 0,1-1 0,1 1 0,-1-1 0,3 3 0,-4-5 0,0 1 0,0 0 0,0-1 0,0 1 0,1-1 0,-1 0 0,0 1 0,0-1 0,0 0 0,0 1 0,0-1 0,1 0 0,-1 0 0,0 0 0,0 0 0,0 0 0,1 0 0,-1-1 0,0 1 0,0 0 0,0-1 0,0 1 0,0 0 0,0-1 0,0 1 0,2-2 0,1-1 0,-1 1 0,0-1 0,1 0 0,-1 0 0,-1 0 0,5-6 0,7-13 0,-1 0 0,-1-1 0,-1-1 0,12-35 0,-13 32 0,100-284 0,-65 180 0,-45 131 0,0 0 0,0 0 0,0 0 0,0 0 0,0 0 0,0 0 0,0 0 0,0-1 0,0 1 0,0 0 0,0 0 0,0 0 0,0 0 0,0 0 0,0 0 0,0 0 0,0 0 0,0 0 0,0 0 0,0 0 0,0 0 0,0 0 0,0 0 0,0 0 0,1 0 0,-1-1 0,0 1 0,0 0 0,0 0 0,0 0 0,0 0 0,0 0 0,0 0 0,0 0 0,0 0 0,0 0 0,0 0 0,0 0 0,0 0 0,0 0 0,1 0 0,-1 0 0,0 0 0,0 0 0,0 0 0,0 0 0,0 0 0,0 0 0,0 0 0,0 0 0,0 1 0,3 3 0,4 13 0,-5-11 0,12 26 0,1-1 0,2 0 0,24 32 0,6 11 0,-30-44 0,12 21 0,-24-43 0,0-1 0,0 0 0,1-1 0,9 10 0,-14-16 0,0 1 0,-1 0 0,1-1 0,0 1 0,0-1 0,0 1 0,0-1 0,0 1 0,0-1 0,-1 0 0,1 0 0,0 1 0,0-1 0,0 0 0,0 0 0,0 0 0,0 0 0,0 0 0,0 0 0,0 0 0,0 0 0,0 0 0,0-1 0,0 1 0,0 0 0,0-1 0,0 1 0,0 0 0,0-1 0,0 1 0,-1-1 0,1 0 0,0 1 0,0-1 0,-1 0 0,1 1 0,0-1 0,-1 0 0,2-1 0,2-3 0,0-1 0,0 0 0,-1 0 0,4-9 0,-5 10 0,28-62 0,29-58 0,-56 121 0,-1 0 0,1 0 0,0 0 0,0 0 0,1 0 0,6-6 0,-8 8 0,0 1 0,-1 0 0,1 0 0,0 0 0,-1 0 0,1 1 0,0-1 0,0 0 0,0 1 0,0-1 0,0 1 0,0 0 0,0-1 0,0 1 0,0 0 0,0 0 0,0 1 0,0-1 0,0 0 0,2 1 0,1 1 0,1 0 0,-1 1 0,0-1 0,0 1 0,0 0 0,0 0 0,-1 1 0,1 0 0,4 4 0,34 41 0,-41-46 0,20 24 0,-2 1 0,-1 1 0,-1 1 0,-2 1 0,0 0 0,11 37 0,-22-44 0,-5-22 0,0-7 0,-1-3 0,0-23 0,2 0 0,4-38 0,-2 50 0,1 0 0,0 0 0,1 0 0,15-33 0,-16 45 0,0 0 0,0 1 0,0 0 0,1-1 0,0 2 0,0-1 0,0 0 0,9-5 0,5-4 0,28-15 0,1-1 0,16-17-1365,-38 28-5461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1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24575,'4'7'0,"4"-2"0,0 1 0,0-1 0,0 0 0,0-1 0,1 0 0,0-1 0,0 1 0,0-2 0,0 1 0,16 1 0,1-1 0,-1-1 0,44-3 0,-20-3 0,-1-2 0,0-3 0,-1-1 0,69-25 0,-32 2 0,121-64 0,-182 85 0,15-8 0,61-42 0,-94 58-341,1-1 0,-1 1-1,9-11 1,-8 6-6485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24575,'0'2'0,"0"-1"0,0 0 0,1 0 0,-1 1 0,1-1 0,-1 0 0,1 0 0,-1 0 0,1 0 0,1 2 0,-2-2 0,4 5 0,1-1 0,-1 1 0,1-1 0,0 0 0,1 0 0,-1 0 0,1-1 0,0 0 0,0 0 0,0 0 0,0-1 0,1 0 0,-1 0 0,1 0 0,0-1 0,0 0 0,0-1 0,0 1 0,0-1 0,1-1 0,-1 1 0,9-2 0,-7 0 0,0-1 0,1-1 0,-1 0 0,0 0 0,-1-1 0,1 0 0,-1 0 0,0-1 0,10-6 0,4-6 0,37-36 0,15-29 0,-61 66 0,-2 0 0,0-1 0,13-27 0,-21 38 0,-1 0 0,0 0 0,0 0 0,-1-1 0,1 1 0,-1 0 0,0-9 0,-1 13 0,0 0 0,0 0 0,0-1 0,0 1 0,-1 0 0,1 0 0,0 0 0,-1-1 0,0 1 0,0 0 0,1 0 0,-1 0 0,0 0 0,-1 0 0,1 0 0,0 1 0,0-1 0,-1 0 0,1 1 0,-1-1 0,0 1 0,1-1 0,-1 1 0,-2-2 0,3 3 0,0-1 0,-1 1 0,1-1 0,0 1 0,-1 0 0,1-1 0,-1 1 0,1 0 0,0 0 0,-1 0 0,1 0 0,-1 0 0,1 0 0,0 1 0,-1-1 0,1 0 0,0 1 0,-1-1 0,1 1 0,0-1 0,-2 2 0,-1 0 0,0 1 0,0 0 0,0 0 0,-6 7 0,0 1 0,0 1 0,1 0 0,1 0 0,0 1 0,0 0 0,-6 17 0,2 0 0,-15 59 0,18-51 0,2 0 0,-3 48 0,9-58 0,1-1 0,1 0 0,1 0 0,7 28 0,-8-46 0,1-1 0,1 1 0,0-1 0,0 0 0,0 0 0,1 0 0,6 9 0,-8-14 0,-1-1 0,1 1 0,0-1 0,1 0 0,-1 0 0,0 0 0,1 0 0,-1 0 0,1 0 0,-1-1 0,1 1 0,0-1 0,0 0 0,0 1 0,-1-1 0,1-1 0,0 1 0,0 0 0,1-1 0,-1 0 0,0 1 0,0-1 0,0 0 0,3-1 0,2 0 4,0-1 0,1-1 0,-2 1 0,1-1 0,0 0 0,0-1 0,9-6 0,49-36-1401,5-13-5429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33 406 24575,'0'0'0,"0"0"0,7 0 0,1 0 0,1 0 0,-1-1 0,17-3 0,-21 3 0,0 0 0,0-1 0,0 0 0,0 1 0,-1-1 0,1-1 0,-1 1 0,1 0 0,-1-1 0,4-3 0,0-2 0,0-1 0,-1 1 0,0-1 0,0 0 0,-1 0 0,0 0 0,0-1 0,-1 0 0,-1 0 0,4-13 0,-4 7 0,0 0 0,0 0 0,-2 0 0,0 0 0,-1 0 0,-2-17 0,1 20 0,-1 0 0,-1 0 0,-5-13 0,7 20 0,-1 1 0,0 0 0,-1 0 0,1 0 0,-1 1 0,0-1 0,0 1 0,-1-1 0,1 1 0,-5-4 0,6 7 0,1 0 0,-1-1 0,0 1 0,1 0 0,-1 0 0,0 0 0,0 1 0,0-1 0,0 0 0,0 1 0,0-1 0,0 1 0,0 0 0,0-1 0,0 1 0,-2 0 0,1 1 0,0-1 0,-1 1 0,1 0 0,0 0 0,0 0 0,0 0 0,0 0 0,1 1 0,-5 2 0,1 0 0,1 0 0,-1 1 0,1-1 0,0 1 0,0 1 0,1-1 0,0 0 0,-7 12 0,5-3 0,0 0 0,0 1 0,2-1 0,0 1 0,0 0 0,2 1 0,-1-1 0,1 20 0,2-8 0,1 0 0,1 0 0,11 50 0,-11-66 0,1-1 0,1 0 0,-1 0 0,1 0 0,1-1 0,9 16 0,-10-20 0,0 1 0,1-1 0,-1 0 0,1 0 0,0-1 0,1 1 0,-1-1 0,1 0 0,0-1 0,0 1 0,8 3 0,2-1 11,0-1 0,0 0 0,0-1 0,1-1 0,0-1 0,-1 0-1,1-1 1,0-1 0,0 0 0,25-5 0,-23 2-160,0-1 1,-1-1-1,0-1 1,0 0-1,0-2 1,-1 0-1,0 0 1,0-2-1,15-11 1,-11 5-6678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24575,'0'15'0,"1"-10"0,-1 0 0,2-1 0,-1 1 0,0-1 0,1 1 0,0-1 0,0 0 0,4 7 0,24 31 0,-18-27 0,42 54 0,3-2 0,108 97 0,-140-142-682,47 30-1,-54-41-6143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24575,'0'21'0,"0"0"0,-1 0 0,-1-1 0,-1 1 0,-7 26 0,-6-6 0,-2 0 0,-30 51 0,6-14 0,18-29-455,2 1 0,-16 56 0,30-76-6371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24575,'-2'0'0,"1"0"0,-1 0 0,0-1 0,0 1 0,1 0 0,-1 1 0,-2-1 0,0 0 0,4 0 0,-1 0 0,1 0 0,-1 0 0,0 0 0,1 0 0,-1 1 0,0-1 0,1 0 0,-1 0 0,1 0 0,-1 1 0,0-1 0,1 0 0,-1 0 0,1 1 0,-1-1 0,1 1 0,-1-1 0,1 0 0,-1 1 0,1-1 0,0 1 0,-1-1 0,1 1 0,-1-1 0,1 2 0,-1 1 0,0 0 0,0-1 0,1 1 0,-1 0 0,1 4 0,-1-3 0,-1 24 0,2-1 0,1 1 0,6 47 0,25 82 0,71 184-393,-81-278-579,-14-39-5854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24575,'0'-1'0,"1"0"0,-1 0 0,1 0 0,-1 0 0,1 0 0,-1 1 0,1-1 0,-1 0 0,1 0 0,0 0 0,0 1 0,-1-1 0,1 0 0,1 0 0,2-2 0,97-91 0,-75 73 0,0 1 0,39-23 0,-50 35 0,0 1 0,0 0 0,1 1 0,0 0 0,0 1 0,21-3 0,-25 7 0,0 0 0,0 0 0,0 1 0,0 1 0,0 0 0,0 0 0,-1 1 0,1 1 0,21 7 0,-18-4 0,1 2 0,-1 0 0,0 0 0,-1 1 0,0 1 0,-1 0 0,17 17 0,-16-12 0,0 0 0,-1 0 0,-1 2 0,0-1 0,16 34 0,-26-46 0,0 0 0,-1 0 0,1 0 0,-1 0 0,0 0 0,0 0 0,-1 0 0,1 0 0,-1 0 0,0 0 0,0 1 0,0-1 0,-1 0 0,-1 7 0,2-30 0,3 0 0,1 0 0,1 1 0,8-22 0,25-52 0,-21 56 0,1 2 0,41-60 0,6-2-1365,-47 66-5461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0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61 24575,'1'0'0,"-1"0"0,1 0 0,-1 0 0,1 0 0,-1 0 0,1 0 0,-1 0 0,1 0 0,-1 0 0,1 0 0,-1 0 0,1-1 0,-1 1 0,1 0 0,0-1 0,-1 0 0,0 1 0,1-1 0,-1 0 0,0 0 0,0 0 0,0 0 0,0 0 0,0 0 0,0 0 0,0 1 0,0-1 0,0 0 0,-1 0 0,1 0 0,0 0 0,0 0 0,-1 1 0,1-1 0,-1 0 0,1 0 0,-1 1 0,1-1 0,-1 0 0,1 0 0,-2 0 0,-1-3 0,0 1 0,0 0 0,-8-4 0,8 4 0,-1 1 0,0 0 0,0 0 0,-1 0 0,1 0 0,0 1 0,-1-1 0,1 1 0,-1 0 0,1 1 0,-1-1 0,1 1 0,-1 0 0,-8 1 0,6 0 0,0 0 0,0 1 0,0 1 0,0-1 0,1 1 0,-1 0 0,1 0 0,0 1 0,-6 4 0,-19 16 0,2 0 0,-46 51 0,64-63 0,1 0 0,0 1 0,0 1 0,2-1 0,0 1 0,0 1 0,1 0 0,1 0 0,1 0 0,0 0 0,1 1 0,0 0 0,2 0 0,-2 18 0,3-10 0,1 1 0,4 32 0,-2-43 0,1 1 0,0-1 0,1 0 0,0-1 0,9 19 0,-12-29 0,1 0 0,0 1 0,-1-1 0,1 0 0,1 0 0,-1 0 0,0-1 0,1 1 0,0-1 0,-1 1 0,1-1 0,0 0 0,0 0 0,4 2 0,-4-3 0,0 0 0,0 0 0,1 0 0,-1-1 0,0 1 0,0-1 0,0 0 0,1 0 0,-1 0 0,0 0 0,0 0 0,1-1 0,-1 1 0,0-1 0,6-2 0,0-1 0,0-1 0,-1 1 0,1-1 0,-1-1 0,0 0 0,-1 0 0,1 0 0,-1-1 0,-1 0 0,1-1 0,5-7 0,4-8 0,0-1 0,18-40 0,-7 1 0,24-83 0,-24 65 0,-24 73 0,-1 7 0,-1 13 0,-1-10 0,1 10 0,0 1 0,1-1 0,0 1 0,1-1 0,1 0 0,-1 0 0,2 0 0,0-1 0,0 0 0,1 1 0,1-2 0,0 1 0,13 15 0,-18-23 0,1-1 0,-1 1 0,1-1 0,0 0 0,0 0 0,0 0 0,0 0 0,7 3 0,-8-5 0,0 1 0,0-1 0,0 1 0,0-1 0,0 0 0,0 0 0,0 0 0,0 0 0,0 0 0,0 0 0,0-1 0,0 1 0,0-1 0,0 1 0,0-1 0,0 0 0,3-2 0,1 0 0,0-1 0,-1 0 0,1 0 0,-1-1 0,7-7 0,21-30 0,9-17-1365,-5 1-5461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1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48 24575,'0'0'0,"0"0"0,0-14 0,0 8 0,0 4 0,0 0 0,0 0 0,0 0 0,0 1 0,0-1 0,0 0 0,-1-2 0,0 3 0,1 1 0,0-1 0,-1 1 0,1-1 0,0 1 0,-1-1 0,1 1 0,-1-1 0,1 1 0,-1-1 0,1 1 0,-1 0 0,1-1 0,-1 1 0,0 0 0,1-1 0,-1 1 0,0 0 0,1 0 0,-1 0 0,1-1 0,-1 1 0,0 0 0,-1 0 0,2 0 0,-4-1 0,0 1 0,-1-1 0,1 1 0,0 0 0,-1 0 0,1 1 0,0-1 0,-1 1 0,1 0 0,0 0 0,0 0 0,0 1 0,0-1 0,-5 4 0,0 1 0,1 0 0,1 1 0,-1 1 0,1-1 0,-7 10 0,-28 45 0,41-61 0,-17 28 0,-20 45 0,30-56 0,1 0 0,1 1 0,-7 37 0,12-48 0,0-1 0,1 1 0,0-1 0,0 1 0,1 0 0,0-1 0,0 1 0,1-1 0,0 1 0,0-1 0,1 0 0,0 0 0,5 9 0,-6-11 0,1 0 0,1-1 0,-1 1 0,1-1 0,-1 0 0,1 0 0,1 0 0,-1 0 0,0-1 0,1 1 0,0-1 0,0 0 0,0-1 0,0 1 0,0-1 0,0 0 0,1-1 0,7 3 0,-8-4 8,0 1-1,-1-1 1,1 0-1,0 0 1,-1-1 0,1 1-1,0-1 1,-1 0-1,1-1 1,-1 1-1,0-1 1,6-2-1,0-1-373,0-1 1,-1 0-1,16-13 0,11-13-6460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1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31 24575,'-2'-13'0,"1"11"0,1 1 0,-1-1 0,1 0 0,-1 1 0,0-1 0,0 1 0,0-1 0,-1-1 0,2 3 0,0 0 0,0 0 0,0 0 0,-1-1 0,1 1 0,0 0 0,0 0 0,0 0 0,0 0 0,0 0 0,0 0 0,0 0 0,0 0 0,-1 0 0,1 0 0,0 0 0,0 0 0,0 0 0,0 0 0,0 0 0,0 0 0,0 0 0,-1 0 0,1 0 0,0 0 0,0 0 0,0 0 0,0 0 0,0 0 0,0 0 0,0 0 0,-1 0 0,1 0 0,0 0 0,0 1 0,0-1 0,0 0 0,0 0 0,0 0 0,0 0 0,0 0 0,-4 11 0,1 24 0,1 0 0,5 57 0,-3-83 0,9 94 0,4 0 0,46 170 0,-54-254 0,1 8 0,2-1 0,12 27 0,-28-68 0,-1 1 0,0 0 0,0 1 0,-1 0 0,-1 0 0,0 1 0,-18-14 0,23 20 0,-2 1 0,1 0 0,0 0 0,-1 0 0,0 1 0,0 0 0,-1 1 0,1 0 0,0 0 0,-1 1 0,0 0 0,0 0 0,0 1 0,0 0 0,-9 0 0,10 3 0,7-1 0,3-1 0,-1 0 0,0 0 0,1 0 0,-1 0 0,0 0 0,0 0 0,1 0 0,-1 0 0,2-1 0,21-7 0,0-1 0,0-1 0,42-26 0,-35 19 0,21-10 0,135-80 0,-125 61 0,-62 46 0,1 0 0,-1 0 0,0 0 0,0 0 0,0 1 0,0-1 0,1 0 0,-1 0 0,0 0 0,0 0 0,0 0 0,0 0 0,0 1 0,1-1 0,-1 0 0,0 0 0,0 0 0,0 0 0,0 1 0,0-1 0,0 0 0,0 0 0,0 0 0,0 1 0,0-1 0,0 0 0,0 0 0,0 0 0,0 1 0,0-1 0,0 0 0,0 0 0,0 0 0,0 1 0,0-1 0,0 0 0,0 0 0,-1 15 0,1-12 0,0 24 0,1 0 0,1-1 0,1 1 0,7 30 0,-5-39 0,0 0 0,1 0 0,1-1 0,0 0 0,2 0 0,19 30 0,-23-42 0,-1 1 0,0-1 0,1 0 0,0-1 0,0 1 0,1-1 0,-1 0 0,1 0 0,10 4 0,-12-6 0,1 0 0,0 0 0,0-1 0,1 1 0,-1-1 0,0 0 0,0-1 0,0 0 0,1 1 0,-1-1 0,0-1 0,10-1 0,-13 2 0,-1-1 0,1 1 0,-1-1 0,1 1 0,-1-1 0,1 1 0,-1-1 0,1 0 0,-1 0 0,0 0 0,0 0 0,1 0 0,-1 0 0,0 0 0,0 0 0,0 0 0,0 0 0,1-3 0,-1 2 0,0 0 0,0 0 0,-1 0 0,1 0 0,-1 0 0,1-1 0,-1 1 0,0 0 0,0 0 0,0-1 0,0-2 0,-2-5 0,0 1 0,0 0 0,-1 0 0,-8-18 0,5 15 0,-1 0 0,0 0 0,0 1 0,-1 0 0,-1 0 0,0 1 0,-17-15 0,17 17 0,-1 0 0,1 1 0,-2 0 0,1 1 0,-1 0 0,0 1 0,0 0 0,-20-6 0,27 10 0,-1 0 0,1 0 0,0 1 0,0-1 0,-7 1 0,58-25 0,-14 6 0,1 1 0,57-19 0,-81 33 0,0 1 0,1 1 0,0 0 0,-1 0 0,1 1 0,0 0 0,0 1 0,0 1 0,0-1 0,0 2 0,-1-1 0,1 1 0,17 7 0,-21-6 0,0 0 0,0 0 0,-1 1 0,0 0 0,1 1 0,-1 0 0,-1 0 0,1 0 0,-1 0 0,0 1 0,0 0 0,0 0 0,-1 0 0,0 1 0,0-1 0,-1 1 0,6 14 0,-5-8 0,0 1 0,-1 0 0,0 0 0,-1 0 0,-1 0 0,0 0 0,-1 1 0,-3 23 0,2-29 0,4-13 0,1-4 0,20-43 0,25-71 0,-31 74 0,14-36-1365,-2 4-5461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3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2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24575,'2'-7'0,"2"4"0,-1-1 0,1 1 0,0 0 0,0 0 0,0 1 0,0-1 0,0 1 0,6-3 0,6-3 0,265-128 0,-147 74 0,-2 0-10,131-64-1345,-249 119-5471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2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2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7 0,1 6 0,1 0 0,0 0 0,1 1 0,6 17 0,0 2 0,45 208 0,26 98 0,37 108-324,-34-124-41,27 143 365,-42 8 0,-50-204 109,-16-197-789,-14 121 0,8-170-5571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24575,'0'0'0,"0"0"0,6 0 0,0-1 0,1 1 0,-1-2 0,0 1 0,0 0 0,0-1 0,8-4 0,11-3 0,82-24 0,126-39 0,578-168-1912,-551 167 1580,109-27 90,81-24-84,23 12 3032,-460 109-2657,0 0-27,0 1-1,26-2 1,-36 4-23,1 0 1,0 0-1,-1 1 1,1-1-1,-1 1 1,1 0-1,-1 0 1,1 0-1,-1 1 1,0-1 0,1 1-1,-1-1 1,0 1-1,0 0 1,4 4-1,3 4 1,-1 0 0,0 1 0,0 0 0,-1 1 0,9 17 0,26 65 0,-27-56 0,69 150 0,90 231 0,44 206 0,-137-383 0,15 38 0,-65-195 0,-4 2 0,19 101 0,-14 23 0,-27-151 0,-2 94 0,-5-136 0,-1 0 0,-1 0 0,-1 0 0,0 0 0,-2 0 0,0-1 0,0 0 0,-17 28 0,5-14 0,-2-2 0,0-1 0,-40 42 0,42-51 0,-2-2 0,0 0 0,0-1 0,-2 0 0,0-2 0,-45 21 0,20-15 0,-1-2 0,-79 18 0,-103 29 0,-90 19 0,141-62 0,138-19 0,-9 2 0,-154 21 0,42-1 0,79-14 0,-22 3 0,-79 13 0,109-13 0,-151 6 0,157-20-59,-108 4-1247,153-2-5520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3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11 345 24575,'-8'0'0,"5"0"0,9 0 0,26-2 0,-1-1 0,54-12 0,-29 3 0,199-28 0,18-4 0,-5-16 0,12-5 0,-279 65 0,117-22 0,-98 17 0,0-1 0,-1 0 0,34-18 0,-41 19 0,-9 4 0,-1 0 0,1-1 0,0 1 0,-1 0 0,3-3 0,-4 3-17,0-1-1,0 1 0,-1-1 1,1 1-1,0-1 0,-1 0 1,1 1-1,-1-1 0,0 0 1,0-2-1,1-1-1153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3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24575,'0'0'0,"0"0"0,0 0 0,0 0 0,4 0 0,6 1 0,0 0 0,0 0 0,-1 1 0,1 0 0,11 5 0,-1-1 0,485 149 0,-504-155 0,31 11 0,-14-4 0,1-1 0,31 5 0,-44-11 0,-6 0 0,-1 1 0,0-1 0,0 0 0,0 0 0,0 1 0,0-1 0,0 0 0,0 1 0,0-1 0,0 1 0,0-1 0,0 1 0,-1 1 0,-19 18 0,1 1 0,-30 42 0,-26 52 0,74-111 0,-81 144 0,-1-1 0,76-132 0,-1-2 0,0 1 0,-1-2 0,-1 1 0,-21 19 0,30-31 0,1 0 0,-1 0 0,1 0 0,-1 0 0,1-1 0,-1 1 0,0 0 0,1-1 0,-1 1 0,0-1 0,0 0 0,1 1 0,-1-1 0,0 0 0,0 0 0,1 0 0,-1 0 0,0-1 0,0 1 0,0 0 0,1-1 0,-1 1 0,0-1 0,1 0 0,-1 1 0,0-1 0,-2-2 0,-2-1 0,0-1 0,0 0 0,0-1 0,-10-11 0,-3-6 0,1-1 0,-19-35 0,-25-58 0,48 90 0,-56-122 0,61 126-24,-7-37 0,8 30-1293,4 13-5509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4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24575,'0'5'0,"-3"36"0,-1 0 0,-15 64 0,4-30 0,-28 130 0,37-189 0,0-1 0,-1 1 0,-12 18 0,9-16 0,7-12 0,1 1 0,0-1 0,0 1 0,0 0 0,1 0 0,0 0 0,0 0 0,1 0 0,0 0 0,0 0 0,2 11 0,-1-17 0,-1 0 0,0-1 0,0 1 0,1 0 0,-1 0 0,1 0 0,-1-1 0,0 1 0,1 0 0,-1-1 0,1 1 0,0 0 0,-1-1 0,1 1 0,0-1 0,-1 1 0,1-1 0,0 1 0,-1-1 0,1 1 0,0-1 0,0 0 0,0 1 0,-1-1 0,1 0 0,0 0 0,0 0 0,1 1 0,4-1 0,-1 1 0,1-1 0,7 0 0,-5-1 0,100-3 0,-46 1 0,71 4 0,-79 3-682,71-4-1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4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24575,'9'13'0,"-5"-6"0,0 1 0,-1 0 0,0-1 0,0 1 0,-1 0 0,0 0 0,-1 0 0,1 1 0,-1-1 0,-1 12 0,-1 9 0,-8 49 0,0-8 0,10 153 0,3-124 0,-2 267-1365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4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24575,'-1'7'0,"0"1"0,0-1 0,-1 1 0,0-1 0,0 0 0,-1 0 0,-4 9 0,-2 6 0,-7 21 0,2 0 0,2 2 0,2-1 0,-7 92 0,16-112 0,1 0 0,2 0 0,0 0 0,1 0 0,2-1 0,10 33 0,-9-37 0,1-1 0,1 0 0,1 0 0,0-1 0,1 0 0,1 0 0,0-1 0,17 17 0,-20-25 0,-1-1 0,1 0 0,0-1 0,0 1 0,1-2 0,12 8 0,-18-12 0,0 1 0,0-1 0,0 0 0,0 0 0,1 0 0,-1-1 0,0 1 0,0-1 0,1 1 0,-1-1 0,0 0 0,0 0 0,1-1 0,-1 1 0,0-1 0,0 0 0,0 1 0,1-1 0,-1-1 0,0 1 0,0 0 0,0-1 0,4-3 0,0-1 0,0 0 0,0 0 0,-1-1 0,0 0 0,-1 0 0,1-1 0,-1 0 0,-1 0 0,5-9 0,1-7 0,14-48 0,-20 60 0,-1 0 0,0 0 0,1-22 0,-4 31 0,0 0 0,0-1 0,0 1 0,-1 0 0,1-1 0,-1 1 0,0 0 0,0 0 0,0-1 0,0 1 0,0 0 0,-1 0 0,1 0 0,-1 1 0,0-1 0,0 0 0,0 0 0,-5-4 0,3 4 0,-1-1 0,0 1 0,0 0 0,0 0 0,0 0 0,-1 1 0,1 0 0,-1 0 0,1 0 0,-1 1 0,0 0 0,1 0 0,-1 0 0,0 1 0,-11 0 0,15 1-1365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4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410 220 24575,'0'-4'0,"0"0"0,0 0 0,0-1 0,0 1 0,0 0 0,-1 0 0,1 0 0,-1 0 0,0 0 0,-1 0 0,1 0 0,-1 0 0,1 0 0,-4-4 0,-5-7 0,0 0 0,-1 1 0,-1 1 0,0 0 0,-1 0 0,0 1 0,-1 1 0,-26-17 0,32 24 0,0 1 0,0 0 0,0 1 0,-1-1 0,1 1 0,-1 1 0,1 0 0,-1 0 0,1 1 0,-1 0 0,0 0 0,1 1 0,-1 0 0,1 1 0,-1 0 0,1 0 0,-13 5 0,14-4 0,0 0 0,1 1 0,-1 0 0,1 0 0,0 0 0,0 0 0,1 1 0,-1 0 0,-6 8 0,9-9 0,0 0 0,0 1 0,0 0 0,0 0 0,1 0 0,-1 0 0,1 0 0,1 1 0,-1-1 0,1 1 0,0-1 0,0 1 0,0 5 0,1-6 0,0 1 0,1-1 0,-1 1 0,1-1 0,0 0 0,1 0 0,-1 1 0,1-1 0,0 0 0,1 0 0,-1 0 0,1-1 0,0 1 0,0-1 0,0 1 0,8 7 0,4 2 0,0-1 0,1-1 0,23 14 0,20 16 0,-40-25 0,-1 0 0,-1 1 0,0 1 0,-2 0 0,0 1 0,14 25 0,-23-34 0,-1-1 0,0 1 0,-1 0 0,0 0 0,0 1 0,-1-1 0,-1 1 0,0-1 0,-1 1 0,0 0 0,0 0 0,-1 0 0,-1 0 0,-4 23 0,4-30 0,-1 0 0,0 0 0,0 0 0,0 0 0,0-1 0,-1 1 0,0 0 0,0-1 0,0 0 0,0 0 0,-1 0 0,1 0 0,-1 0 0,0-1 0,0 0 0,-1 0 0,1 0 0,-1 0 0,1-1 0,-1 1 0,-7 1 0,6-2 0,1 0 0,-1-1 0,1 0 0,-1 0 0,1-1 0,-1 1 0,0-1 0,1-1 0,-1 1 0,0-1 0,1 0 0,-1 0 0,1 0 0,-1-1 0,1 0 0,-1 0 0,1 0 0,0-1 0,-8-5 0,8 4 0,-1 0 0,2-1 0,-1 1 0,0-1 0,1 0 0,0 0 0,0 0 0,0-1 0,1 0 0,0 1 0,0-1 0,1 0 0,-1-1 0,1 1 0,0 0 0,-1-9 0,2 7 0,0 0 0,1-1 0,0 1 0,0 0 0,1-1 0,0 1 0,1 0 0,-1 0 0,2 0 0,-1 0 0,1 0 0,5-11 0,8-8 0,25-33 0,5-9 0,-28 35-1365,-2 4-5461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24575,'0'0'0,"0"0"0,0 0 0,0 0 0,0 0 0,0 0 0,0 0 0,-3 3 0,-5 8 0,0 1 0,-10 21 0,4-5 0,-21 39 0,3 2 0,-24 78 0,47-123 0,2 1 0,0 0 0,2 1 0,1-1 0,-1 41 0,5-55 0,0 1 0,2 0 0,-1 0 0,1 0 0,8 22 0,-7-25 0,1-1 0,0 0 0,0-1 0,1 1 0,0-1 0,0 0 0,0 0 0,1 0 0,7 6 0,-3-5 0,0 1 0,1-1 0,0-1 0,0 0 0,1 0 0,0-1 0,16 5 0,-23-9 0,-1-1 0,1 0 0,0-1 0,0 1 0,0-1 0,0 0 0,0 0 0,0 0 0,0-1 0,0 0 0,-1 0 0,1 0 0,0 0 0,0-1 0,-1 0 0,1 0 0,-1 0 0,0-1 0,1 1 0,-1-1 0,6-5 0,-1 0 0,0-1 0,0-1 0,-1 1 0,0-2 0,0 1 0,-2-1 0,8-13 0,-11 18 0,-1 1 0,0-1 0,0 0 0,0 0 0,1-9 0,-3 11 0,1 1 0,-1-1 0,0 1 0,0-1 0,0 0 0,-1 1 0,1-1 0,-1 0 0,0 1 0,-2-6 0,2 8 0,0-1 0,0 0 0,0 1 0,0-1 0,-1 1 0,1-1 0,-1 1 0,1 0 0,-1 0 0,1 0 0,-1-1 0,0 1 0,1 1 0,-1-1 0,0 0 0,0 0 0,0 1 0,0-1 0,0 1 0,0-1 0,0 1 0,-3 0 0,-1 0 0,0 0 0,0 0 0,0 0 0,0 1 0,0 0 0,-9 3 0,4 0-341,1 1 0,-1 0-1,-16 11 1,2 1-6485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24575,'0'0'0,"0"0"0,7 1 0,-5 0 0,1 0 0,-1 0 0,1 1 0,-1-1 0,0 1 0,0 0 0,0-1 0,0 1 0,4 4 0,15 22 0,-17-21 0,16 23 0,-1 2 0,-2 0 0,-1 1 0,-2 1 0,-1 0 0,-2 1 0,-1 0 0,10 68 0,-19-93 0,1-1 0,-1 0 0,-1 0 0,1 0 0,-2 0 0,-1 14 0,-1-30 0,0-8 0,0 0 0,2-1 0,0 1 0,0-1 0,1 1 0,5-31 0,-1 25 0,1 0 0,1 0 0,0 0 0,14-27 0,-15 37 0,0 1 0,1 0 0,0 0 0,1 0 0,11-12 0,-15 18 0,1 1 0,0 0 0,-1 0 0,1 0 0,0 0 0,1 0 0,-1 1 0,0 0 0,1 0 0,-1 0 0,1 0 0,0 1 0,-1 0 0,1 0 0,9-1 0,-6 2 9,-1 1-1,1-1 1,0 2-1,0-1 1,-1 1 0,1 0-1,-1 0 1,0 1-1,1 0 1,-1 0-1,-1 1 1,1 0-1,7 5 1,-1 1-257,0 1 1,-1 0-1,0 0 1,-1 1-1,12 16 1,-7-6-6579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5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13 24575,'0'-1'0,"0"1"0,0-1 0,0 1 0,0-1 0,0 1 0,0-1 0,0 1 0,0-1 0,0 1 0,0-1 0,-1 1 0,1-1 0,0 1 0,0-1 0,0 1 0,-1 0 0,1-1 0,0 1 0,0-1 0,-1 1 0,1 0 0,-1-1 0,0 0 0,0 1 0,0 0 0,0 0 0,0 0 0,-1 0 0,1 0 0,0 0 0,0 0 0,0 0 0,0 0 0,-2 1 0,-3 1 0,0 0 0,1 1 0,-1 0 0,1 0 0,-1 0 0,1 1 0,0-1 0,0 1 0,0 0 0,-5 7 0,-1-1 0,-63 55 0,7-8 0,-64 73 0,122-121 0,0 2 0,1-1 0,1 1 0,-1 0 0,2 1 0,-8 18 0,12-26 0,1 0 0,-1 0 0,1 1 0,1-1 0,-1 0 0,0 0 0,1 0 0,0 1 0,0-1 0,0 0 0,1 0 0,-1 1 0,1-1 0,0 0 0,0 0 0,1 0 0,-1 0 0,1 0 0,0 0 0,0-1 0,0 1 0,0 0 0,1-1 0,3 4 0,3 2 0,0-1 0,0 1 0,2-2 0,-1 1 0,1-2 0,-1 1 0,17 6 0,85 28 0,-102-38 0,23 7-1365,-3 0-5461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5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24575,'0'1'0,"0"-1"0,0 1 0,0 0 0,0-1 0,0 1 0,0 0 0,0-1 0,1 1 0,-1 0 0,0 0 0,0-1 0,0 1 0,1-1 0,-1 1 0,1 1 0,38 43 0,3-2 0,83 69 0,-95-90 0,1-2 0,1 0 0,40 17 0,77 45 0,-139-77 0,0 2 0,0-1 0,16 15 0,-25-20 0,0 1 0,0-1 0,-1 1 0,1-1 0,0 1 0,0-1 0,-1 1 0,1 0 0,-1-1 0,0 1 0,1 0 0,-1-1 0,0 1 0,0 0 0,0 1 0,-3 30 0,1-23 0,0 3 0,-1-1 0,-1 0 0,0-1 0,-1 1 0,0-1 0,-1 0 0,-7 11 0,9-14 0,-105 164-954,102-161 543,-39 57-6415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2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24575,'0'0'0,"0"0"0,0-14 0,1 6 0,5 6 0,0 1 0,4 0 0,0 0 0,1 1 0,-1 0 0,0 0 0,1 1 0,-1 1 0,14 3 0,72 26 0,-69-21 0,301 97 0,-145-54 0,125 34 0,6-16 0,154 3 0,-135-62 0,-281-12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2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24575,'0'0'0,"0"0"0,0 0 0,0 0 0,-1 0 0,0 0 0,0 0 0,0 0 0,0 0 0,0 1 0,0-1 0,1 0 0,-1 0 0,-1 1 0,2 1 0,0-1 0,0 1 0,1-1 0,-1 1 0,1-1 0,-1 1 0,1-1 0,-1 1 0,1-1 0,0 0 0,0 1 0,0-1 0,1 2 0,16 16 0,-16-18 0,21 19 0,41 27 0,31 11 0,-88-53 0,202 100 0,11-19 0,-168-67 0,0 2 0,-1 2 0,48 31 0,-100-54 0,0 0 0,-1 0 0,1 0 0,0 0 0,0 0 0,0 1 0,0-1 0,0 0 0,0 0 0,0 1 0,0-1 0,0 1 0,-2 0 0,-17 10 0,-53 34 0,2 3 0,3 3 0,1 2 0,-110 118 0,133-121 0,3-2 0,-65 58 0,100-101 0,-7 7 0,-19 11 0,28-20 0,0-1 0,0 0 0,0 0 0,0 0 0,0 0 0,0-1 0,0 1 0,-1-1 0,1 0 0,-7 0 0,11-1 0,-1 0 0,1 0 0,-1 0 0,0-1 0,1 1 0,-1 0 0,1 0 0,-1 0 0,0-1 0,1 1 0,-1 0 0,1-1 0,-1 1 0,1 0 0,-1-1 0,1 1 0,-1-1 0,1 1 0,0-1 0,-1 1 0,1-1 0,0 1 0,-1-1 0,1 1 0,0-1 0,0 1 0,-1-1 0,1 0 0,0 1 0,0-2 0,-3-20 0,3 19 0,-5-56 0,-21-95 0,4 32 0,17 87 0,0-55 0,15-79 0,0 12 0,-9 135 0,-2-115 0,0 129-341,0 0 0,-1 0-1,-3-11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3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1063 24575,'26'-20'0,"-13"10"0,1-1 0,0 2 0,0 0 0,1 1 0,1 0 0,-1 1 0,1 1 0,17-5 0,188-45 0,-88 24 0,485-107 0,-337 75 9,-65 13-109,-198 47 75,179-40-261,-3-14 138,-33-4 148,85-28 0,-45 29 91,89-29 197,-7-17-117,-239 87-171,112-42 0,-136 56 0,0 1 0,-1 1 0,2 0 0,-1 2 0,0 0 0,26 2 0,-32 0 0,-10 0 0,0 0 0,0 0 0,0 0 0,0 1 0,0-1 0,0 1 0,0 0 0,0 0 0,-1 0 0,1 1 0,0-1 0,-1 1 0,1 0 0,-1 0 0,0 0 0,5 4 0,34 33 0,-2 2 0,-1 2 0,-2 2 0,37 59 0,-42-51 0,-3 3 0,35 88 0,27 124 0,-65-188 0,28 83 0,42 138 0,-66-199 0,96 348 0,-109-384 0,112 481 0,-69-120 0,-35-223 0,-4 28 0,2 17 0,-14-192 0,8 69 0,-15-104 0,-2 0 0,0 0 0,-6 38 0,5-54 30,-1 1 0,1-1 0,-4 8 0,4-12-144,0 0-1,0 0 1,0 0 0,0 0 0,0 0 0,-1 0-1,1 0 1,-1 0 0,0-1 0,1 1-1,-1-1 1,-2 3 0,-10 2-6712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24575,'0'18'0,"0"-14"0,0 0 0,1 0 0,0 0 0,0 0 0,0-1 0,0 1 0,0 0 0,1 0 0,3 6 0,2 1 0,14 18 0,-4-7 0,124 201 0,-13 9 0,-62-110 0,152 277 0,-132-226 0,69 204 0,-86-163 0,-13 3 0,-42-159 0,44 255 0,-10-38 0,30-5 0,-64-233 0,2-1 0,1 0 0,31 45 0,-42-72 0,0 0 0,1 0 0,0 0 0,1-1 0,0 0 0,0 0 0,1-1 0,0 0 0,1 0 0,-1-1 0,1-1 0,0 1 0,15 4 0,7 3 0,1-2 0,0-1 0,0-1 0,1-2 0,0-1 0,1-2 0,-1-2 0,1-1 0,-1-1 0,67-10 0,36-15 0,-42 7 0,140-8 0,-160 23 0,93-16 0,-167 19 0,73-14 0,128-6 0,-146 18 0,-1-3 0,82-17 0,103-46 0,-188 54 0,2 2 0,78-8 0,46-10 0,-25-3 0,-141 30 0,10-2 0,0-2 0,0-1 0,22-11 0,-23 9 0,0 1 0,45-11 0,-27 13 0,70-3 0,41 9 0,-105 2 0,-43-1-124,0 0 0,0 0 0,0 0 0,0 0 0,0 0 0,0-1-1,1 1 1,-1-1 0,0 1 0,2-2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24575,'0'0'0,"0"0"0,0 0 0,0-6 0,1 3 0,-1 0 0,0 1 0,1-1 0,0 0 0,0 1 0,0-1 0,0 1 0,0-1 0,0 1 0,1-1 0,-1 1 0,1 0 0,0 0 0,-1 0 0,1 0 0,0 0 0,0 0 0,1 0 0,-1 0 0,0 1 0,4-3 0,6-2 0,1-1 0,25-8 0,-35 14 0,50-16 0,85-16 0,60 3 0,-53 8 0,-137 21 0,196-35 0,-4-14 0,-130 27 0,52-15 0,-102 33 0,0 1 0,0 1 0,1 1 0,23 0 0,-38 3-195,1-2 0,-1 1 0,0-1 0,0 1 0,0-2 0,7-1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24575,'-1'1'0,"1"-1"0,-1 0 0,0 0 0,0 1 0,0-1 0,1 0 0,-1 1 0,0-1 0,1 1 0,-1-1 0,0 1 0,1-1 0,-1 1 0,0-1 0,1 1 0,-1 0 0,1-1 0,-1 1 0,1 0 0,0-1 0,-1 1 0,1 0 0,0 0 0,-1 0 0,1-1 0,0 1 0,0 0 0,0 0 0,-1 0 0,1-1 0,0 2 0,0 6 0,-1-1 0,1 11 0,0-14 0,2 28 0,11 58 0,15 31 0,-15-67 0,-4-15-113,29 128-1139,-34-146-5574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79 24575,'-2'-1'0,"1"0"0,0-1 0,0 1 0,0-1 0,0 1 0,0-1 0,0 0 0,0 1 0,-1-3 0,1 2 0,-2-3 0,0-1 0,1 1 0,-1-1 0,1 0 0,0 1 0,0-1 0,1 0 0,-1-8 0,8 14 0,412 79 0,-243-44 0,-155-31 0,-12-3 0,1 0 0,-1 1 0,0 0 0,-1 1 0,11 4 0,-17-7 0,-1 0 0,1 1 0,0-1 0,-1 1 0,1-1 0,0 1 0,-1-1 0,1 1 0,-1-1 0,1 1 0,-1 0 0,1-1 0,-1 1 0,1 0 0,-1-1 0,0 1 0,1 0 0,-1 0 0,0-1 0,0 1 0,1 0 0,-1 0 0,0-1 0,0 1 0,0 0 0,0 0 0,0 0 0,0 0 0,0-1 0,0 1 0,0 0 0,-1 0 0,1-1 0,0 1 0,0 0 0,-1 0 0,0 0 0,-1 4 0,-1 0 0,0 0 0,-1-1 0,-5 7 0,7-8 0,-271 284-558,218-232-10,-46 46-798,12-13-4333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480 465 24575,'0'13'0,"-1"56"0,0-72 0,0 0 0,-1 0 0,1 0 0,-1 1 0,0-1 0,0 0 0,0 1 0,0 0 0,0-1 0,0 1 0,-5-3 0,-1-1 0,-1 0 0,-11-6 0,-4 1 0,1 1 0,-1 1 0,-1 1 0,0 1 0,0 1 0,-28-3 0,44 8 0,0 0 0,0 1 0,1 0 0,-1 0 0,0 1 0,-15 3 0,20-3 0,-1 1 0,1-1 0,0 1 0,-1 0 0,1 0 0,0 1 0,0-1 0,1 1 0,-1 0 0,0 0 0,1 0 0,0 0 0,0 1 0,-5 5 0,0 5 0,0 0 0,0 1 0,1-1 0,1 1 0,-6 23 0,4-3 0,-7 49 0,12-65 0,2-1 0,0 1 0,1 0 0,1 0 0,0 0 0,7 29 0,-5-40 0,-1 0 0,1 0 0,0 0 0,1 0 0,0-1 0,0 0 0,7 10 0,-7-12 0,0-1 0,1 1 0,-1-1 0,1 0 0,-1 0 0,1-1 0,1 1 0,-1-1 0,0 0 0,1-1 0,7 3 0,-9-3 0,1-1 0,0 0 0,0 0 0,0 0 0,0-1 0,-1 1 0,1-1 0,0-1 0,0 1 0,0 0 0,9-3 0,-7 0 0,0 1 0,0-1 0,-1 0 0,1 0 0,-1-1 0,0 0 0,8-6 0,-2-1 0,0 0 0,-1-1 0,-1 0 0,0-1 0,-1 0 0,13-23 0,-11 15 0,-2 0 0,0-1 0,-2 0 0,0 0 0,-2 0 0,0-1 0,-2 0 0,2-33 0,-5 15 0,-1 0 0,-2 0 0,-16-75 0,11 82 0,-1 0 0,-2 0 0,-2 1 0,0 0 0,-3 2 0,0-1 0,-2 2 0,-1 0 0,-40-46 0,52 69 0,7 7 0,0 0 0,0 0 0,0 0 0,0 0 0,0 0 0,0 0 0,0 0 0,0 1 0,0-1 0,0 0 0,0 0 0,0 0 0,0 0 0,0 0 0,0 0 0,0 0 0,0 0 0,0 0 0,0 0 0,0 0 0,0 0 0,0 0 0,0 0 0,0 0 0,0 0 0,0 0 0,0 0 0,0 0 0,0 0 0,0 0 0,0 0 0,0 0 0,-1 0 0,1 0 0,0 0 0,0 0 0,0 0 0,0 0 0,0 0 0,0 0 0,0 0 0,0 0 0,0 0 0,0 0 0,0 0 0,0 0 0,0 0 0,0 0 0,0 0 0,0 0 0,7 13 0,0 0 0,120 258 0,26 50 0,-94-220 0,-51-89 0,1-1 0,0 0 0,1 0 0,0 0 0,20 15 0,-25-22-151,0-1-1,1 0 0,-1 0 0,0-1 1,1 1-1,-1-1 0,1-1 1,7 3-1,8-2-6674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2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24575,'0'0'0,"0"0"0,0 0 0,0 0 0,0 0 0,2 0 0,4 0 0,5 0 0,7 0 0,5 0 0,2 0 0,5-3 0,7-8 0,2-3 0,-3 1 0,-8 2-8191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2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24575,'0'0'0,"2"0"0,0-1 0,0 1 0,0-1 0,0 0 0,0 1 0,-1-1 0,1 0 0,3-2 0,2-2 0,-5 4 0,54-30 0,-50 27 0,0 0 0,0-1 0,0 0 0,0-1 0,-1 1 0,7-10 0,-3 2 0,-1 0 0,0-1 0,10-25 0,-17 39 0,-1 0 0,0-1 0,0 1 0,0 0 0,0 0 0,0-1 0,0 1 0,0 0 0,0 0 0,0-1 0,0 1 0,0 0 0,0-1 0,0 1 0,0 0 0,0 0 0,0-1 0,0 1 0,0 0 0,0 0 0,0-1 0,0 1 0,0 0 0,0 0 0,0-1 0,-1 1 0,1 0 0,0 0 0,0-1 0,0 1 0,-1 0 0,-9-1 0,-15 7 0,23-5 0,-14 5 0,-29 13 0,40-17 0,1 1 0,0-1 0,0 1 0,0 0 0,0 0 0,1 0 0,-1 0 0,1 1 0,0-1 0,0 1 0,-4 7 0,6-10 0,1 0 0,-1 0 0,1 0 0,-1 0 0,1 1 0,-1-1 0,1 0 0,0 0 0,0 0 0,0 1 0,0-1 0,0 0 0,0 0 0,0 1 0,0-1 0,0 0 0,1 0 0,-1 0 0,0 1 0,1-1 0,-1 0 0,1 0 0,-1 0 0,1 0 0,-1 0 0,1 0 0,0 0 0,0 0 0,0 0 0,-1 0 0,1 0 0,0 0 0,0-1 0,1 2 0,3 1 0,0 0 0,0-1 0,0 0 0,0 1 0,1-2 0,6 3 0,49 11 0,-23-6 0,-2 1 0,53 22 0,-83-30 0,0 1 0,-1 0 0,0 0 0,10 7 0,-14-9 0,0 0 0,0 0 0,0 0 0,0 0 0,-1 0 0,1 0 0,0 0 0,0 1 0,-1-1 0,1 0 0,0 0 0,-1 1 0,0-1 0,1 0 0,-1 1 0,0-1 0,1 0 0,-1 1 0,0-1 0,0 0 0,0 1 0,0-1 0,0 0 0,-1 1 0,1-1 0,0 0 0,-1 3 0,-2 1 0,1-1 0,-1 1 0,0 0 0,0-1 0,-1 0 0,1 0 0,-1 0 0,0 0 0,0-1 0,0 1 0,0-1 0,-1 0 0,1 0 0,-1-1 0,-6 3 0,-4 2 0,-1-1 0,1-1 0,-28 5 0,27-7-455,0 0 0,-29-1 0,37-2-6371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24575,'6'6'0,"-3"-4"0,65 53 0,13 12 0,-61-48 0,-1 1 0,0 0 0,-2 1 0,26 42 0,-41-60 0,-1 0 0,1 1 0,-1-1 0,1 1 0,-1 0 0,1 4 0,-2-8 0,0 0 0,0 0 0,0 0 0,0 0 0,0 0 0,0 0 0,0 0 0,0 0 0,0 0 0,0 0 0,0 0 0,0 0 0,0 0 0,0 0 0,-1 0 0,1 0 0,0 0 0,0 0 0,0 0 0,0 0 0,0 0 0,0 0 0,0 0 0,0 0 0,0 0 0,0 0 0,0 0 0,0 0 0,0 0 0,0 0 0,0 0 0,0 0 0,-1 0 0,1 0 0,0 0 0,0 0 0,0 0 0,0 0 0,0 0 0,0 0 0,0 0 0,0 0 0,0 0 0,0 0 0,0 0 0,0 0 0,0 0 0,0 0 0,0 0 0,0 1 0,0-1 0,0 0 0,0 0 0,0 0 0,0 0 0,0 0 0,0 0 0,0 0 0,0 0 0,0 0 0,0 0 0,0 0 0,0 0 0,0 0 0,0 0 0,0 0 0,0 0 0,0 1 0,-7-7 0,-5-8 0,7 7 0,-11-14 0,1-1 0,-13-26 0,24 40 0,1 0 0,0-1 0,0 1 0,0-1 0,1 1 0,1-1 0,-1 0 0,1 0 0,1 0 0,0-12 0,3 1 24,0-1 0,1 1 0,1-1 0,10-24 0,37-74-1500,-52 118 1467,10-19-6817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24575,'7'7'0,"21"28"0,-2 0 0,40 69 0,-5-3 0,1-18 0,-55-75 0,1 0 0,-1-1 0,1 0 0,0 0 0,1 0 0,0-1 0,16 8 0,-22-12 0,-1-1 0,1 0 0,0 0 0,0 0 0,0-1 0,0 1 0,0-1 0,0 0 0,0 1 0,1-1 0,-1-1 0,0 1 0,0 0 0,0-1 0,3 0 0,-2-1 0,0 1 0,-1-1 0,1 0 0,-1 0 0,1 0 0,-1-1 0,0 1 0,0-1 0,0 1 0,4-6 0,-1 0 0,0-1 0,0 0 0,-1 0 0,0 0 0,-1-1 0,1 0 0,4-19 0,-3 2 0,-1 1 0,-2-1 0,1-30 0,-7-82 0,3 132 0,4 13 0,2 5 0,8 8 0,0-1 0,0 0 0,2-1 0,20 17 0,-29-28 0,0 0 0,0-1 0,1 0 0,-1-1 0,1 1 0,0-2 0,1 1 0,-1-1 0,0 0 0,1-1 0,0 0 0,0 0 0,-1-1 0,10 0 0,-7-1 17,0-1 0,-1 0 0,1-1 0,-1 0 0,1-1 1,16-7-1,-6 1-512,0-1 0,19-14 0,-2-1-6331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24575,'-8'0'0,"0"0"0,0 1 0,-11 2 0,16-3 0,0 1 0,1 0 0,-1 0 0,0 1 0,0-1 0,0 1 0,1-1 0,-1 1 0,1 0 0,-1 0 0,-3 4 0,0 1 0,0 0 0,1 0 0,0 1 0,-8 16 0,-11 35 0,20-48 0,-12 33 0,2 0 0,2 1 0,2 1 0,-6 65 0,15-103 0,0 0 0,1 0 0,0 0 0,1 0 0,0 0 0,3 16 0,-3-23 0,-1 0 0,1-1 0,-1 1 0,0 0 0,1 0 0,0-1 0,-1 1 0,1 0 0,-1-1 0,1 1 0,0-1 0,-1 1 0,1-1 0,0 1 0,0-1 0,-1 1 0,1-1 0,0 0 0,0 1 0,0-1 0,0 0 0,0 0 0,-1 0 0,1 0 0,0 1 0,0-1 0,0 0 0,0-1 0,0 1 0,0 0 0,-1 0 0,1 0 0,2-1 0,3-1 0,0 0 0,1 0 0,7-4 0,-8 3 0,-2 1 0,0 0 0,1 0 0,-1-1 0,0 1 0,0-1 0,0 0 0,-1 0 0,1-1 0,-1 1 0,0-1 0,4-4 0,-3 1 0,0 0 0,-1 0 0,0 0 0,0 0 0,0-1 0,1-7 0,-3 10 0,7-22 0,-8 27 0,0-1 0,1 1 0,-1-1 0,0 1 0,0-1 0,0 1 0,1-1 0,-1 1 0,0-1 0,0 1 0,1 0 0,-1-1 0,0 1 0,1-1 0,-1 1 0,1 0 0,-1-1 0,0 1 0,1 0 0,-1 0 0,1-1 0,-1 1 0,1 0 0,-1 0 0,1 0 0,-1-1 0,1 1 0,-1 0 0,1 0 0,-1 0 0,1 0 0,-1 0 0,1 0 0,-1 0 0,1 0 0,0 0 0,-1 0 0,1 1 0,0-1 0,2 2 0,0 0 0,0 1 0,-1-1 0,1 1 0,0-1 0,-1 1 0,3 4 0,-1-2 0,140 210 0,-126-186 0,11 17 0,54 91 0,-10 6 0,-64-121 0,-2-1 0,1 2 0,-2-1 0,-1 1 0,2 30 0,-5-39 0,-2-1 0,0 1 0,-1-1 0,0 0 0,-1 1 0,-1-1 0,0 0 0,0 0 0,-1 0 0,-10 20 0,6-19 0,-1 0 0,0 0 0,-1 0 0,-1-2 0,0 1 0,0-1 0,-1-1 0,-1 0 0,0-1 0,-1 0 0,1-1 0,-2 0 0,1-1 0,-1-1 0,0-1 0,-1 0 0,-29 7 0,36-11 0,1-1 0,-1 0 0,0-1 0,0 0 0,0-1 0,0 1 0,0-2 0,0 1 0,1-1 0,-1 0 0,1-1 0,-1 0 0,1-1 0,-10-5 0,13 6 0,0 0 0,0-1 0,0 1 0,1-1 0,0 0 0,0 0 0,0-1 0,0 1 0,1-1 0,-1 0 0,1 0 0,1 0 0,-1 0 0,1 0 0,-1-1 0,1 1 0,1-1 0,-1 1 0,1-1 0,0 0 0,1 0 0,-1-10 0,2 3 0,0 0 0,1 0 0,0 0 0,1 0 0,5-13 0,28-61 0,-22 54 0,24-54-1365,-3 7-5461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4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0 877 24575,'1'0'0,"-1"1"0,0-1 0,0 1 0,0-1 0,0 1 0,0-1 0,1 0 0,-1 1 0,0-1 0,0 1 0,1-1 0,-1 1 0,0-1 0,1 0 0,-1 1 0,3 3 0,46 59 0,81 82 0,-1-3 0,-112-121 0,-4-6 0,-1 0 0,16 25 0,-26-35 0,-4-6 0,-4-11 0,1-8 0,1-1 0,-3-35 0,4 31 0,0-1 0,-9-91 0,10 84 0,5-52 0,-3 77 0,1 0 0,1 0 0,-1 0 0,1 0 0,1 0 0,4-11 0,-5 16 0,-1 1 0,0 0 0,1 0 0,-1-1 0,1 1 0,-1 0 0,1 1 0,0-1 0,0 0 0,0 0 0,0 1 0,0-1 0,0 1 0,1 0 0,-1 0 0,0-1 0,1 1 0,-1 1 0,1-1 0,-1 0 0,1 1 0,-1-1 0,1 1 0,3 0 0,4 0 0,0 1 0,0 0 0,0 1 0,0 0 0,17 6 0,47 23 0,-66-27 0,53 24 0,89 56 0,-141-79 0,-1 1 0,0 1 0,8 8 0,-14-24 0,-6-54 0,-1 1 0,6 28 0,1 0 0,13-66 0,-10 75 0,2 2 0,0-1 0,2 1 0,21-41 0,-27 58 0,1-1 0,0 1 0,1 0 0,-1 1 0,1-1 0,0 1 0,11-9 0,-13 12 0,0 1 0,0-1 0,0 0 0,0 1 0,0-1 0,0 1 0,0 0 0,1 0 0,-1 0 0,0 1 0,1-1 0,-1 1 0,0 0 0,1 0 0,-1 0 0,1 0 0,-1 0 0,6 2 0,-4 0 0,0-1 0,-1 1 0,1 0 0,-1 0 0,1 1 0,-1-1 0,6 5 0,1 3 0,12 12 0,-8-7 0,-14-14 0,1 1 0,0-1 0,0 1 0,0-1 0,0 1 0,0-1 0,0 0 0,0 0 0,1 0 0,-1 0 0,0-1 0,1 1 0,-1-1 0,0 1 0,1-1 0,-1 0 0,0 0 0,1 0 0,-1 0 0,1 0 0,-1 0 0,0-1 0,1 1 0,-1-1 0,0 0 0,1 0 0,-1 0 0,0 0 0,0 0 0,3-2 0,1-1 0,1-1 0,-1 1 0,-1-1 0,1-1 0,-1 1 0,0-1 0,0 0 0,6-9 0,7-18 0,30-71 0,-27 55 0,-21 49 0,3-8 0,0 1 0,1-1 0,0 1 0,8-11 0,-10 17 0,-1-1 0,0 1 0,0 0 0,0 0 0,1-1 0,-1 1 0,1 0 0,-1 0 0,1 0 0,-1 1 0,1-1 0,-1 0 0,1 0 0,0 1 0,-1-1 0,1 1 0,0 0 0,0-1 0,-1 1 0,1 0 0,0 0 0,0 0 0,-1 0 0,1 1 0,0-1 0,0 0 0,2 1 0,2 2 0,0-1 0,-1 1 0,1 0 0,-1 1 0,0-1 0,0 1 0,6 5 0,32 36 0,-21-20 0,-17-21 0,48 49 0,-45-47 0,-1 0 0,1 0 0,0-1 0,0 0 0,15 6 0,-19-10 0,-1 0 0,1 0 0,0 0 0,-1-1 0,1 0 0,0 1 0,-1-1 0,1-1 0,-1 1 0,1 0 0,0-1 0,-1 0 0,1 0 0,-1 0 0,1 0 0,-1-1 0,1 1 0,-1-1 0,0 0 0,0 0 0,0 0 0,5-4 0,-2 0 0,0 1 0,0-1 0,0-1 0,-1 1 0,0-1 0,0 0 0,-1 0 0,7-15 0,-7 12 0,-1 0 0,0-1 0,-1 1 0,0-1 0,-1 1 0,0-1 0,-1 0 0,0 0 0,0 1 0,-2-1 0,1 0 0,-1 1 0,-4-14 0,1 8 0,-1 0 0,0 1 0,-1 0 0,-1 0 0,0 0 0,-1 1 0,-20-24 0,25 33 0,-1 0 0,1 1 0,-1 0 0,-1-1 0,1 1 0,0 1 0,-1-1 0,-7-2 0,3 2 0,0 0 0,0 1 0,-1 1 0,-13-2 0,16 2-455,0 1 0,-12-5 0,8 1-6371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5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24575,'0'-4'0,"1"-8"0,5 18 0,30 51 0,-19-26 0,42 71 0,173 338-1778,-17-28 1583,-116-247-1098,-65-117-3632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50 461 24575,'0'0'0,"3"0"0,0-1 0,1-1 0,-1 1 0,1-1 0,-1 0 0,1 0 0,-1 0 0,0 0 0,0 0 0,0-1 0,3-3 0,0-1 0,0 0 0,-1 1 0,8-14 0,-4 3 0,0-1 0,-1-1 0,-1 0 0,-1 0 0,5-23 0,-6 17 0,-2 1 0,0-1 0,-2-44 0,-2 58 0,1 1 0,-2 0 0,0 0 0,-6-19 0,8 26 0,-1 1 0,-1-1 0,1 0 0,0 0 0,-1 1 0,1-1 0,-1 0 0,0 1 0,0 0 0,0-1 0,0 1 0,0 0 0,-1 0 0,1 0 0,-1 0 0,1 1 0,-1-1 0,1 1 0,-1-1 0,-5-1 0,7 3 0,-1 0 0,0 0 0,1-1 0,-1 1 0,0 0 0,1 0 0,-1 0 0,0 1 0,1-1 0,-1 0 0,0 1 0,1-1 0,-1 1 0,0-1 0,1 1 0,-1 0 0,1 0 0,-1 0 0,1 0 0,0 0 0,-1 0 0,0 1 0,-2 3 0,0-1 0,0 1 0,1-1 0,0 1 0,-5 8 0,-1 8 0,0 0 0,1 0 0,-9 43 0,10-31 0,-3 67 0,9-85 0,1 0 0,0 0 0,1-1 0,1 1 0,1-1 0,0 1 0,8 23 0,-9-34 0,0 1 0,0 0 0,1-1 0,-1 1 0,1-1 0,0 0 0,0 0 0,1 0 0,-1 0 0,1 0 0,0-1 0,0 0 0,0 0 0,0 0 0,1 0 0,-1-1 0,1 1 0,-1-1 0,1 0 0,0-1 0,0 1 0,0-1 0,0 0 0,0 0 0,6 0 0,-2-1 9,0 0-1,0-1 1,0 0-1,-1 0 1,1-1 0,0 0-1,0-1 1,-1 0-1,0 0 1,1-1-1,-1 0 1,-1-1-1,15-10 1,-2 0-380,0-2-1,-2 0 1,28-34 0,-11 8-6455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5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335 601 24575,'0'-3'0,"-1"-1"0,1 0 0,0 0 0,1-7 0,-1-4 0,10-163 0,-4 113 0,-3-1 0,-6-66 0,2 120 0,-1 1 0,1-1 0,-2 1 0,0 0 0,-4-13 0,6 22 0,0 0 0,0 0 0,0-1 0,0 1 0,0 0 0,-1 0 0,1 0 0,-1 1 0,1-1 0,-1 0 0,0 0 0,0 1 0,0-1 0,0 1 0,0 0 0,0-1 0,0 1 0,0 0 0,0 0 0,0 1 0,-1-1 0,1 0 0,0 1 0,-1-1 0,1 1 0,-1 0 0,1-1 0,0 1 0,-1 1 0,1-1 0,-3 0 0,-3 2 0,0 0 0,1 1 0,-1 0 0,1 0 0,0 0 0,-1 1 0,2 0 0,-1 0 0,0 1 0,-6 6 0,-7 7 0,-30 34 0,-12 24 0,53-65 0,1 2 0,1-1 0,0 1 0,-9 23 0,15-33 0,0-1 0,0 1 0,0 0 0,1 0 0,-1 0 0,1 0 0,0 0 0,0 0 0,0 0 0,0 0 0,0 0 0,1 0 0,-1 0 0,1 0 0,0 0 0,0 0 0,0 0 0,0-1 0,4 6 0,-2-4 0,1 1 0,-1-1 0,1 0 0,0 0 0,1-1 0,-1 1 0,1-1 0,0 0 0,9 5 0,27 10 0,75 22 0,24 10 0,-123-42 0,-1 0 0,0 2 0,0 0 0,-1 0 0,24 23 0,-33-28 0,0 2 0,0-1 0,0 1 0,-1 0 0,0 0 0,-1 0 0,0 1 0,0-1 0,0 1 0,-1 0 0,0 0 0,-1 1 0,0-1 0,2 13 0,-4-16 0,0 0 0,0 1 0,-1-1 0,1 1 0,-1-1 0,-1 0 0,1 1 0,-1-1 0,-3 8 0,4-10 0,0 0 0,-1 0 0,1-1 0,-1 1 0,0-1 0,0 1 0,0-1 0,0 0 0,0 1 0,0-1 0,-1 0 0,1-1 0,-1 1 0,0 0 0,1-1 0,-1 1 0,0-1 0,-4 2 0,6-3 0,-1 0 0,0 0 0,0 0 0,0 0 0,0 0 0,0 0 0,0 0 0,0 0 0,0-1 0,0 1 0,0-1 0,0 0 0,0 1 0,0-1 0,1 0 0,-1 0 0,0 0 0,0 0 0,1 0 0,-1-1 0,1 1 0,-1 0 0,1-1 0,0 1 0,-3-4 0,1 0 0,-1-1 0,1 1 0,0-1 0,0 0 0,1 0 0,-4-11 0,5 7 0,-1 0 0,1 0 0,1 0 0,-1 0 0,2 0 0,-1 0 0,2 0 0,-1 0 0,1 1 0,1-1 0,4-12 0,2 0 0,0 1 0,1 0 0,24-34 0,-27 45 0,0 0 0,0 1 0,1 0 0,0 0 0,19-14 0,-23 20 0,1 0 0,-1 0 0,1 0 0,0 1 0,0 0 0,0 0 0,1 0 0,-1 0 0,0 1 0,1 0 0,-1 0 0,1 1 0,-1-1 0,1 1 0,5 1 0,5 2 0,0 0 0,28 9 0,-31-7 0,0-1 0,1-1 0,0 0 0,19 2 0,-29-5 6,-1 0 0,0-1 0,0 1 0,1 0 0,-1-1 0,0 0 0,0 0 0,0 0 0,0 0 0,0 0 0,0 0 0,0-1 0,0 0 0,0 1 0,-1-1 0,1 0 0,-1 0 0,1-1 0,2-2 0,0-2-218,0 0 0,-1 0 0,0 0-1,0 0 1,-1-1 0,4-10 0,2-10-6614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5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5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611 164 24575,'-1'-2'0,"-1"0"0,1 0 0,-1 0 0,0 1 0,0-1 0,-3-2 0,-2-3 0,-11-11 0,-1 1 0,0 0 0,-1 2 0,-1 0 0,-27-14 0,39 24 0,-1 1 0,0 0 0,0 0 0,-1 1 0,1 0 0,-1 1 0,1 0 0,-1 0 0,0 1 0,0 1 0,1 0 0,-1 0 0,0 1 0,-19 4 0,16 0 0,-1 0 0,1 0 0,0 2 0,1 0 0,0 0 0,0 1 0,0 1 0,1 0 0,0 0 0,-17 19 0,18-15 0,0 0 0,0 0 0,2 1 0,0 0 0,0 0 0,1 1 0,1 0 0,0 1 0,-6 22 0,10-25 0,1 0 0,0 0 0,0 1 0,1 15 0,1-21 0,0-1 0,1 0 0,0 0 0,0 0 0,1 0 0,0 0 0,0 0 0,1 0 0,4 8 0,-6-13 0,0 0 0,0 0 0,0 0 0,1-1 0,-1 1 0,1 0 0,-1-1 0,1 1 0,-1-1 0,1 1 0,0-1 0,0 0 0,0 0 0,0 0 0,0 0 0,0 0 0,3 1 0,-2-2 0,-1 1 0,1-1 0,0 0 0,-1 0 0,1 0 0,0-1 0,-1 1 0,1-1 0,-1 1 0,1-1 0,-1 0 0,5-2 0,0-1 0,1 0 0,-1-1 0,-1 0 0,1 0 0,-1 0 0,0-1 0,0 0 0,6-8 0,-5 4 0,0 0 0,-1-1 0,0 0 0,0-1 0,-1 1 0,-1-1 0,0 0 0,4-17 0,-8 29 0,0 0 0,0-1 0,0 1 0,0-1 0,0 1 0,1-1 0,-1 1 0,0-1 0,0 1 0,0 0 0,1-1 0,-1 1 0,0-1 0,1 1 0,-1 0 0,0-1 0,1 1 0,-1 0 0,0-1 0,1 1 0,-1 0 0,1 0 0,-1 0 0,0-1 0,1 1 0,-1 0 0,1 0 0,0 0 0,0 0 0,1 0 0,0 0 0,-1 0 0,1 0 0,0 1 0,-1-1 0,1 0 0,1 2 0,13 4 0,0 2 0,-1 0 0,18 12 0,147 109-11,-7 16-768,-162-135 664,167 151-71,-135-118 84,70 94 1,-101-121 91,-1 2 0,-1-1 0,0 1 0,-1 1-1,10 31 1,-16-42 23,-1 1-1,0-1 0,-1 1 1,0 0-1,0 0 1,-1 0-1,0-1 0,0 1 1,-1 0-1,0 0 0,-1 0 1,0-1-1,0 1 1,-1-1-1,-5 12 0,4-12 82,-1 0 0,0 0 0,0-1 0,-1 1 0,0-1 0,0 0 0,0-1 0,-1 0-1,-11 8 1,8-7-58,0-1 0,-1 0 0,0 0 0,-1-1-1,1-1 1,-19 5 0,12-5-39,-1-1-1,1-1 1,-1 0 0,1-1 0,-1-2-1,0 0 1,1 0 0,-1-2 0,-24-6-1,24 3 4,0 0 0,0-2 0,1 0 0,0-1 0,0-1 0,-16-11 0,23 13 0,0-1 0,1 1 0,0-2 0,0 1 0,1-1 0,1-1 0,-1 0 0,2 0 0,-13-24 0,16 26 0,0-1 0,1-1 0,0 1 0,1 0 0,0-1 0,1 1 0,-1-20 0,4-3 0,6-38 0,-7 60 0,35-193-1365,-18 117-5461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6:5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24575,'7'9'0,"112"173"0,-13 8 0,-104-187 0,0 1 0,0 0 0,-1 0 0,0-1 0,1 1 0,-1 0 0,-1 0 0,1 0 0,0 1 0,-1-1 0,0 7 0,-3-41 0,4 2 0,1 0 0,6-30 0,-6 48 0,1-1 0,0 1 0,0-1 0,1 1 0,0 0 0,1 1 0,0-1 0,10-14 0,-12 21 0,-1 0 0,1 1 0,0-1 0,0 0 0,0 1 0,0 0 0,0 0 0,1 0 0,-1 0 0,1 0 0,-1 0 0,1 1 0,0 0 0,0 0 0,-1 0 0,1 0 0,0 1 0,0-1 0,0 1 0,0 0 0,0 0 0,0 0 0,6 2 0,1 1 0,1 0 0,-1 0 0,0 1 0,0 1 0,-1 0 0,18 11 0,73 56 91,-49-33-1547,-20-16-5370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2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256 359 24575,'-6'-5'0,"3"2"0,-19-20 0,1-2 0,-21-30 0,-32-58 0,35 51 0,22 34 0,9 14 0,-12-17 0,20 31 0,0 0 0,0 0 0,0 0 0,0 1 0,0-1 0,0 0 0,0 0 0,0 0 0,0 0 0,0 0 0,0 0 0,0 0 0,0 0 0,0 0 0,0 0 0,0 0 0,0 0 0,0 0 0,0 1 0,0-1 0,0 0 0,0 0 0,0 0 0,0 0 0,0 0 0,0 0 0,0 0 0,-1 0 0,1 0 0,0 0 0,0 0 0,0 0 0,0 0 0,0 0 0,0 0 0,0 0 0,0 0 0,0 0 0,0 0 0,0 0 0,0 0 0,0 0 0,0 0 0,-1 0 0,1 0 0,0 0 0,0 0 0,0 0 0,0 0 0,0 0 0,0 0 0,0 0 0,0 0 0,0 0 0,0 0 0,0 0 0,0 0 0,0 0 0,-1 0 0,1 0 0,0 0 0,0 0 0,0 0 0,0 0 0,0 0 0,0 0 0,0 0 0,0 0 0,-1 8 0,14 200 0,16-1 0,8 70 0,-33-150-1365,-5-115-5461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4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2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1 779 24575,'0'9'0,"1"-4"0,0 1 0,1-1 0,-1 0 0,1-1 0,0 1 0,0 0 0,0 0 0,4 4 0,-5-7 0,1 0 0,-1-1 0,1 1 0,-1 0 0,1-1 0,0 1 0,-1-1 0,1 1 0,3 1 0,-4-3 0,0 1 0,0-1 0,1 1 0,-1-1 0,0 0 0,0 0 0,0 1 0,1-1 0,-1 0 0,0 0 0,0 0 0,1 0 0,-1 0 0,0-1 0,0 1 0,0 0 0,1-1 0,1 0 0,1-1 0,0-1 0,0 0 0,0 0 0,-1 0 0,1-1 0,-1 1 0,1-1 0,-1 0 0,0 0 0,4-8 0,8-12 0,-1-1 0,14-34 0,18-59 0,-42 106 0,18-54 0,25-119 0,-39 142 0,-2-1 0,-3 0 0,-3-85 0,0 124 0,-1-5 0,0 0 0,-4-19 0,5 29 0,0-1 0,0 1 0,0 0 0,0 0 0,0-1 0,0 1 0,0 0 0,0 0 0,0-1 0,-1 1 0,1 0 0,0 0 0,0-1 0,0 1 0,0 0 0,0 0 0,0 0 0,-1-1 0,1 1 0,0 0 0,0 0 0,0 0 0,-1-1 0,1 1 0,0 0 0,0 0 0,-1 0 0,1 0 0,0 0 0,0 0 0,0 0 0,-1-1 0,1 1 0,-1 0 0,1 1 0,-1-1 0,1 1 0,-1-1 0,1 1 0,-1-1 0,1 1 0,-1 0 0,1-1 0,0 1 0,-1 0 0,1-1 0,0 1 0,-1 1 0,-2 9 0,0 1 0,0 0 0,1-1 0,-1 20 0,2-24 0,-7 94-164,8 170 0,5-210 99,2 0-1,3 0 1,2-1-1,23 63 1,-22-87 65,21 44 0,-28-69 0,0-1 0,0 1 0,1-1 0,0 0 0,1 0 0,0-1 0,18 15 0,-23-22 13,0 1 1,1-1 0,-1 0-1,1 0 1,-1-1 0,1 1-1,0-1 1,-1 0 0,1 0-1,0 0 1,0 0 0,0-1-1,0 0 1,0 1 0,0-1-1,0-1 1,0 1 0,-1-1-1,1 1 1,0-1 0,0 0-1,0 0 1,3-2-1,6-4 53,0 1 0,0-2-1,-1 1 1,22-19-1,18-16-65,-8 9 0,75-75 0,-110 98 0,-1 0 0,0-1 0,-1 0 0,0 0 0,0-1 0,5-15 0,-10 21 0,0 0 0,0-1 0,0 1 0,-1-1 0,0 0 0,0-7 0,-1 10 0,0 0 0,-1 0 0,1 0 0,-1 0 0,0 0 0,0 0 0,0 1 0,-1-1 0,1 0 0,-1 1 0,-2-5 0,4 7 0,-1 0 0,0 0 0,0 0 0,1-1 0,-1 1 0,0 0 0,0 0 0,0 0 0,0 0 0,-1 0 0,1 1 0,0-1 0,0 0 0,0 0 0,-1 1 0,1-1 0,0 1 0,-1-1 0,1 1 0,-2-1 0,2 1 0,-1 1 0,1-1 0,-1 0 0,1 0 0,-1 1 0,1-1 0,0 1 0,-1-1 0,1 1 0,0 0 0,0 0 0,-1-1 0,1 1 0,0 0 0,0 0 0,0 0 0,0 0 0,0 0 0,-2 3 0,-8 11 0,1 1 0,1 0 0,0 1 0,1-1 0,0 2 0,2-1 0,0 1 0,-5 27 0,9-34 0,1-1 0,0 0 0,1 0 0,0 0 0,1 0 0,0 0 0,0 1 0,5 15 0,-4-21 0,-1 0 0,1-1 0,0 0 0,0 1 0,1-1 0,-1 0 0,1 0 0,7 7 0,-8-9 0,1 0 0,-1 1 0,1-1 0,0-1 0,0 1 0,0 0 0,0-1 0,0 1 0,0-1 0,1 0 0,-1 0 0,0 0 0,7 0 0,-5-1 0,1 0 0,0 0 0,0-1 0,-1 0 0,1 0 0,-1 0 0,1-1 0,-1 0 0,1 0 0,-1 0 0,0-1 0,0 1 0,8-7 0,5-4 0,-1-1 0,18-18 0,-20 17 0,-1 0 0,-1-1 0,0-1 0,-1 0 0,19-35 0,-29 51 0,1 5 0,4 9 0,-5-9 0,1 2 0,0 0 0,1-1 0,0 0 0,0 0 0,1 0 0,-1 0 0,1 0 0,0-1 0,0 0 0,0 0 0,1 0 0,-1-1 0,1 0 0,9 4 0,-10-6 0,0 1 0,1 0 0,-1-1 0,0 0 0,1-1 0,0 1 0,-1-1 0,1 0 0,-1 0 0,1-1 0,-1 1 0,1-1 0,-1 0 0,1-1 0,-1 0 0,0 1 0,8-6 0,-6 3 0,0 0 0,0-1 0,-1 0 0,0-1 0,0 1 0,0-1 0,-1 0 0,0-1 0,0 1 0,-1-1 0,1 0 0,-2 0 0,7-14 0,-2-2 0,0 0 0,-2 0 0,5-33 0,-5 1 0,-7 66 0,1 0 0,0 1 0,1-1 0,0 0 0,1 0 0,0 0 0,1 0 0,8 19 0,-9-24 0,0-1 0,1 0 0,0 0 0,1 0 0,-1 0 0,1-1 0,-1 1 0,1-1 0,1 0 0,-1 0 0,1 0 0,-1-1 0,1 1 0,0-1 0,0 0 0,1-1 0,-1 1 0,12 2 0,-3-1 0,1-2 0,0 0 0,21 1 0,48-5 0,-48 0 0,-22 2 0,-4 0 0,0-1 0,15-2 0,-22 3 0,0-1 0,0 0 0,0 0 0,0 0 0,0-1 0,0 1 0,0-1 0,0 1 0,0-1 0,-1 0 0,5-4 0,-2 0 0,0 1 0,-1-1 0,1 0 0,-1-1 0,0 1 0,4-12 0,13-43 0,-17 46 0,1 0 0,0 0 0,12-21 0,-16 34 0,-1 1 0,1 0 0,0 0 0,-1 0 0,1 0 0,0 0 0,0 0 0,0 0 0,0 0 0,0 0 0,0 0 0,0 0 0,0 0 0,0 1 0,1-1 0,-1 1 0,0-1 0,0 0 0,1 1 0,-1 0 0,0-1 0,1 1 0,-1 0 0,0 0 0,1 0 0,-1 0 0,0 0 0,2 0 0,0 1 0,-1 0 0,0-1 0,1 1 0,-1 1 0,0-1 0,0 0 0,0 0 0,0 1 0,0-1 0,0 1 0,0 0 0,-1 0 0,1-1 0,-1 1 0,2 3 0,7 10 0,-2 1 0,0 0 0,-1 0 0,9 31 0,-10-26 0,2-1 0,16 34 0,-23-52 0,0-1 0,0 1 0,-1-1 0,1 1 0,0-1 0,1 1 0,-1-1 0,0 0 0,0 0 0,1 1 0,-1-1 0,0 0 0,1 0 0,-1 0 0,1-1 0,-1 1 0,1 0 0,0-1 0,-1 1 0,1-1 0,0 1 0,0-1 0,-1 0 0,1 1 0,0-1 0,0 0 0,-1 0 0,1 0 0,0-1 0,-1 1 0,1 0 0,0-1 0,0 1 0,-1-1 0,1 1 0,2-2 0,8-5 0,-1 1 0,1-2 0,-1 0 0,-1 0 0,17-17 0,-12 12 0,25-19 0,-39 31 0,1 0 0,0-1 0,0 1 0,0 0 0,1 0 0,-1 1 0,0-1 0,0 0 0,0 1 0,1-1 0,-1 1 0,0 0 0,1 0 0,3 0 0,-3 1 0,0-1 0,0 1 0,0 0 0,0 0 0,0 1 0,0-1 0,0 1 0,0-1 0,-1 1 0,4 2 0,43 42 0,-5-4 0,-37-37 0,0 0 0,0 0 0,0 0 0,15 6 0,-17-9 0,0-1 0,1 0 0,-1 0 0,0 0 0,0 0 0,1-1 0,-1 0 0,0 0 0,1-1 0,-1 1 0,0-1 0,1 0 0,-1-1 0,0 1 0,0-1 0,7-4 0,3-1 0,0-1 0,0-1 0,23-18 0,-28 19 0,-5 3 0,1 0 0,0 1 0,9-5 0,-13 8 0,0 0 0,1 0 0,-1 0 0,0 0 0,0 1 0,0-1 0,1 1 0,-1 0 0,0 0 0,0 0 0,1 0 0,-1 0 0,0 0 0,0 0 0,4 2 0,25 9 0,-27-9 0,1 0 0,0 0 0,0 0 0,0-1 0,0 1 0,0-1 0,1-1 0,-1 1 0,0-1 0,0 0 0,1 0 0,9-1 0,-10-1 0,1 1 0,-1-1 0,1-1 0,-1 1 0,0-1 0,0 0 0,0 0 0,-1 0 0,1 0 0,-1-1 0,8-8 0,1-3 0,-1-1 0,12-19 0,-16 21 0,1 0 0,1 1 0,14-14 0,-23 26 0,0 0 0,-1 0 0,1 0 0,0 1 0,0-1 0,0 0 0,0 0 0,0 1 0,0-1 0,0 1 0,0-1 0,0 1 0,0-1 0,0 1 0,0 0 0,0 0 0,0-1 0,1 1 0,-1 0 0,0 0 0,0 0 0,0 0 0,2 1 0,-1 0 0,0 0 0,0 0 0,0 0 0,0 1 0,-1-1 0,1 1 0,-1-1 0,1 1 0,-1 0 0,0-1 0,1 1 0,-1 0 0,1 3 0,16 29 0,24 72 0,-40-103 0,58 173-645,41 197-1,-70-199 610,-25-123-3,-1 79-1,-6-99 21,-1 0-1,-2-1 0,-14 54 0,12-64 15,-1 1 0,-1-1 0,-1-1 0,0 0 0,-2 0 0,-15 21 0,19-30 83,-1 0 0,-1-1 1,1 0-1,-1-1 1,-1 0-1,0 0 1,-17 10-1,20-14-20,-1 0-1,0 0 0,-1-1 1,1 0-1,-1 0 1,1-1-1,-1 0 1,0-1-1,0 0 0,0 0 1,-11-1-1,9-1-39,-1-1-1,1 1 1,0-2-1,0 1 0,0-2 1,1 1-1,-1-2 1,1 1-1,0-1 1,-17-12-1,16 9-14,0-1 1,0-1-1,1 1 0,0-2 1,1 1-1,0-2 0,1 1 1,-7-14-1,6 9-4,0-1 0,2 0-1,0-1 1,1 0 0,1 0-1,1 0 1,0-1 0,1 1 0,1-1-1,1 0 1,1 0 0,0 0 0,5-26-1,0 22 2,1 0 0,0 0 0,2 1 0,20-39 0,54-80 0,-43 78 0,87-168-1365,-93 167-5461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2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0,2 0 0,1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2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24575,'27'-6'0,"-19"5"0,0 1 0,0 1 0,0-1 0,0 2 0,0-1 0,-1 1 0,1 0 0,0 0 0,-1 1 0,1 0 0,-1 0 0,0 1 0,0 0 0,10 8 0,3 4 0,0 0 0,-1 2 0,20 23 0,-18-17 0,-1 1 0,21 35 0,-31-43 0,-1 1 0,0-1 0,-2 1 0,11 37 0,-17-49 0,0 1 0,0 11 0,-1-15 0,1-20 0,0 1 0,2 0 0,6-29 0,-3 18 0,-4 17 0,22-90 0,-19 82 0,2 0 0,0 0 0,13-23 0,-18 36 0,1 0 0,1 1 0,-1-1 0,0 1 0,1 0 0,0 0 0,0 0 0,0 1 0,1-1 0,-1 1 0,8-4 0,-8 5 0,0 1 0,0-1 0,0 1 0,1-1 0,-1 1 0,0 1 0,1-1 0,-1 1 0,1-1 0,-1 1 0,1 1 0,-1-1 0,1 0 0,5 2 0,-1 1 0,0 0 0,0 0 0,-1 1 0,1 0 0,-1 1 0,0 0 0,-1 0 0,1 0 0,-1 1 0,0 0 0,0 1 0,0-1 0,-1 1 0,9 14 0,1 4 0,0 2 0,-2 0 0,13 33 0,-21-75 0,9-30 0,-9 24 0,2 1 0,0 0 0,1 0 0,13-20 0,-21 37 0,0 1 0,1 0 0,0 0 0,-1 0 0,1 0 0,0 1 0,0-1 0,0 0 0,0 1 0,0-1 0,1 1 0,-1 0 0,0 0 0,1 0 0,-1 0 0,4-1 0,-3 2 0,0-1 0,0 1 0,0 0 0,0 0 0,1 1 0,-1-1 0,0 0 0,0 1 0,0 0 0,0 0 0,5 2 0,4 3 0,0 1 0,0 0 0,-1 1 0,20 17 0,-27-22 0,10 9 0,6 6 0,1-1 0,1-1 0,36 20 0,-53-34 0,1 0 0,-1 0 0,0 0 0,1-1 0,-1 0 0,1 0 0,0 0 0,-1-1 0,1 1 0,0-1 0,-1-1 0,1 1 0,0-1 0,-1 0 0,1 0 0,-1-1 0,0 0 0,8-3 0,2-2 0,-1-1 0,0-1 0,0 0 0,24-22 0,-35 29 0,0-1 0,0 1 0,0 0 0,0 0 0,0 0 0,5-2 0,-7 4 0,1-1 0,-1 1 0,0 0 0,1-1 0,-1 1 0,1 0 0,-1 0 0,0 0 0,1 0 0,-1 1 0,1-1 0,-1 0 0,0 0 0,1 1 0,-1-1 0,0 1 0,1-1 0,-1 1 0,2 1 0,9 7 0,0-1 0,-1 2 0,11 11 0,-11-10 0,0-1 0,17 12 0,-23-19 0,-1 0 0,1 0 0,1-1 0,-1 0 0,0 0 0,0 0 0,1 0 0,-1-1 0,1 0 0,6 1 0,-5-2 0,1-1 0,-1 1 0,1-1 0,0-1 0,-1 1 0,0-1 0,1 0 0,-1-1 0,0 0 0,0 0 0,-1-1 0,1 1 0,8-7 0,-9 5 0,0 1 0,0-1 0,0-1 0,-1 1 0,0-1 0,0 0 0,0 0 0,-1 0 0,0 0 0,0-1 0,0 0 0,-1 0 0,3-9 0,-5 12 0,1-1 0,-2 0 0,1 1 0,0-1 0,-1 0 0,0 0 0,0 0 0,-1 0 0,1 1 0,-1-1 0,0 0 0,0 0 0,-1 1 0,1-1 0,-3-4 0,1 3 0,-1 1 0,1-1 0,-1 1 0,0 0 0,-1 0 0,1 0 0,-1 1 0,0 0 0,0-1 0,-8-3 0,5 3 0,0 0 0,-1 1 0,0 0 0,0 0 0,0 1 0,0 0 0,-1 1 0,1 0 0,-1 0 0,1 1 0,-1 1 0,0-1 0,1 1 0,-1 1 0,-11 2 0,17-2-85,0 0 0,-1 0-1,1 1 1,0 0 0,0-1-1,0 2 1,0-1 0,0 0-1,1 1 1,-1 0 0,1 0-1,0 0 1,-1 0 0,1 0-1,-3 6 1,-4 8-6741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3:2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532 570 24575,'0'0'0,"0"-1"0,-1 0 0,1 0 0,0 1 0,0-1 0,-1 0 0,1 1 0,-1-1 0,1 0 0,-1 1 0,1-1 0,-1 1 0,1-1 0,-1 0 0,1 1 0,-1-1 0,0 1 0,1 0 0,-1-1 0,0 1 0,-1-1 0,-20-8 0,12 6 0,-21-10 0,-1 1 0,-57-13 0,80 23 0,-1 0 0,1 1 0,-1 0 0,1 1 0,-1 0 0,0 0 0,1 1 0,-1 1 0,1 0 0,-1 0 0,1 0 0,0 1 0,0 1 0,-14 6 0,12-2 0,0 0 0,1 0 0,0 1 0,0 0 0,1 1 0,0 0 0,1 0 0,0 1 0,-12 21 0,7-8 0,2 0 0,1 1 0,-14 50 0,19-56 0,0 1 0,-1 21 0,6-37 0,-1 1 0,1 0 0,0 0 0,1 0 0,-1-1 0,1 1 0,0 0 0,0-1 0,0 1 0,0-1 0,1 1 0,0-1 0,0 1 0,4 5 0,-5-9 0,0 0 0,0 1 0,0-1 0,0 0 0,1 0 0,-1 0 0,0 0 0,1 0 0,-1 0 0,1 0 0,-1 0 0,1 0 0,0-1 0,-1 1 0,1-1 0,0 1 0,-1-1 0,1 0 0,0 0 0,0 1 0,-1-1 0,1 0 0,0-1 0,-1 1 0,1 0 0,0 0 0,0-1 0,2 0 0,1-1 0,0 0 0,0-1 0,-1 1 0,1-1 0,-1 0 0,1 0 0,-1-1 0,5-4 0,3-5 0,-1 0 0,0-2 0,0 1 0,-2-1 0,0 0 0,0-1 0,10-31 0,-5 7 0,-2 0 0,9-50 0,-10 19 0,-3 0 0,-3-1 0,-2 1 0,-4-1 0,-11-73 0,9 128 0,3 18 0,0-1 0,0 0 0,0 0 0,0 0 0,0 0 0,0 0 0,-1 0 0,1 0 0,0 0 0,0 0 0,0 0 0,0 0 0,0 0 0,0 0 0,0 0 0,0 0 0,0 1 0,0-1 0,0 0 0,0 0 0,0 0 0,0 0 0,-1 0 0,1 0 0,0 0 0,0 0 0,0 0 0,0 0 0,0 0 0,0 0 0,0 0 0,0 0 0,0 0 0,0 0 0,0 0 0,0 0 0,-1 0 0,1 0 0,0 0 0,0 0 0,0-1 0,0 1 0,0 0 0,0 0 0,0 0 0,0 0 0,0 0 0,0 0 0,0 0 0,0 0 0,0 0 0,0 0 0,0 0 0,-1 0 0,1 0 0,0 0 0,0 0 0,0-1 0,-1 7 0,0 0 0,0-1 0,0 1 0,1 0 0,0-1 0,0 12 0,1-9 0,3 62-2257,4 0-1,20 84 1,3-31 2230,-28-112 26,34 99-1,-33-100 2,1-1 0,-1 0 0,2 0 0,-1 0 0,1 0 0,0-1 0,1 0 0,14 13 0,-18-19 256,0 1-1,1 0 1,0-1-1,-1 0 1,1 0-1,0 0 1,0 0-1,0-1 1,0 0-1,1 0 1,-1 0-1,0 0 1,0 0-1,6-1 1,-5 0-41,0 0 1,1-1 0,-1 0-1,0 0 1,0-1-1,0 1 1,0-1-1,0 0 1,0-1-1,5-2 1,2-3-141,-1-1-1,0 0 1,0-1 0,-1 0 0,0 0 0,-1-1-1,13-19 1,-13 17-75,-1 0 0,-1-1 0,0 0 0,-1 0 0,0-1 0,-1 0 0,-1 0 0,0 0 0,3-26 0,-7 40 0,0-1 0,0 1 0,0-1 0,1 0 0,-1 0 0,-1 0 0,1 0 0,0 0 0,0 1 0,-1-1 0,0-4 0,1 6 0,0 0 0,-1 0 0,1 0 0,0 0 0,0 0 0,0 0 0,0 0 0,0 0 0,0 0 0,0 0 0,0 0 0,0 0 0,0 0 0,0 0 0,0 0 0,0 0 0,-1 0 0,1 0 0,0 0 0,0 0 0,0 0 0,0 0 0,0 0 0,0 0 0,0 0 0,0 0 0,0 0 0,0 0 0,-1 0 0,1 0 0,0 0 0,0 0 0,0 0 0,0 0 0,0 0 0,0 0 0,0 0 0,0 0 0,0 0 0,0 0 0,0 0 0,0 0 0,0 0 0,0 1 0,-1-1 0,1 0 0,0 0 0,0 0 0,0 0 0,0 0 0,0 0 0,0 0 0,0 0 0,0 0 0,0 0 0,0 0 0,0 1 0,0-1 0,-2 6 0,1 0 0,-1 1 0,1 0 0,0-1 0,1 1 0,0-1 0,0 1 0,1 8 0,-1-5 0,1 13 0,1 0 0,6 29 0,-7-45 0,1 0 0,0 0 0,0 0 0,1-1 0,-1 1 0,2 0 0,-1-1 0,1 0 0,0 0 0,0 0 0,8 8 0,-9-12 0,0 1 0,0-1 0,0 0 0,0 0 0,0 0 0,1 0 0,-1 0 0,1-1 0,-1 0 0,1 0 0,5 1 0,-2-1 0,-1 0 0,1-1 0,-1 0 0,1 0 0,-1-1 0,8-1 0,3-2 0,-1-1 0,0 0 0,0-1 0,19-10 0,-11 3 0,0-1 0,-1-1 0,0-1 0,-1-1 0,33-33 0,-40 33 0,0 0 0,-1-1 0,-1 0 0,-1-1 0,0-1 0,-1 1 0,11-31 0,-11 17 0,-2-1 0,0 0 0,6-65 0,-11 49 0,-3-1 0,-5-52 0,1 85 0,0 12 0,3 6 0,0 0 0,0 0 0,0 0 0,0 0 0,0 0 0,0 0 0,-1 0 0,1 0 0,0 0 0,0 0 0,0 0 0,0 0 0,0 0 0,0 0 0,0 0 0,-1 0 0,1 0 0,0 0 0,0 0 0,0 0 0,0 1 0,0-1 0,0 0 0,0 0 0,0 0 0,0 0 0,0 0 0,0 0 0,0 0 0,0 0 0,0 1 0,-1-1 0,1 0 0,0 0 0,0 0 0,0 0 0,0 0 0,0 0 0,0 1 0,0-1 0,0 0 0,0 0 0,0 0 0,1 0 0,-4 13 0,1 1 0,1-1 0,0 26 0,1-13 0,13 237 0,23-1 0,-34-249 0,4 29 0,2-1 0,26 76 0,-33-112-195,1 0 0,1-1 0,-1 1 0,1-1 0,-1 1 0,7 5 0,0-1-6631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7 24575,'-69'-4'0,"-17"1"0,57 5 0,1 2 0,1 0 0,-1 1 0,1 2 0,0 1 0,0 1 0,1 2 0,-31 16 0,5 2 0,-53 38 0,74-44 0,0 2 0,-45 48 0,72-70 0,-21 28 0,24-29 0,-1 0 0,0 1 0,1 0 0,0-1 0,-1 1 0,1 0 0,0 0 0,1 0 0,-1 0 0,0 4 0,1-7 0,0 1 0,0 0 0,0 0 0,0 0 0,0 0 0,0 0 0,1 0 0,-1 0 0,0 0 0,1-1 0,-1 1 0,1 0 0,-1 0 0,1 0 0,-1-1 0,1 1 0,-1 0 0,1 0 0,0-1 0,-1 1 0,1-1 0,0 1 0,-1 0 0,1-1 0,0 1 0,1 0 0,3 0 0,-1 1 0,0-1 0,1 1 0,5 0 0,-8-2 0,203 29 0,-96-15 0,-21-3 0,99 16 0,-174-24 0,0 0 0,0 0 0,-1 2 0,1-1 0,12 8 0,-22-11 0,0 1 0,0 1 0,0-1 0,0 0 0,-1 0 0,1 1 0,-1 0 0,1 0 0,-1-1 0,2 5 0,-2-5 0,-1 0 0,0 1 0,0-1 0,-1 1 0,1-1 0,0 1 0,-1 0 0,0-1 0,1 1 0,-1-1 0,0 1 0,0 0 0,-1-1 0,1 1 0,-2 4 0,0 0 0,-1 1 0,0-1 0,0 0 0,-1 0 0,0 0 0,0 0 0,-1-1 0,0 0 0,0 0 0,0 0 0,-8 7 0,-5 1 0,0 0 0,-32 19 0,25-18 0,-2-2 0,1-1 0,-1-1 0,-1-2 0,0 0 0,-34 5 0,25-9 0,-1 0 0,1-3 0,-1-1 0,-50-5 0,84 3-1365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24575,'0'0'0,"0"0"0,-7 14 0,-16 12 0,18-20 0,-1 0 0,1 0 0,0 1 0,0-1 0,1 1 0,0 0 0,0 1 0,-5 13 0,5-5 0,1 1 0,0-1 0,0 25 0,3 52 0,1-33 0,-8 65 0,5-107 0,-1 0 0,-1 0 0,0-1 0,-13 32 0,15-46 0,1 1 0,-1 1 0,0-1 0,-1 1 0,1-1 0,-1 0 0,1 0 0,-7 6 0,9-10 0,0 0 0,0 0 0,-1 0 0,1 0 0,0 0 0,0 0 0,0-1 0,0 1 0,0 0 0,-1 0 0,1 0 0,0 0 0,0 0 0,0 0 0,0 0 0,0-1 0,0 1 0,0 0 0,0 0 0,0 0 0,-1 0 0,1 0 0,0-1 0,0 1 0,0 0 0,0 0 0,0 0 0,0 0 0,0 0 0,0-1 0,0 1 0,0 0 0,0 0 0,0-1 0,-1-8 0,1 9 0,-1-30 0,1-1 0,1 1 0,2 0 0,6-32 0,4 2 0,22-58 0,-35 116 0,36-95 0,-31 88 0,-1 0 0,1 0 0,0 1 0,1 0 0,0 0 0,0 0 0,1 1 0,8-8 0,-12 12 0,0 1 0,0 0 0,1 0 0,-1 0 0,0 1 0,1-1 0,-1 1 0,1 0 0,0 0 0,-1 0 0,1 0 0,0 0 0,4 1 0,-2 0 0,0 0 0,0 1 0,0 0 0,0 0 0,0 0 0,0 1 0,8 3 0,3 3 0,-1 1 0,-1 0 0,0 1 0,20 17 0,-7-5 0,-2 2 0,-1 0 0,-1 1 0,-1 2 0,-1 0 0,-1 2 0,24 44 0,-45-72 0,1 1 0,-1-1 0,1 0 0,-1 0 0,1 1 0,0-1 0,0 0 0,0 0 0,-1 0 0,1 0 0,2 2 0,-2-4 0,-1 0 0,0 0 0,0 0 0,0 0 0,1 0 0,-1 0 0,0 0 0,0 0 0,-1 0 0,1-2 0,0-21 0,7-33 0,3 1 0,20-68 0,-29 119 0,3-8 0,-1 1 0,2 0 0,9-19 0,-13 28 0,1 0 0,0 0 0,0 0 0,0 1 0,1-1 0,-1 1 0,1-1 0,2-1 0,-3 3 0,0 0 0,-1 0 0,1 0 0,0 0 0,0 0 0,0 1 0,-1-1 0,1 1 0,0-1 0,0 1 0,0 0 0,0 0 0,0 0 0,0 0 0,3 0 0,1 2 0,1-1 0,0 1 0,-1 1 0,1-1 0,-1 1 0,0 0 0,8 5 0,40 32 0,-52-39 0,26 22 0,-2 1 0,0 2 0,21 28 0,-14-13 0,36 64 0,-61-90 0,12 31 0,-6-13 0,-14-32 8,0-1-1,1 0 0,-1 1 0,0-1 1,0 1-1,1-1 0,-1 1 1,0-1-1,1 1 0,-1-1 1,1 0-1,-1 1 0,0-1 1,1 0-1,0 1 0,-1-1-62,0 0 0,1 0 0,-1 0 1,0 0-1,0 0 0,1 0 0,-1 0 0,0 0 0,1 0 0,-1 0 0,0 0 0,0 0 1,1 0-1,-1-1 0,0 1 0,0 0 0,1 0 0,-1 0 0,0 0 0,0-1 0,0 1 0,1 0 1,-1 0-1,0 0 0,0-1 0,1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24575,'0'7'0,"1"0"0,0 0 0,0-1 0,3 10 0,2 6 0,-1 13 0,-1 0 0,0 54 0,-12 71 0,2-60 0,-6 89-1365,12-180-5461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30 24575,'0'-18'0,"-2"7"0,2 11 0,0 0 0,0-1 0,0 1 0,0 0 0,-1 1 0,1-1 0,0 0 0,0 0 0,0 0 0,0 0 0,0 0 0,0 0 0,-1 0 0,1 0 0,0 0 0,0 0 0,0 0 0,0 0 0,0 0 0,0 0 0,0 0 0,-1 0 0,1 1 0,0-1 0,0 0 0,0 0 0,0 0 0,0 0 0,0 0 0,0 0 0,0 1 0,0-1 0,0 0 0,0 0 0,0 0 0,0 0 0,0 0 0,0 0 0,0 1 0,-8 24 0,-20 132 0,24-125 0,-2 9 0,3 1 0,2 72 0,4-85 0,0-1 0,2 0 0,0 0 0,19 51 0,-19-67 0,0 0 0,1-1 0,0 1 0,0-1 0,15 18 0,-18-26 0,-1 0 0,1 0 0,0 0 0,0 0 0,0-1 0,0 1 0,0-1 0,1 0 0,-1 0 0,1 0 0,-1 0 0,1-1 0,0 1 0,0-1 0,-1 0 0,1 0 0,0-1 0,0 1 0,0-1 0,0 0 0,0 0 0,6 0 0,5-4 0,0-1 0,0 0 0,0-1 0,25-15 0,-30 16-227,-1-1-1,0 0 1,0-1-1,-1 0 1,9-9-1,-3 1-6598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24575,'0'-19'0,"-1"25"0,1 0 0,-2-1 0,-2 11 0,-4 13 0,6-7 0,0 0 0,1 1 0,1-1 0,1 0 0,8 39 0,-2-27 0,2 1 0,25 60 0,-27-79 0,0-1 0,1 0 0,1 0 0,0 0 0,18 19 0,-22-28 0,0-1 0,1 1 0,0-1 0,0-1 0,0 1 0,10 4 0,-12-7 0,1 0 0,0 0 0,0 0 0,0-1 0,0 0 0,0 0 0,0 0 0,0 0 0,0-1 0,8 0 0,-2-1 20,1-1 0,-1 0 0,0-1 0,0 0 0,19-9 0,-9 3-515,-1-2 0,19-13 0,-26 16-6331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24575,'0'0'0,"0"0"0,3 0 0,12 4 0,13 3 0,13 2 0,14-1 0,7-1 0,6-4 0,1-4 0,1-6 0,-8-3 0,-15-1-8191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24575,'8'-2'0,"21"-10"0,0-1 0,-1-1 0,-1-2 0,29-22 0,-49 34-124,-1-1 0,1-1 0,-1 1 0,-1-1 0,1 0 0,-1 0-1,0-1 1,-1 0 0,1 0 0,3-9 0,0-4-6702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24575,'0'0'0,"0"-2"0,0-2 0,2-3 0,5-2 0,6-1 0,6-2 0,9-4 0,7-2 0,8-2 0,6-2 0,3 1 0,3-4 0,-2-3 0,-6-6 0,-5 1 0,-12 4-8191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44 24575,'-5'-4'0,"0"-1"0,1 1 0,-1 1 0,0-1 0,-1 1 0,1 0 0,-1 0 0,1 0 0,-1 1 0,0 0 0,0 0 0,0 0 0,0 1 0,0 0 0,0 0 0,-1 1 0,1-1 0,0 1 0,0 1 0,-1-1 0,-8 3 0,6-1 0,-1 1 0,1 1 0,0-1 0,1 1 0,-1 1 0,1-1 0,-9 8 0,5-4 0,2 1 0,-1 0 0,1 1 0,-11 14 0,18-21 0,1 0 0,0 0 0,0 1 0,0-1 0,0 1 0,0-1 0,1 1 0,-1 0 0,1 0 0,0 0 0,-1 7 0,2-8 0,0 0 0,0 0 0,0 0 0,1 0 0,-1 0 0,1 0 0,0 0 0,0 0 0,0 0 0,0 0 0,1 0 0,-1 0 0,1 0 0,-1-1 0,4 5 0,12 11 0,0-1 0,1 0 0,1-1 0,31 20 0,27 22 0,-67-49 0,0 1 0,0 0 0,-1 0 0,-1 1 0,8 12 0,-14-19 0,1 0 0,-1-1 0,-1 1 0,1 0 0,0 1 0,-1-1 0,0 0 0,0 0 0,0 1 0,-1-1 0,1 0 0,-1 1 0,0-1 0,-1 8 0,0-6 0,-1-1 0,1 0 0,-1 0 0,0 0 0,-1-1 0,1 1 0,-1 0 0,0-1 0,0 1 0,0-1 0,-8 7 0,0 1 0,-1-1 0,-1-1 0,0 0 0,0 0 0,-1-2 0,-21 11 0,25-15 0,-1 1 0,1-2 0,-1 1 0,0-2 0,0 1 0,-1-1 0,1-1 0,0 0 0,-1-1 0,-12-1 0,-125-18-1365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24575,'0'2'0,"1"0"0,-1-1 0,1 1 0,-1 0 0,1 0 0,-1-1 0,1 1 0,0 0 0,0-1 0,0 1 0,0-1 0,0 1 0,0-1 0,0 1 0,0-1 0,1 0 0,-1 0 0,0 1 0,1-1 0,-1 0 0,3 1 0,1 1 0,1 0 0,0 0 0,0 0 0,11 2 0,10 1 0,1-2 0,0 0 0,50-1 0,-48-3 0,182-5 0,3-13 0,-4 0 0,-154 14 0,270-25 0,-248 22 0,-77 7 6,0 0-1,0-1 1,0 1-1,0-1 0,0 1 1,0-1-1,0 0 1,-1 0-1,1 0 1,0 0-1,-1 0 1,1 0-1,0-1 0,-1 1 1,1 0-1,-1-1 1,0 1-1,0-1 1,1 1-1,-1-1 1,1-3-1,1 1-217,-1-1 0,0 0 0,-1-1-1,1 1 1,-1 0 0,1-10 0,-1 7-6614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24575,'-27'0'0,"16"0"0,9 0 0,4 0 0,12 1 0,0 1 0,-1 0 0,1 1 0,13 4 0,-3-1 0,157 46 0,-125-33 0,62 31 0,-112-47 0,-1 0 0,0 0 0,0 0 0,0 0 0,0 1 0,0 0 0,-1 0 0,0 1 0,0-1 0,0 1 0,0 0 0,5 9 0,-7-10 0,0 1 0,0 0 0,-1-1 0,0 1 0,0 0 0,0 0 0,0-1 0,-1 1 0,1 0 0,-1 0 0,-1 0 0,1 0 0,-1 0 0,0 0 0,0 0 0,-1 4 0,-4 6 0,1-1 0,-2-1 0,0 1 0,0-1 0,-1 0 0,-14 16 0,9-13 0,-1 0 0,-1-1 0,-1 0 0,-17 12 0,17-16 0,0-1 0,-21 11 0,31-18 0,0 0 0,-1-1 0,0 1 0,1-1 0,-1-1 0,0 1 0,0-1 0,0 0 0,-10-1 0,14 0 0,0-1 0,0 1 0,0-1 0,0 0 0,0 0 0,0 0 0,1-1 0,-1 1 0,0-1 0,1 1 0,-1-1 0,1 0 0,-1 0 0,1 0 0,0 0 0,0 0 0,-2-4 0,-4-4 0,1-1 0,-11-21 0,12 20 0,-35-63 0,-58-81 0,95 150-195,0 1 0,-1 0 0,1 0 0,-1 0 0,0 1 0,-7-6 0,0 3-6631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8:5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24575,'0'0'0,"1"-1"0,-1 0 0,0 1 0,1-1 0,-1 0 0,1 1 0,-1-1 0,1 1 0,-1-1 0,1 1 0,-1-1 0,1 1 0,-1-1 0,1 1 0,0-1 0,-1 1 0,1 0 0,0-1 0,-1 1 0,2 0 0,10 27 0,-2 0 0,10 37 0,8 61 0,-15-64 0,2 17 0,-4 1 0,-3 0 0,-4 140 0,-5-157-1365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24575,'0'0'0,"2"0"0,2 0 0,3 0 0,1 0 0,0 1 0,-1 6 0,-3 4 0,-1 4 0,-1 3 0,-4 3 0,-2 1 0,-1 1 0,0-3 0,0 3 0,-2-1 0,1-3-8191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69 24575,'-2'-3'0,"0"1"0,-1 0 0,1 0 0,-1 0 0,1 1 0,-4-3 0,5 4 0,0 0 0,0-1 0,1 1 0,-1 0 0,0 0 0,0-1 0,0 1 0,0 0 0,0 0 0,0 0 0,0 0 0,0 0 0,0 0 0,0 1 0,0-1 0,0 0 0,0 0 0,0 1 0,0-1 0,1 1 0,-1-1 0,0 0 0,-1 2 0,-4 3 0,0 0 0,1 0 0,0 0 0,0 1 0,-7 10 0,-19 35 0,21-33 0,-6 12 0,0 0 0,3 1 0,0 0 0,2 1 0,1 1 0,2-1 0,1 2 0,-4 59 0,11-84 0,-1 0 0,2 0 0,0 0 0,0 0 0,0 0 0,1 0 0,0 0 0,1-1 0,0 1 0,6 12 0,-7-18 0,1 1 0,-1-1 0,0 1 0,1-1 0,0 0 0,-1 0 0,1 0 0,0 0 0,1-1 0,-1 1 0,0-1 0,1 0 0,0 0 0,-1 0 0,1 0 0,0-1 0,0 1 0,0-1 0,0 0 0,0 0 0,0 0 0,0-1 0,0 0 0,8 0 0,-4-1 0,-1 0 0,0 0 0,1 0 0,-1-1 0,0-1 0,0 1 0,-1-1 0,1 0 0,-1 0 0,1-1 0,-1 0 0,0 0 0,11-10 0,-10 6 0,0 1 0,0-1 0,0-1 0,-1 1 0,0-1 0,-1 0 0,0 0 0,-1-1 0,5-11 0,-1-5 0,-2-1 0,-1 1 0,-1-1 0,1-32 0,-4 46 0,-1 1 0,-1-1 0,0 1 0,-1-1 0,0 1 0,-1-1 0,0 1 0,-1 0 0,-1 0 0,1 1 0,-12-19 0,7 15 0,-2 0 0,0 1 0,0 0 0,-1 1 0,-1 0 0,-1 1 0,-22-16 0,-31-17 0,58 40 0,0 0 0,0 1 0,0 0 0,-1 1 0,-19-5 0,27 8-80,-1-1 0,1 1-1,-1 0 1,0 0 0,1 0-1,-1 0 1,0 0 0,1 1-1,-1-1 1,1 1 0,-1 0 0,1 0-1,-1 0 1,1 0 0,-1 0-1,-2 2 1,-4 5-6746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24575,'0'0'0,"0"0"0,0 0 0,0 0 0,0 4 0,0 4 0,-2 8 0,-5 9 0,-4 11 0,-4 5 0,-2 3 0,1-2 0,2-5 0,4-10-8191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24575,'0'0'0,"0"4"0,-7 77 0,3 118 0,5-126 0,-1 130-1365,0-192-5461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 24575,'0'-18'0,"0"19"0,0 29 0,6 51 0,30 130 0,8 219 0,-29-207 0,4 121 0,-18 42 0,3 80 0,-9 265 0,-11-470 0,-55 275 0,57-464 0,-4 18 0,-8 125 0,26-213-103,0 0-12,0 0 0,0 0 1,0-1-1,-1 1 0,1 0 1,0 0-1,-1-1 0,1 1 0,-1 0 1,-1 2-1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24575,'0'9'0,"-2"32"0,-14 76 0,0-7 0,13-66 0,3 54 0,2-73 0,0 0 0,2 0 0,11 38 0,-14-58 0,0-1 0,1 0 0,0 1 0,0-1 0,0 0 0,0 0 0,1 0 0,0-1 0,-1 1 0,5 4 0,-5-7 0,0 1 0,0-1 0,1 1 0,-1-1 0,0 0 0,0 0 0,1 0 0,-1 0 0,1 0 0,-1 0 0,0-1 0,1 1 0,0-1 0,-1 0 0,1 0 0,-1 0 0,1 0 0,-1 0 0,5-1 0,2-1 0,0 0 0,-1 0 0,1-1 0,-1 0 0,0-1 0,0 0 0,0 0 0,0 0 0,0-1 0,12-12 0,-11 9 0,-1 0 0,0-1 0,-1 0 0,0-1 0,0 0 0,-1 0 0,8-18 0,-7 12 0,-1-1 0,-1-1 0,0 1 0,-1-1 0,-1 1 0,-1-1 0,0 0 0,-2 0 0,0 0 0,-4-33 0,2 42 0,-1 0 0,1-1 0,-1 1 0,-1 0 0,0 1 0,0-1 0,-1 1 0,0 0 0,0 0 0,-1 0 0,0 1 0,-11-11 0,6 8 0,1 1 0,-1 1 0,-1 0 0,0 0 0,0 1 0,0 0 0,-26-9 0,32 14 20,1 0 0,-1 1 0,0 0 0,0-1 0,-8 1 0,13 1-75,-1 0 0,1 0 0,-1 0 0,1 0 0,-1 0 0,1 1 0,-1-1 0,1 0 0,0 1 0,-1-1 0,1 1 0,0 0 0,-1-1 0,1 1 0,0 0 0,0 0 0,-1 0 0,1 0 0,0 0 0,0 0 0,0 0 0,0 0 0,0 0 0,1 0 0,-1 1 0,-1 1 0,-2 7-6771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24575,'0'0'0,"0"2"0,0 2 0,0 3 0,0 0 0,0-1 0,0-2 0,0-2 0,0 0 0,0-4 0,2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24575,'0'0'0,"0"0"0,0 0 0,0 0 0,0 0 0</inkml:trace>
  <inkml:trace contextRef="#ctx0" brushRef="#br0" timeOffset="1">362 0 24575,'0'0'0,"0"0"0,0 0 0,0 0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24575,'0'0'0,"-2"0"0,-2 2 0,-4 7 0,-9 8 0,-8 15 0,-10 20 0,-10 24 0,-6 25 0,-5 33 0,5 33-1933,14 33 1933,24 22 0,39 50-3276,16-21 294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0,6 4 0,7 8 0,9 10 0,7 8 0,12 15 0,10 18 0,1 21 0,-4 32 0,-17 34-1434,-36 77 1434,-18 0-6757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0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1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1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59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1:49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2080 24575,'11'-1'0,"0"0"0,0-1 0,0 0 0,-1-1 0,1 0 0,15-7 0,-8 3 0,19-4 0,-2 4 0,0 2 0,37 0 0,8-1 0,136-13 0,-2 1 0,-9-1 0,177-25 0,-62-25 0,43-8 0,150 15 0,5 37 0,524-32 0,-136-37-632,-712 69 604,442-60-359,-4-27-160,-483 79 387,508-104 128,-315 65 31,85-16 1,-294 64 8,461-80-110,-288 62-413,175-31 555,-32-32-40,-166 35 0,199-47 0,-184 43 0,198-72 756,-305 65 709,19-7-1330,-150 68-135,13-5 0,-65 23-151,0-1-1,0 1 0,0 1 0,0-1 1,0 2-1,1-1 0,-1 1 1,12 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24575,'0'0'0,"0"7"0,0 97 0,1-103 0,-1-1 0,0 1 0,0-1 0,0 1 0,0-1 0,1 0 0,-1 1 0,0-1 0,0 1 0,1-1 0,-1 0 0,0 1 0,1-1 0,-1 0 0,0 1 0,1-1 0,-1 0 0,0 1 0,1-1 0,-1 0 0,1 0 0,-1 1 0,1-1 0,-1 0 0,1 0 0,-1 0 0,0 0 0,2 0 0,17 3 0,-13-3 0,29 4 0,327 22 0,-69-34 0,193 1 0,-98 16 0,0-19 0,51-34 0,77-4 0,87 1 0,-93 26 0,-485 21 0,-9 0 0,351-1 0,-310 3 0,152-1 0,-195-3 0,1 0 0,-1-1 0,0 0 0,0-1 0,0-1 0,18-8 0,7-2 0,10 1-1365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1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24575,'-33'0'0,"26"0"0,24 0 0,51 0 0,106 12 0,278 90 0,-342-77 0,-43-10 0,82 29 0,-137-39 0,-1 0 0,14 8 0,-20-10 0,0 0 0,-1 0 0,0 1 0,1-1 0,-1 1 0,0 0 0,5 7 0,-9-10 0,1 0 0,-1 0 0,1 0 0,-1 0 0,0 0 0,1 0 0,-1 0 0,0 0 0,0 0 0,0 0 0,0 0 0,0 0 0,0 0 0,0 0 0,0 0 0,0 0 0,0 1 0,-1 1 0,0-1 0,0 0 0,0 1 0,0-1 0,0 1 0,-3 2 0,-2 3 0,0-1 0,-12 11 0,17-16 0,-16 12 0,0 0 0,-1-1 0,-33 18 0,-64 25 0,90-44 0,-504 268 0,494-258 0,-21 11 0,55-32 0,-12 4 0,13-5 0,0 0 0,0 0 0,-1 0 0,1 0 0,0 0 0,-1 0 0,1 0 0,0 0 0,-1 0 0,1 0 0,0 0 0,0 0 0,-1 0 0,1 0 0,0-1 0,-1 1 0,1 0 0,0 0 0,0 0 0,0-1 0,-1 1 0,1 0 0,0 0 0,0-1 0,0 1 0,-1 0 0,1 0 0,0-1 0,0 1 0,0 0 0,0 0 0,0-1 0,0 1 0,0 0 0,0-1 0,-1 1 0,1-1 0,-40-187 0,39 182 0,-32-184 0,26 140 0,2-94 0,5 141-105,0 0 0,0 0 0,0 0 0,-1 0 0,1 0 0,-1 0 0,0 0 0,1 0 0,-1 1 0,-1-1 0,1 0 0,-2-3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1:5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1282 24575,'-2'0'0,"0"1"0,0-1 0,0 0 0,0 0 0,0 0 0,0 0 0,-3-1 0,-3 1 0,-10-1 0,-21 1 0,36 0 0,1 0 0,-1 0 0,0 1 0,0-1 0,1 1 0,-1 0 0,1 0 0,-1 0 0,0 0 0,-3 3 0,6-4 0,-1 0 0,1 0 0,-1 1 0,1-1 0,-1 0 0,1 1 0,0-1 0,-1 1 0,1-1 0,0 0 0,-1 1 0,1-1 0,0 1 0,-1-1 0,1 1 0,0-1 0,0 1 0,-1-1 0,1 2 0,0-2 0,0 0 0,1 1 0,-1-1 0,0 0 0,0 0 0,0 0 0,1 1 0,-1-1 0,0 0 0,0 0 0,1 0 0,-1 1 0,0-1 0,0 0 0,1 0 0,-1 0 0,0 0 0,1 0 0,-1 0 0,0 0 0,1 0 0,-1 0 0,0 0 0,1 0 0,24-1 0,16-7 0,-1-2 0,52-21 0,-29 10 0,-12 4 0,353-121 0,-284 90 0,236-81 0,-17 38 0,-155 42 0,16 2 0,-44 10 0,-81 16 0,84-36 0,68-43 0,-95 40 0,-21 10 0,87-37 0,-168 75 0,266-91 0,-248 90 0,-1-3 0,-1-1 0,75-40 0,-98 44 0,3-3 0,56-22 0,-73 34 0,0 1 0,1 1 0,-1 0 0,1 0 0,0 1 0,0 0 0,-1 0 0,1 1 0,0 1 0,13 1 0,-15 0 0,0-1 0,0 1 0,0 1 0,0-1 0,0 1 0,0 1 0,-1-1 0,1 1 0,-1 1 0,0-1 0,0 1 0,-1 1 0,1-1 0,-1 1 0,8 10 0,23 32 0,2-1 0,89 81 0,17 15 0,-116-110 0,-2 2 0,36 61 0,-23-27 0,53 89 0,-39-77 0,40 60 0,-71-105 0,2-1 0,2 0 0,1-2 0,1-2 0,39 32 0,-40-39 0,2-2 0,0-1 0,2-2 0,0-1 0,1-1 0,46 16 0,-24-14 0,183 70 0,84 32 0,-27-8 0,-153-54 0,148 41 0,-35-32 0,2 0 0,-24-3 0,186 55 0,371 116 0,-326-125 0,-324-80 0,124 37 0,9 2 0,-34-22 0,68 16 0,-237-49 0,85 6 0,105-14 0,-259-7-25,3 0-143,-1 0 1,1 0-1,0 0 1,-1-1-1,1 1 1,-1-1-1,5-1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1:5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24575,'-102'0'0,"102"0"0,-1-1 0,1 1 0,0 0 0,-1 0 0,1 1 0,-1-1 0,1 0 0,0 0 0,-1 0 0,1 0 0,-1 0 0,1 0 0,0 0 0,-1 1 0,1-1 0,0 0 0,-1 0 0,1 1 0,0-1 0,-1 0 0,1 0 0,0 1 0,-1-1 0,1 0 0,0 1 0,0-1 0,0 0 0,-1 1 0,1-1 0,0 1 0,0-1 0,0 0 0,0 1 0,0-1 0,-1 1 0,1-1 0,0 0 0,0 1 0,0-1 0,0 1 0,0-1 0,1 1 0,-1-1 0,0 0 0,0 1 0,0-1 0,0 1 0,0-1 0,1 3 0,0 0 0,0 0 0,1-1 0,-1 1 0,3 4 0,5 4 0,1 0 0,1 0 0,-1-1 0,1-1 0,16 11 0,-9-7 0,347 243 0,-362-253 0,98 66 0,-78-51 0,-1 1 0,24 25 0,-44-43 0,-1 1 0,0-1 0,1 1 0,-1-1 0,0 1 0,0 0 0,0 0 0,0-1 0,-1 1 0,1 0 0,0 0 0,-1 0 0,1 0 0,-1 0 0,0 0 0,1 0 0,-1 0 0,0 0 0,0 2 0,-1 0 0,0 0 0,0-1 0,-1 0 0,1 1 0,-1-1 0,1 0 0,-1 1 0,0-1 0,-5 5 0,-7 9 0,-1-1 0,-1 0 0,0-2 0,-2 0 0,-30 20 0,-103 47 0,119-64 0,11-6 0,-44 16 0,64-27 0,1 1 0,-1-1 0,1 0 0,-1 0 0,1 0 0,-1 0 0,1 1 0,-1-1 0,1 0 0,-1 0 0,1 0 0,-1 0 0,1 0 0,-1 0 0,1 0 0,-1-1 0,1 1 0,-1 0 0,1 0 0,-1 0 0,1 0 0,-1-1 0,1 1 0,-1 0 0,1 0 0,-1-1 0,1 0 0,-1 0 0,0 0 0,1-1 0,0 1 0,-1 0 0,1 0 0,0 0 0,0-1 0,-1-1 0,0-4 0,-5-18 0,-16-43 0,5 18 0,-9-39 0,-60-164 0,56 195-16,19 36-1333,4 10-5477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0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24575,'0'0'0,"-7"3"0,5-1 0,-1 1 0,0 0 0,1 0 0,-1 0 0,1 0 0,0 0 0,0 0 0,0 1 0,1-1 0,-1 0 0,1 1 0,-1 0 0,0 4 0,0 2 0,0 1 0,1 0 0,-1 17 0,2-14 0,1 0 0,1-1 0,1 1 0,0 0 0,7 20 0,1-4 0,20 38 0,11 2-1365,-24-45-5461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0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24575,'0'0'0,"0"6"0,12 187 0,-11-185 0,13 112 91,3 25-1547,-16-120-5370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0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24575,'3'3'0,"35"34"0,3-1 0,63 44 0,-76-62 0,0-1 0,1-1 0,1-2 0,0-1 0,41 12 0,-49-20 0,1 0 0,-1-1 0,1-2 0,0 0 0,0-1 0,40-5 0,-32 0 0,0-2 0,-1-1 0,1-1 0,40-18 0,-21 4 0,-2-3 0,-1-2 0,-1-1 0,-1-3 0,58-52 0,-77 60 0,-1-1 0,-1-2 0,33-45 0,-48 58 0,0-1 0,-1 0 0,0-1 0,-1 0 0,-1 0 0,0-1 0,-2 1 0,1-1 0,3-28 0,-8 40-114,0 2-25,0 0 0,1 0 0,-1-1 0,0 1 0,0 0 0,-1 0 0,1 0 0,-1-3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2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08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24575,'-4'16'0,"-3"169"0,8-132 0,4 272 0,-2-204 0,5 141-186,0 315-432,-9-570 712,0 21 425,0-28-560,1 1 0,0-1 0,0 1 0,0 0 0,0-1 1,0 1-1,0 0 0,-1-1 0,1 1 0,0-1 0,-1 1 0,1-1 1,0 1-1,-1-1 0,1 1 0,0-1 0,-1 1 0,1-1 0,-1 1 0,1-1 1,-1 1-1,1-1 0,-1 0 0,1 1 0,-1-1 0,0 0 0,1 0 0,-1 0 1,1 1-1,-1-1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0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0 758 24575,'17'0'0,"81"5"0,-23 0 0,6-3-60,0-4 0,1-4-1,-2-3 1,1-4 0,123-36 0,-132 26 8,-2-3 0,0-3 1,-3-3-1,0-3 0,-2-3 1,74-58-1,-102 67 37,52-54 0,-70 63 45,-1 0 0,-2-2 0,0-1 0,14-25 0,-27 43 50,0-1-1,-1 1 1,1-1-1,-1 0 1,0 0-1,1-6 1,-3 10-79,0 1 0,0 0 1,0 0-1,0 0 0,0 0 0,0-1 1,0 1-1,0 0 0,0 0 0,-1 0 0,1 0 1,0 0-1,-1 0 0,1 0 0,-1 0 0,1 0 1,-1 0-1,0 0 0,1 0 0,-1 0 1,0 0-1,0 0 0,0 0 0,1 1 0,-1-1 1,0 0-1,0 1 0,0-1 0,0 0 1,0 1-1,0-1 0,-1 1 0,1 0 0,0-1 1,0 1-1,0 0 0,-2 0 0,-2-1-1,0 1 0,0 0 0,-1 0 0,1 0 0,0 1 0,0-1 0,0 1 0,0 1 0,1-1 0,-1 1 0,0 0 0,-6 3 0,-2 2 0,0 0 0,1 2 0,-12 9 0,8-4 0,0 0 0,1 1 0,1 1 0,1 1 0,0 0 0,1 0 0,1 1 0,1 1 0,-16 37 0,15-26 0,2 0 0,1 0 0,1 1 0,1 0 0,2 0 0,0 33 0,4-47 0,0 0 0,1 0 0,1 0 0,1 0 0,4 18 0,-5-28 0,1 0 0,0 1 0,0-1 0,0-1 0,0 1 0,1-1 0,1 1 0,-1-1 0,1 0 0,0 0 0,0-1 0,0 0 0,12 9 0,-8-9 0,-1 0 0,1 0 0,0-1 0,1 0 0,-1-1 0,1 0 0,-1-1 0,1 0 0,0 0 0,0-1 0,0 0 0,0-1 0,13-1 0,-11 0 0,1-1 0,-1 0 0,1-1 0,-1 0 0,0-1 0,0 0 0,-1-1 0,1 0 0,-1-1 0,13-9 0,-5 0 0,-1 0 0,-1-1 0,0-1 0,-1 0 0,19-28 0,58-103 0,-3-24 0,-26 46 0,-62 123 0,-1 0 0,0 0 0,1 0 0,0 1 0,0-1 0,4-4 0,-6 7 0,0-1 0,1 1 0,-1 0 0,1-1 0,-1 1 0,1 0 0,-1 0 0,1-1 0,-1 1 0,1 0 0,0 0 0,-1 0 0,1 0 0,-1 0 0,1 0 0,-1 0 0,1 0 0,0 0 0,-1 0 0,1 0 0,-1 0 0,1 0 0,-1 0 0,1 0 0,-1 1 0,1-1 0,-1 0 0,1 0 0,-1 1 0,1-1 0,-1 0 0,1 1 0,-1-1 0,1 0 0,-1 1 0,0-1 0,1 1 0,-1 0 0,4 3 0,-1 0 0,1 1 0,-1-1 0,-1 1 0,1 0 0,-1-1 0,3 7 0,10 38 0,-12-38 0,10 45 0,-3 1 0,-1 1 0,-4-1 0,-3 116 0,-2-169 0,0 0 0,1-6 0,1-6 0,8-15 0,0 0 0,18-28 0,33-41 0,-40 61 0,-19 28 0,6-9 0,0 0 0,1 1 0,15-15 0,-21 23 0,1 0 0,-1 0 0,1 1 0,-1-1 0,1 1 0,0 0 0,0 0 0,0 0 0,0 1 0,0 0 0,0-1 0,0 1 0,1 1 0,-1-1 0,9 0 0,2 3 0,0 0 0,0 0 0,23 8 0,9 1 0,-23-7 0,1 0 0,0-2 0,0-1 0,47-3 0,-62 1 0,0 0 0,1-1 0,-1-1 0,0 0 0,-1 0 0,1-1 0,-1 0 0,1 0 0,-1-1 0,-1-1 0,1 1 0,-1-2 0,0 1 0,12-12 0,-10 6 0,-1 0 0,0-1 0,-1 0 0,0 0 0,-1-1 0,11-29 0,-12 24 0,0-1 0,-1-1 0,-2 1 0,4-35 0,-7 47 0,0 0 0,0 0 0,-3-11 0,3 18 0,0-1 0,0 1 0,0 0 0,-1-1 0,1 1 0,-1-1 0,1 1 0,-1 0 0,1-1 0,-1 1 0,0 0 0,0 0 0,1-1 0,-1 1 0,0 0 0,0 0 0,0 0 0,0 0 0,-1 0 0,1 0 0,0 1 0,0-1 0,-1 0 0,1 1 0,-2-2 0,2 2 0,0 0 0,0 0 0,0 0 0,0 0 0,-1 0 0,1 0 0,0 1 0,0-1 0,0 0 0,0 0 0,0 1 0,0-1 0,0 1 0,0-1 0,0 1 0,0-1 0,0 1 0,0 0 0,0 0 0,0-1 0,0 1 0,1 0 0,-1 0 0,0 0 0,0 0 0,1 0 0,-1 0 0,1 0 0,-2 2 0,1 0 0,-1 1 0,1 0 0,0 0 0,0 0 0,0 0 0,0 0 0,0 6 0,1 0 0,1 1 0,0-1 0,1 0 0,0 0 0,0 1 0,1-2 0,1 1 0,-1 0 0,2-1 0,7 15 0,9 9 0,37 45 0,-32-44 0,12 14 0,-12-15 0,-1 0 0,33 59 0,-54-83 0,0 0 0,-1 0 0,0 0 0,0 1 0,-1-1 0,0 0 0,1 20 0,-3-24 0,0 1 0,0-1 0,-1 1 0,0 0 0,0-1 0,0 1 0,0-1 0,-1 0 0,0 1 0,0-1 0,-1 0 0,1 0 0,-1 0 0,-6 8 0,8-12 0,0 0 0,0 0 0,1 0 0,-1 0 0,0 0 0,0 0 0,0-1 0,-1 1 0,1 0 0,0-1 0,0 1 0,0 0 0,0-1 0,-1 1 0,1-1 0,0 0 0,-2 1 0,2-1 0,0 0 0,1-1 0,-1 1 0,0 0 0,0 0 0,0 0 0,0-1 0,0 1 0,1 0 0,-1-1 0,0 1 0,0-1 0,1 1 0,-1-1 0,0 0 0,1 1 0,-1-1 0,0 1 0,0-2 0,-2-2 0,1 0 0,0 0 0,0 0 0,0-1 0,0 1 0,1-1 0,-1 1 0,0-8 0,-2-11 0,2-1 0,1 0 0,0 0 0,6-47 0,1 36 0,0 0 0,21-59 0,-24 83 0,2-1 0,0 1 0,0 0 0,1 1 0,0-1 0,1 1 0,8-10 0,-12 16 0,1 1 0,0-1 0,0 1 0,0-1 0,0 1 0,0 0 0,1 1 0,-1-1 0,1 1 0,0 0 0,0 0 0,0 0 0,0 1 0,0 0 0,0 0 0,0 0 0,0 1 0,10-1 0,-7 2 0,1 0 0,0 0 0,-1 1 0,1 0 0,-1 1 0,0 0 0,0 0 0,13 8 0,4 4 0,29 24 0,5 2 0,-39-29 0,0 0 0,1-2 0,1 0 0,-1-2 0,25 7 0,-36-13 0,0 1 0,1-2 0,0 1 0,-1-1 0,1-1 0,0 0 0,-1 0 0,1-1 0,0-1 0,-1 1 0,1-2 0,-1 0 0,12-4 0,-18 5 0,-1 1 0,1-1 0,-1 0 0,0 0 0,0 0 0,0-1 0,0 1 0,0-1 0,-1 1 0,1-1 0,-1 0 0,0 0 0,1 0 0,-1-1 0,-1 1 0,1 0 0,0-1 0,-1 1 0,0-1 0,0 1 0,0-1 0,0 0 0,0 1 0,-1-1 0,0 0 0,1 0 0,-1 1 0,-1-1 0,1 0 0,-1 0 0,-1-6 0,-1-1 0,-1 0 0,0 0 0,0 1 0,-1 0 0,0 0 0,-1 0 0,0 1 0,-1-1 0,-10-10 0,7 9 0,-1 1 0,0 0 0,0 0 0,-1 1 0,0 1 0,-23-13 0,28 18 0,0 0 0,-1 1 0,-14-3 0,-5-2 0,27 7 0,0 0 0,-1 0 0,1 0 0,0 0 0,0-1 0,-1 1 0,1 0 0,0 0 0,0 0 0,0 0 0,-1 0 0,1 0 0,0 0 0,0-1 0,0 1 0,-1 0 0,1 0 0,0 0 0,0-1 0,0 1 0,0 0 0,-1 0 0,1 0 0,0-1 0,0 1 0,0 0 0,0 0 0,0-1 0,0 1 0,0 0 0,0 0 0,0 0 0,0-1 0,0 1 0,0 0 0,0 0 0,0-1 0,0 1 0,0 0 0,0 0 0,0-1 0,0 1 0,0-1 0,9-8 0,-3 5 0,-1 0 0,1 1 0,0 0 0,0 0 0,1 0 0,-1 1 0,0 0 0,1 0 0,0 1 0,7-1 0,1 0 0,1 1 0,0 1 0,22 2 0,-15 1 0,0 1 0,-1 2 0,1 0 0,-1 1 0,0 1 0,-1 1 0,0 1 0,0 0 0,-1 2 0,-1 1 0,0 0 0,0 1 0,-2 1 0,0 1 0,20 23 0,-30-30 0,0 1 0,10 19 0,-14-24 0,-1 0 0,0-1 0,0 1 0,-1 0 0,0 1 0,0-1 0,0 0 0,0 7 0,-1-11 0,0 0 0,0-1 0,0 1 0,0 0 0,0-1 0,0 1 0,0 0 0,0-1 0,0 1 0,-1-1 0,1 1 0,0 0 0,0-1 0,-1 1 0,1-1 0,-1 2 0,-2-3 0,-1-7 0,3 1 0,-1 0 0,1 0 0,1-1 0,-1 1 0,1 0 0,1-1 0,-1 1 0,1 0 0,2-10 0,1 1 0,1 1 0,0-1 0,9-17 0,-3 13-227,1 0-1,1 0 1,0 1-1,2 1 1,24-24-1,-6 9-6598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0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24575,'0'0'0,"2"6"0,2 14 0,5 21 0,3 22 0,9 23 0,7 22 0,7 19 0,4 9-1148,4-4 1148,1-8 0,-1-10 0,-2-16 0,-6-18 0,-9-21 0,-9-21-7043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5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378 265 24575,'0'0'0,"0"0"0,0 0 0,0 0 0,0 0 0,-9-8 0,6 6 0,0 0 0,0 0 0,0 1 0,0-1 0,0 1 0,-1 0 0,1 0 0,0 0 0,-1 0 0,1 1 0,-1 0 0,1-1 0,-1 1 0,1 0 0,-1 1 0,1-1 0,-1 1 0,-3 0 0,-5 2 0,1 1 0,0 0 0,1 0 0,-14 7 0,3 1 0,0 0 0,1 2 0,0 0 0,-21 19 0,31-23 0,0 1 0,1-1 0,0 1 0,0 1 0,1 0 0,1 0 0,0 0 0,-8 22 0,9-17 0,0 1 0,2 0 0,-5 30 0,8-40 0,0 1 0,1-1 0,0 0 0,1 1 0,-1-1 0,1 0 0,1 0 0,0 0 0,0 0 0,5 12 0,-5-16 0,1 0 0,0 0 0,0 0 0,0 0 0,0 0 0,1 0 0,-1-1 0,1 0 0,0 1 0,0-1 0,1-1 0,-1 1 0,0-1 0,1 0 0,-1 0 0,1 0 0,0 0 0,0-1 0,5 1 0,0 0 0,-1-1 0,1 0 0,0 0 0,-1-1 0,1 0 0,0-1 0,-1 0 0,1-1 0,9-3 0,-6 1 0,0-1 0,-1 0 0,1-1 0,-1-1 0,-1 0 0,20-15 0,-14 8 0,-1-1 0,0-1 0,20-25 0,-26 26 0,0-1 0,-1 0 0,0 0 0,-1-1 0,8-26 0,-16 40 0,-4 5 0,-2 8 0,6-8 0,-1 0 0,1 0 0,0 1 0,0-1 0,0 0 0,0 0 0,1 1 0,-1-1 0,1 0 0,-1 0 0,2 3 0,12 26 0,-9-22 0,0 2 0,1 1 0,0-1 0,1 0 0,0 0 0,1 0 0,13 12 0,-19-21 0,0-1 0,-1 0 0,1 0 0,0 0 0,0 0 0,0 0 0,0 0 0,0 0 0,0-1 0,1 1 0,-1-1 0,0 0 0,0 1 0,0-1 0,1 0 0,-1 0 0,0-1 0,0 1 0,0 0 0,0-1 0,1 1 0,-1-1 0,0 0 0,0 1 0,2-2 0,6-3 0,-1-1 0,1 0 0,15-12 0,-15 11 0,11-10 0,0-1 0,-1-1 0,-1-1 0,0 0 0,-2-2 0,0 0 0,-2 0 0,0-2 0,-2 0 0,0-1 0,10-31 0,-7 14 0,15-66 0,-26 87 0,-2 0 0,0 0 0,-2 0 0,0 0 0,-3-31 0,1 44 0,1 8 0,4 13 0,4 16 0,-1 0 0,4 46 0,-8-46 0,1-1 0,1 0 0,14 40 0,-16-60 0,0 0 0,1 0 0,0-1 0,0 0 0,1 1 0,0-1 0,0-1 0,1 1 0,0-1 0,0 0 0,0 0 0,1-1 0,-1 0 0,1 0 0,15 8 0,-19-12 8,1 1-1,-1-1 1,0 0-1,0 0 1,1 0-1,-1-1 1,0 1-1,1-1 1,-1 1-1,1-1 1,-1 0-1,1-1 1,-1 1-1,0-1 1,7-1-1,-3 0-219,-1-1 0,0 0 0,0 0-1,0-1 1,0 0 0,9-8 0,4-4-6614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0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0 802 24575,'8'-12'0,"32"-43"0,-2-2 0,-3-1 0,49-112 0,-52 92 0,-4-2 0,29-137 0,-44 145 0,-13 72 0,0 0 0,0 0 0,0 0 0,0 0 0,0 0 0,0 0 0,0 0 0,0 0 0,0 0 0,0 0 0,0 0 0,0-1 0,0 1 0,0 0 0,0 0 0,0 0 0,0 0 0,0 0 0,0 0 0,0 0 0,0 0 0,0 0 0,0 0 0,0 0 0,0 0 0,0-1 0,0 1 0,0 0 0,0 0 0,0 0 0,0 0 0,1 0 0,-1 0 0,0 0 0,0 0 0,0 0 0,0 0 0,0 0 0,0 0 0,0 0 0,0 0 0,0 0 0,0 0 0,0 0 0,0 0 0,1 0 0,-1 0 0,0 0 0,0 0 0,0 0 0,0 0 0,3 5 0,2 17 0,48 268-304,142 849-2211,-179-1037 1619,-12-81-3580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1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24575,'0'0'0,"6"0"0,-1 1 0,0 0 0,0 0 0,0 0 0,7 3 0,8 2 0,62 12 0,2-4 0,0-3 0,0-4 0,99-4 0,-182-4 0,0 1 0,0 0 0,0 0 0,0 0 0,0 0 0,0 0 0,0 0 0,0 0 0,0 1 0,0-1 0,0 0 0,-1 0 0,1 1 0,0-1 0,0 0 0,0 1 0,1 0 0,-1 1 0,-1-1 0,1 1 0,-1-1 0,1 1 0,-1 0 0,0-1 0,1 1 0,-1 0 0,0 2 0,0-2 0,6 114 0,1 12 0,-5-105 0,2 1 0,0-1 0,11 30 0,-13-48 0,0 0 0,0 0 0,0 0 0,5 6 0,-7-10 0,1 0 0,-1-1 0,1 1 0,-1-1 0,1 1 0,-1-1 0,1 1 0,-1-1 0,1 1 0,-1-1 0,1 0 0,0 1 0,-1-1 0,1 0 0,0 0 0,-1 1 0,2-1 0,-1 0 0,0 0 0,-1 0 0,1 0 0,0-1 0,-1 1 0,1 0 0,0-1 0,-1 1 0,1 0 0,-1-1 0,1 1 0,0 0 0,-1-1 0,1 1 0,-1-1 0,1 1 0,-1-1 0,0 1 0,1-1 0,-1 0 0,1 1 0,-1-2 0,3-2 0,-1-1 0,0 0 0,0 0 0,0 0 0,-1 0 0,0 0 0,0 0 0,0 0 0,-1 0 0,1-10 0,-2 4 0,1 1 0,-2 0 0,1 0 0,-6-16 0,-3 0 0,9 25 0,1-1 0,-1 1 0,0 0 0,1 0 0,-1 0 0,0 0 0,0 0 0,0 0 0,0 0 0,0 0 0,0 0 0,0 0 0,0 1 0,-1-1 0,1 0 0,0 1 0,-3-2 0,1 4 0,3-2 0,0 1 0,0-1 0,0 0 0,0 0 0,0 0 0,0 0 0,0 0 0,0 0 0,0 0 0,0 0 0,0 0 0,0 0 0,0 0 0,0 0 0,0 0 0,0 0 0,0 0 0,0 1 0,1-1 0,-1 0 0,0 0 0,0 0 0,0 0 0,0 0 0,0 0 0,0 0 0,0 0 0,0 0 0,0 0 0,0 0 0,0 0 0,0 0 0,0 0 0,1 0 0,-1 0 0,0 0 0,0 0 0,0 0 0,0 0 0,0 0 0,0 0 0,0 0 0,0 0 0,0 0 0,0 0 0,0 0 0,0 0 0,0 0 0,0 0 0,1-1 0,-1 1 0,0 0 0,0 0 0,0 0 0,0 0 0,0 0 0,0 0 0,0 0 0,0 0 0,0 0 0,0 0 0,0 0 0,0 0 0,21-14 0,-1-1 0,0-1 0,-1 0 0,28-32 0,-41 41 0,-3 4 0,-1 0 0,1 0 0,0 0 0,0 0 0,0 0 0,1 1 0,-1 0 0,5-3 0,-10 4 0,0 0 0,1-1 0,-1 1 0,1-1 0,-1 0 0,1 1 0,-2-4 0,2 4-13,-13-19-325,0 0 0,2 0 0,-20-43 0,28 50-6488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1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1 433 24575,'16'-1'0,"0"0"0,0-1 0,27-7 0,47-20 0,-80 26 0,91-35-156,120-63 1,87-71-157,-218 113-950,-66 41-5044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 24575,'5'0'0,"29"-1"0,65-11 0,31-15 0,53-9 0,-169 35 0,-1 0 0,1 0 0,0 1 0,0 1 0,25 4 0,-33-3 0,0-1 0,0 1 0,-1 0 0,1 1 0,0-1 0,-1 1 0,0 0 0,0 1 0,0-1 0,0 1 0,0 0 0,-1 0 0,1 0 0,-1 1 0,6 8 0,-3 0 0,1 0 0,-2 1 0,0 0 0,-1 0 0,0 0 0,-1 1 0,-1-1 0,3 23 0,-2 2 0,-3 1 0,-2 39 0,-1-45 0,-1-1 0,-2 0 0,-2 0 0,-11 34 0,12-47 0,-2-1 0,0 0 0,-1 0 0,-1-1 0,0 0 0,-2-1 0,-23 29 0,28-38 0,-1-1 0,0 1 0,-1-1 0,1-1 0,-1 1 0,-1-1 0,1-1 0,-12 5 0,17-8 0,1-1 0,-1 1 0,0-1 0,0 0 0,0-1 0,0 1 0,0-1 0,-1 1 0,1-1 0,0 0 0,0-1 0,0 1 0,0-1 0,0 0 0,0 0 0,0 0 0,0 0 0,0-1 0,1 1 0,-1-1 0,0 0 0,1 0 0,-1-1 0,-4-3 0,-1-4 0,0 0 0,0 0 0,1-1 0,1 0 0,0 0 0,0-1 0,1 0 0,-8-21 0,5 8 0,1-1 0,-8-42 0,-7-113-1365,10-19-5461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4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24575,'1'4'0,"6"16"0,17 32 0,-16-34 0,442 977-1679,-448-990 1679,38 83 0,-38-85 7,-1-1 52,0 1 1,1-1-1,-1 1 1,1-1-1,0 1 1,2 2-1,-4-5-46,0 0 0,1 0 0,-1 0 0,0 1 1,0-1-1,1 0 0,-1 0 0,0 0 0,0 0 0,1 0 0,-1 0 0,0 0 0,0 1 0,1-1 0,-1 0 0,0 0 0,1 0 0,-1 0 0,0 0 0,1 0 0,-1 0 0,0-1 0,0 1 0,1 0 0,-1 0 0,1-1 13,0 1 0,0-1-1,-1 1 1,1-1 0,0 0 0,-1 1-1,1-1 1,-1 0 0,1 0 0,-1 1-1,1-1 1,0-2 0,5-14 132,-1 0 1,7-36-1,-10 43-111,28-154-17,12-253 0,-41 406-30,-1 6 0,1 0 0,-1-1 0,0 1 0,-1 0 0,-1-9 0,2 14 0,0-1 0,0 1 0,0 0 0,0 0 0,0 0 0,0-1 0,0 1 0,0 0 0,0 0 0,-1 0 0,1 0 0,0-1 0,0 1 0,0 0 0,0 0 0,0 0 0,0 0 0,-1 0 0,1-1 0,0 1 0,0 0 0,0 0 0,0 0 0,-1 0 0,1 0 0,0 0 0,0 0 0,0 0 0,-1 0 0,1 0 0,0 0 0,0-1 0,0 1 0,-1 0 0,1 0 0,0 0 0,0 1 0,0-1 0,-1 0 0,1 0 0,0 0 0,0 0 0,0 0 0,0 0 0,-1 0 0,1 0 0,0 0 0,0 0 0,0 0 0,0 1 0,-1-1 0,1 0 0,0 0 0,0 0 0,-10 11 0,9-10 0,-14 21 0,0 0 0,-20 42 0,-14 54 0,41-96 0,2 0 0,0 0 0,2 0 0,0 0 0,2 1 0,-1 38 0,4-51 0,0-1 0,0 0 0,1 0 0,0 0 0,1-1 0,0 1 0,0 0 0,6 11 0,-5-15 0,0 1 0,0 0 0,0-1 0,1 0 0,-1 0 0,1 0 0,0-1 0,1 1 0,-1-1 0,1 0 0,0-1 0,9 5 0,-6-4 0,0-1 0,0 0 0,1 0 0,-1-1 0,1 0 0,0 0 0,0-1 0,10-1 0,-6 0 0,0-1 0,0-1 0,-1 0 0,1-1 0,16-6 0,-10 2 0,0-1 0,-1-1 0,0-1 0,0-1 0,-1-1 0,-1 0 0,23-21 0,-22 16 0,0-1 0,-2-1 0,0 0 0,-1-1 0,17-31 0,-25 39 0,-1 0 0,-1 0 0,0-1 0,0 1 0,-2-1 0,1 0 0,-1 0 0,-1 0 0,-1-1 0,0 1 0,-1-23 0,-1 28 0,0-1 0,-1 1 0,0 0 0,-4-10 0,5 15 0,0 0 0,0 0 0,-1 0 0,1 0 0,-1 0 0,0 1 0,0-1 0,0 1 0,0 0 0,0-1 0,0 1 0,-1 0 0,1 0 0,-4-2 0,5 4 0,0-1 0,0 1 0,1 0 0,-1-1 0,0 1 0,0 0 0,0 0 0,0 0 0,0-1 0,0 1 0,0 0 0,0 0 0,0 0 0,0 1 0,0-1 0,0 0 0,0 0 0,0 0 0,0 1 0,0-1 0,0 0 0,0 1 0,0-1 0,0 1 0,1-1 0,-1 1 0,0 0 0,0-1 0,1 1 0,-1 0 0,0-1 0,1 1 0,-2 1 0,0 2 0,-1 0 0,1 0 0,0 0 0,0 0 0,1 1 0,-3 5 0,0 6 0,1 0 0,0 0 0,1 1 0,1-1 0,1 0 0,0 1 0,1-1 0,1 1 0,0-1 0,1 0 0,1 0 0,0 0 0,9 20 0,-11-31 0,1-1 0,0 1 0,-1 0 0,1-1 0,1 0 0,-1 0 0,5 5 0,-6-8 0,0 1 0,0-1 0,0 1 0,0-1 0,0 0 0,0 0 0,1 0 0,-1 0 0,0 0 0,1 0 0,-1-1 0,1 1 0,-1-1 0,1 1 0,-1-1 0,1 0 0,2 0 0,2-2 0,0 1 0,0-1 0,-1 0 0,1 0 0,0-1 0,-1 1 0,0-2 0,1 1 0,-1-1 0,-1 0 0,7-5 0,4-4 0,-1-1 0,22-26 0,-17 14 0,31-49 0,9-33 0,-41 72 0,-17 32 0,0 0 0,0 0 0,0 0 0,0 0 0,1 1 0,5-6 0,-7 8 0,-1 0 0,1 1 0,0-1 0,0 1 0,0-1 0,0 1 0,-1-1 0,1 1 0,0 0 0,0-1 0,0 1 0,0 0 0,0 0 0,0-1 0,0 1 0,0 0 0,0 0 0,0 0 0,0 0 0,0 1 0,0-1 0,0 0 0,0 0 0,0 1 0,0-1 0,0 0 0,0 1 0,-1-1 0,1 1 0,2 0 0,4 5 0,0 0 0,0 1 0,-1-1 0,0 1 0,0 1 0,9 14 0,3 5 0,-2 1 0,-1 1 0,-1 1 0,-1 0 0,-2 0 0,-1 1 0,-1 0 0,6 46 0,-14-69 0,-2-13 0,0-15 0,3-1 0,0 0 0,1 0 0,1 1 0,1-1 0,11-28 0,-2 15 0,1 0 0,24-39 0,-4 18 0,3 2 0,45-50 0,96-88 0,-165 177 0,-8 9 0,0-1 0,-1 0 0,1 0 0,-1 0 0,7-14 0,-11 20 0,-1-1 0,1 0 0,-1 0 0,0 1 0,0-1 0,1 0 0,-1 0 0,0 1 0,0-1 0,0 0 0,0 0 0,0 0 0,0 1 0,0-1 0,0 0 0,0 0 0,0 0 0,-1 1 0,1-1 0,0 0 0,-1 0 0,1 1 0,-1-2 0,1 1 0,-1 1 0,1-1 0,-1 1 0,1 0 0,-1-1 0,0 1 0,1-1 0,-1 1 0,1 0 0,-1 0 0,0-1 0,1 1 0,-1 0 0,0 0 0,1 0 0,-1 0 0,0 0 0,1 0 0,-1 0 0,0 0 0,1 0 0,-1 0 0,0 0 0,1 0 0,-1 1 0,0-1 0,1 0 0,-2 1 0,-1 0 0,0 1 0,0-1 0,1 1 0,-1 0 0,0 0 0,1 0 0,-1 0 0,1 1 0,0-1 0,-4 5 0,-1 4 0,-8 15 0,14-25 0,-8 17 0,0 1 0,2 0 0,-10 35 0,13-40 0,1 1 0,1 0 0,0 0 0,1 0 0,2 27 0,0-37 0,0 0 0,0-1 0,0 1 0,0 0 0,1-1 0,-1 1 0,1-1 0,0 0 0,1 1 0,-1-1 0,1 0 0,0-1 0,0 1 0,4 4 0,-5-6 0,0 0 0,1 0 0,-1 0 0,1-1 0,0 1 0,-1-1 0,1 0 0,0 1 0,0-1 0,0 0 0,-1-1 0,1 1 0,0 0 0,0-1 0,1 0 0,-1 1 0,0-1 0,0-1 0,0 1 0,0 0 0,0-1 0,0 1 0,3-2 0,-1 0 0,0 0 0,0 0 0,0-1 0,0 1 0,0-1 0,0-1 0,-1 1 0,0 0 0,1-1 0,-1 0 0,-1 0 0,6-7 0,1-4 0,0 0 0,11-26 0,7-10 0,-26 71 0,-4 9 0,1-15 0,0 0 0,3 22 0,-2-36 0,0 0 0,0 0 0,0 0 0,0 1 0,0-1 0,0 0 0,0 0 0,0 0 0,0 0 0,0 0 0,0 1 0,0-1 0,0 0 0,0 0 0,0 0 0,1 0 0,-1 0 0,0 0 0,0 1 0,0-1 0,0 0 0,0 0 0,0 0 0,0 0 0,1 0 0,-1 0 0,0 0 0,0 0 0,0 0 0,0 0 0,1 0 0,-1 0 0,0 0 0,0 0 0,0 0 0,0 0 0,0 0 0,1 0 0,-1 0 0,0 0 0,0 0 0,0 0 0,0 0 0,1 0 0,-1 0 0,0 0 0,0 0 0,0 0 0,0 0 0,0 0 0,0 0 0,1-1 0,-1 1 0,0 0 0,0 0 0,0 0 0,0 0 0,0-1 0,9-7 0,14-20 0,20-33 0,-24 33 0,35-41 0,-45 60 0,1 0 0,-1 0 0,2 0 0,-1 1 0,1 1 0,0 0 0,1 1 0,21-10 0,-25 14 0,1-1 0,-1 1 0,1 0 0,-1 1 0,1 0 0,0 0 0,0 1 0,-1 0 0,1 0 0,0 1 0,-1 0 0,1 1 0,0 0 0,8 3 0,-9-2 0,-1 1 0,1-1 0,-1 1 0,0 1 0,0-1 0,-1 1 0,0 0 0,1 1 0,-2-1 0,1 1 0,0 0 0,-1 1 0,6 9 0,-8-11 0,-1 0 0,1 0 0,-1 0 0,0 0 0,0 0 0,-1 0 0,1 0 0,-1 1 0,0-1 0,-1 0 0,1 1 0,-1-1 0,0 1 0,-1-1 0,1 0 0,-1 1 0,0-1 0,0 0 0,-1 1 0,1-1 0,-4 6 0,1-3 7,0-1-1,-1-1 1,0 1 0,0-1-1,0 0 1,-7 6-1,-2 0-711,-24 17-1,-20 7-6120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8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24575,'-2'0'0,"1"0"0,-1 1 0,0-1 0,0 0 0,1 1 0,-1-1 0,0 1 0,1-1 0,-1 1 0,1 0 0,-1 0 0,1 0 0,-1 0 0,1 0 0,0 0 0,-1 0 0,1 0 0,0 0 0,0 1 0,0-1 0,0 1 0,-1 1 0,0 0 0,0 1 0,0 0 0,1 0 0,-1-1 0,1 1 0,0 0 0,0 1 0,0 6 0,1 8 0,0-1 0,2 1 0,0 0 0,8 32 0,14 45-381,65 164-1,71 79 11,-67-180-805,-81-139-4705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8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24575,'0'0'0,"0"-1"0,1 1 0,-1-1 0,1 0 0,-1 0 0,1 0 0,0 1 0,-1-1 0,1 0 0,0 1 0,-1-1 0,1 0 0,0 1 0,0-1 0,0 1 0,0-1 0,1 0 0,-1 1 0,10-6 0,0 1 0,1 0 0,-1 1 0,1 0 0,0 1 0,0 0 0,0 1 0,1 1 0,13-1 0,-8 2 0,1 1 0,0 0 0,-1 1 0,0 2 0,26 6 0,-32-6 0,0 1 0,0 0 0,0 1 0,0 0 0,-1 0 0,0 1 0,-1 1 0,1 0 0,-1 0 0,-1 1 0,0 1 0,0-1 0,-1 1 0,0 1 0,-1 0 0,0 0 0,0 0 0,-2 1 0,1-1 0,3 15 0,-2-8 0,3 19 0,-9-31 0,0 0 0,0 0 0,-1 0 0,1 0 0,-1 0 0,-1 0 0,0 7 0,-2-3-1365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9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24575,'0'0'0,"0"0"0,0 2 0,0 4 0,1 0 0,0-1 0,0 1 0,1 0 0,-1-1 0,4 8 0,-1-2 0,20 49 0,41 74 0,42 52 0,-37-68 0,38 81-1365,-91-166-5461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9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1 393 24575,'2'1'0,"0"1"0,0-1 0,0 0 0,0 0 0,0 0 0,3 1 0,2 1 0,-4-1 0,0-1 0,0 1 0,0-1 0,0 0 0,1-1 0,-1 1 0,0 0 0,1-1 0,-1 0 0,6 0 0,-7 0 0,0 0 0,1-1 0,-1 1 0,0-1 0,0 0 0,1 0 0,-1 0 0,0 0 0,0 0 0,0 0 0,0 0 0,0-1 0,0 1 0,-1-1 0,1 0 0,1-1 0,2-4 0,0 1 0,-1-1 0,0 1 0,0-1 0,-1 0 0,4-13 0,11-47 0,-14 52 0,7-35 0,-2-1 0,4-90 0,-12 132 0,-1 8 0,0 1 0,0 0 0,0 0 0,0 0 0,0 0 0,0 0 0,0 0 0,0 0 0,0 0 0,0 0 0,0 0 0,0 0 0,0 0 0,0 0 0,0 0 0,0 0 0,0 0 0,0 0 0,0 0 0,0 0 0,0 0 0,0 0 0,0 0 0,0 0 0,0-1 0,0 1 0,0 0 0,0 0 0,0 0 0,0 0 0,0 0 0,0 0 0,0 0 0,0 0 0,1 0 0,-1 0 0,0 0 0,0 0 0,0 0 0,0 0 0,0 0 0,0 0 0,0 0 0,0 0 0,0 0 0,0 0 0,0 0 0,0 0 0,0 0 0,0 0 0,0 0 0,0 0 0,0 0 0,0 0 0,0 1 0,0-1 0,0 0 0,1 0 0,-1 0 0,0 0 0,0 0 0,0 0 0,0 0 0,0 0 0,0 0 0,7 16 0,-7-14 0,163 454-1247,-97-286 989,73 210 266,-96-228-182,-36-118 94,-1 1 0,1 49-1,-6-72 73,-1-1 0,-1 1-1,0 0 1,-1-1 0,0 1 0,-1-1-1,0 1 1,-1-1 0,0 0 0,-8 13-1,9-18 72,-1 0-1,1-1 1,-1 0-1,0 0 1,-1 0-1,1-1 0,-1 1 1,0-1-1,0 0 1,0 0-1,0-1 1,-1 0-1,0 0 1,1 0-1,-1 0 1,0-1-1,-1 0 0,1 0 1,0-1-1,-8 1 1,4-1-22,0-1 0,0 0 0,0-1 0,0 0 0,0-1-1,0 0 1,0 0 0,1-1 0,-1 0 0,1-1 0,-1 0 0,1 0 0,0-1 0,1-1 0,-1 1 0,-8-9 0,5 5-41,1-2-1,0 0 1,0 0-1,1-1 1,0-1-1,1 1 1,1-2-1,0 1 1,-11-28-1,12 20 3,1 0-1,1 0 1,1 0-1,0-1 0,2 0 1,1 1-1,0-1 1,5-32-1,1 9-41,3 0 1,2 1-1,16-48 0,101-231-612,-55 148-645,-32 74-4799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19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24575,'1'3'0,"-1"0"0,0 0 0,1 0 0,0 0 0,-1 0 0,1 0 0,2 4 0,2 6 0,101 248-25,-71-181-167,311 670-897,-291-638-59,-42-84-4589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5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0,2 5 0,3 6 0,-1 1 0,-1-1 0,0 1 0,0 0 0,1 22 0,-2 62 0,-3-70 0,1 31-95,1-2-540,-11 85 0,8-127-6191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20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1 805 24575,'3'-8'0,"56"-100"0,-8 16 0,-24 39 0,-2-2 0,-2-1 0,15-61 0,-29 82 0,-2 0 0,-1-1 0,-2 1 0,-1-1 0,-2 0 0,-5-52 0,2 74 0,2 14 0,0 0 0,0 0 0,0 0 0,0 0 0,0 0 0,0 0 0,0 0 0,0 0 0,0 0 0,0 0 0,0 0 0,0 0 0,0 0 0,0 0 0,0 0 0,0 0 0,0 0 0,0 0 0,0 0 0,-1 0 0,1 0 0,0 0 0,0 0 0,0 0 0,0 0 0,0 0 0,0 0 0,0 0 0,0 0 0,0 0 0,0-1 0,0 1 0,0 0 0,0 0 0,0 0 0,0 0 0,2 25 0,18 66-51,37 106 0,48 83-554,-89-241 605,75 167 0,-88-200 0,0-2 0,-1 1 0,1-1 0,-1 0 0,5 4 0,-7-7 8,0-1 1,0 0-1,0 0 1,0 0-1,0 0 1,0 0 0,0 0-1,0 0 1,0 0-1,0 0 1,0 0-1,1 0 1,-1 0-1,0 0 1,0 0-1,0 0 1,0 0-1,0 1 1,0-1 0,0 0-1,0 0 1,0 0-1,0 0 1,0 0-1,0 0 1,1 0-1,-1 0 1,0 0-1,0 0 1,0 0 0,0 0-1,0 0 1,0 0-1,0 0 1,0 0-1,0 0 1,0-1-1,0 1 1,1 0-1,-1 0 1,0 0 0,0 0-1,0 0 1,0 0-1,0 0 1,0 0-1,0 0 1,0 0-1,0 0 1,0 0-1,0 0 1,0 0 0,0 0-1,0 0 1,0-1-1,2-6 195,-3-9-177,1 15-26,-1-8 0,0 3 0,1 0 0,0 0 0,0-11 0,1 15 0,-1 0 0,1 0 0,-1 0 0,1 0 0,0 0 0,0 0 0,0 1 0,0-1 0,0 0 0,0 0 0,0 1 0,0-1 0,1 1 0,-1-1 0,3-1 0,2-2 0,1 1 0,-1 0 0,1 0 0,0 1 0,10-4 0,41-10 0,-21 6 0,38-17 0,-65 23 0,0 0 0,0-1 0,0 0 0,16-15 0,-24 20 0,0-1 0,-1 1 0,1-1 0,-1 0 0,0 0 0,1 0 0,-1 0 0,0 0 0,0 0 0,0 0 0,0 0 0,-1 0 0,1 0 0,0 0 0,-1-1 0,0 1 0,0 0 0,1 0 0,-1-1 0,0 1 0,-1 0 0,0-4 0,0 0 0,-1 1 0,0-1 0,0 1 0,0 0 0,-1 0 0,1 0 0,-1 0 0,-5-4 0,9 6 0,4 2 0,10 1 0,-11 1 0,9-1 0,-1 0 0,1 0 0,-1-1 0,0-1 0,1 0 0,-1-1 0,0 0 0,0-1 0,22-10 0,-32 13 0,-1 1 0,0-1 0,0 1 0,0-1 0,0 0 0,0 1 0,0-1 0,0 0 0,0 0 0,-1 0 0,1 0 0,0 1 0,0-1 0,-1 0 0,1 0 0,0-1 0,-1 1 0,1-2 0,-1 2 0,0 0 0,0 0 0,0 0 0,0 0 0,-1 0 0,1 0 0,-1 0 0,1 0 0,0 0 0,-1 0 0,0 0 0,1 0 0,-1 0 0,1 0 0,-1 1 0,0-1 0,0 0 0,0 0 0,1 1 0,-1-1 0,0 0 0,-1 0 0,-33-22 0,-39-20 0,25 15 0,19 11 0,-61-38 0,72 42 0,0-1 0,-25-24 0,42 36 0,0 0 0,0 0 0,1 0 0,-1 0 0,0 0 0,-1-4 0,3 5 0,-1 1 0,1-1 0,0 1 0,0-1 0,0 1 0,0-1 0,0 1 0,0-1 0,0 1 0,0-1 0,0 1 0,0-1 0,0 1 0,0-1 0,0 1 0,1-1 0,-1 1 0,0-1 0,0 1 0,0-1 0,1 1 0,-1-1 0,0 1 0,1 0 0,-1-1 0,0 1 0,1 0 0,-1-1 0,0 1 0,1 0 0,-1-1 0,1 1 0,-1 0 0,1 0 0,-1-1 0,0 1 0,1 0 0,-1 0 0,1 0 0,0-1 0,6 0 0,0-1 0,0 1 0,0 0 0,-1 0 0,1 1 0,0 0 0,0 0 0,13 2 0,55 15 0,-39-7 0,43 18 0,-64-21 0,0 0 0,0 1 0,-1 1 0,0 0 0,16 14 0,-27-20 0,-1-1 0,1 1 0,0 0 0,-1 0 0,0 0 0,1 0 0,-1 0 0,2 5 0,-10-21 0,0 0 0,1 0 0,0 0 0,0 0 0,-2-16 0,7 29 0,0-1 0,0 0 0,0 0 0,0 0 0,0 0 0,0 0 0,0 1 0,0-1 0,0 0 0,1 0 0,-1 0 0,0 0 0,0 1 0,1-1 0,-1 0 0,1 0 0,-1 1 0,0-1 0,1 0 0,-1 0 0,1 1 0,0-1 0,-1 1 0,1-1 0,0 0 0,-1 1 0,1-1 0,0 1 0,0 0 0,-1-1 0,1 1 0,0 0 0,0-1 0,0 1 0,-1 0 0,1 0 0,0 0 0,0 0 0,0-1 0,0 1 0,1 1 0,3-1 0,0 0 0,-1 0 0,1 1 0,0 0 0,0 0 0,4 2 0,44 17-1365,-29-9-5461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0:56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476 745 24575,'0'0'0,"0"0"0,-7 0 0,4 1 0,0-1 0,0 0 0,-1 1 0,1 0 0,0 0 0,0 0 0,0 0 0,0 0 0,0 0 0,0 1 0,0 0 0,0 0 0,1-1 0,-5 5 0,-2 3 0,0 0 0,-11 15 0,14-16 0,-19 26 0,2 1 0,-27 51 0,-27 82 0,35-58-131,6 1 0,4 2 0,5 2 0,-21 198 0,33 16 131,20 1 0,-2-246 0,0 38 0,24 148 0,-10-173 0,4-2 0,5 0 0,4-2 0,41 90 0,-47-132 0,194 451 0,-179-400 0,56 137 0,18-7 0,-32-92 0,84 155 0,-115-197 0,85 159 0,-98-193 0,87 111 0,-81-125 0,2-2 0,53 44 0,-61-62 0,1-2 0,1-1 0,68 34 0,-19-21 328,132 40-1,-156-62-327,1-2 0,70 8 0,137-7 0,-203-18 0,0-3 0,0-4 0,0-2 0,-1-3 0,0-4 0,-2-2 0,79-34 0,-42 9 0,113-68 0,-177 89 0,-1-3 0,-1-1 0,-1-1 0,-2-2 0,54-61 0,-66 64 0,-2-1 0,-2-1 0,0-1 0,25-59 0,-21 32 0,26-112 0,-43 149 0,75-394 0,-64 269 0,-6 0 0,-12-178 0,-20 19 27,-4-75-515,-8-346 396,21 545 92,-8 1 0,-7 1 0,-8 2 0,-94-276 0,-8 126 0,58 144 0,61 136 0,-74-160 0,75 172 0,-2 0 0,-1 1 0,-45-53 0,-68-46 0,11 12 0,73 65 0,-43-45 0,62 70 0,-41-32 0,23 27 67,-1 2 0,-2 2 0,-1 3 0,-2 2-1,-93-32 1,85 40-41,1 2-1,-2 3 0,0 2 1,0 4-1,-75 0 0,43 9-25,-190 27 0,237-18-75,1 1 0,0 3 0,1 1 0,-82 42 0,-162 114-533,279-165 630,-128 87-22,102-66 0,-52 51 0,-18 36 27,38-41 747,-9 14-1979,50-53-5621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06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24575,'0'0'0,"2"2"0,3 2 0,-1 3 0,1 0 0,-2-1 0,-3-2 0,-1-1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07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24575,'0'0'0,"0"0"0,2 8 0,10 22 0,1 1 0,17 28 0,38 53 0,-35-59 0,34 72 0,1 38-1365,-64-154-5461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08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1 567 24575,'0'0'0,"0"0"0,2-3 0,24-26 0,1 1 0,1 2 0,34-24 0,-6 8 0,97-53 0,68-20 0,-207 108 0,15-6 0,-3 0 0,32-20 0,-49 28 0,-2-1 0,1 0 0,-1-1 0,0 1 0,0-1 0,-1-1 0,11-15 0,3-9-1365,-11 20-5461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08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321 1 24575,'0'0'0,"0"0"0,0 0 0,0 0 0,-1 2 0,1 0 0,-1 0 0,1 0 0,-1-1 0,0 1 0,0 0 0,0 0 0,-2 2 0,-1 3 0,-24 46 0,-27 72 0,-10 98 0,-8 25 0,63-221 0,-1-1 0,-2 0 0,-25 38 0,38-63-52,-1-1-1,1 1 1,0-1-1,-1 1 1,1-1-1,-1 1 1,1-1-1,-1 0 1,1 1-1,-1-1 1,1 0-1,-1 1 1,1-1-1,-1 0 1,0 0-1,1 1 1,-1-1-1,1 0 1,-1 0-1,0 0 1,1 0-1,-1 0 0,0 0 1,1 0-1,-2 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09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24575,'0'0'0,"0"0"0,0 0 0,9 0 0,0 1 0,-1 0 0,1 1 0,0 0 0,0 0 0,-1 1 0,14 6 0,7 2 0,230 65-3392,-201-64 2262,-1-1-1,97 3 0,-93-15 6934,-43 1-6187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30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0 24575,'-1'0'0,"0"0"0,0 0 0,0 0 0,0 0 0,0 0 0,0 0 0,0 0 0,0 1 0,0-1 0,0 0 0,0 1 0,0-1 0,0 0 0,1 1 0,-1-1 0,-1 2 0,1-1 0,0 0 0,1 0 0,-1 0 0,1 0 0,-1 0 0,1 1 0,0-1 0,-1 0 0,1 0 0,0 0 0,0 1 0,0 1 0,-1 10 0,1 0 0,1 0 0,3 22 0,13 38 0,-3-12 0,52 243 0,-65-300-93,0 2-89,0-1 1,0 1-1,0 0 0,-1-1 0,1 1 1,-2 10-1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30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0 484 24575,'32'-36'0,"-7"7"0,210-201 0,-191 188 0,75-65 0,-98 88 0,-18 16 0,0 1 0,-1 0 0,0 0 0,1 0 0,-1 0 0,1 1 0,0-1 0,-1 1 0,5-2 0,-10 4 0,-1 0 0,1 0 0,0 0 0,0 1 0,0 0 0,0-1 0,1 1 0,-1 0 0,0 0 0,1 1 0,-1-1 0,1 0 0,-3 5 0,-4 5 0,-13 24 0,15-24 0,-70 137 129,7-14-1623,55-107-5332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8:5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459 288 24575,'0'0'0,"0"0"0,0 0 0,0 0 0,-6 0 0,-4 0 0,1-1 0,0 0 0,-10-3 0,-10-1 0,4 2 0,0 0 0,0 2 0,-34 3 0,50-1 0,0 0 0,0 1 0,0 0 0,0 0 0,0 1 0,1 0 0,-1 1 0,1 0 0,0 0 0,0 1 0,1 0 0,-14 11 0,10-5 0,1 0 0,0 1 0,1 0 0,1 1 0,0 0 0,0 0 0,-8 20 0,8-12 0,1 1 0,0-1 0,1 1 0,-3 31 0,8-39 0,0 0 0,0 0 0,2 0 0,0 0 0,0-1 0,2 1 0,-1 0 0,2-1 0,0 1 0,0-1 0,9 17 0,-9-23 0,-1 0 0,1-1 0,1 1 0,-1-1 0,1 0 0,0 0 0,1-1 0,-1 0 0,1 0 0,0 0 0,0 0 0,1-1 0,-1 0 0,1 0 0,0-1 0,0 0 0,0 0 0,1-1 0,-1 0 0,0 0 0,16 2 0,-9-4 0,-1 0 0,1-1 0,0 0 0,-1-1 0,1-1 0,-1 0 0,0-1 0,25-10 0,-7 0 0,0-2 0,39-27 0,-43 25 0,-1-2 0,-1 0 0,37-40 0,-51 47 0,0 0 0,-1 0 0,0-2 0,-1 1 0,-1-1 0,0 0 0,-1-1 0,8-25 0,-13 33 0,0 1 0,-1-1 0,0 0 0,0 0 0,-1 1 0,-1-14 0,1 19 0,0-1 0,-1 0 0,0 1 0,1 0 0,-1-1 0,0 1 0,0-1 0,0 1 0,-1 0 0,-1-4 0,2 5 0,0 0 0,-1 0 0,1 0 0,0 0 0,0 0 0,-1 0 0,1 0 0,-1 0 0,1 1 0,-1-1 0,1 1 0,-1-1 0,1 1 0,-1-1 0,1 1 0,-1 0 0,0 0 0,-1-1 0,1 2 0,-1-1 0,1 0 0,0 1 0,0-1 0,0 1 0,0-1 0,0 1 0,0 0 0,0 0 0,0 0 0,1 0 0,-1 0 0,0 0 0,1 1 0,-1-1 0,0 1 0,1-1 0,0 1 0,-1-1 0,1 1 0,0 0 0,0 0 0,0-1 0,0 1 0,0 0 0,0 0 0,0 3 0,-1 0 0,0 1 0,0 0 0,1 1 0,0-1 0,0 0 0,0 0 0,1 0 0,1 7 0,-1-6 0,1 0 0,1-1 0,-1 1 0,1-1 0,0 1 0,1-1 0,-1 0 0,1 0 0,1 0 0,-1 0 0,1 0 0,0-1 0,0 0 0,1 1 0,-1-2 0,1 1 0,0 0 0,1-1 0,-1 0 0,1 0 0,-1-1 0,1 0 0,0 0 0,1 0 0,-1 0 0,0-1 0,1 0 0,-1-1 0,1 1 0,0-1 0,0 0 0,12-1 0,-10 0 0,0-1 0,0 0 0,0 0 0,-1-1 0,1 0 0,0-1 0,-1 0 0,11-4 0,-8 1 0,0 0 0,0-1 0,-1 0 0,0-1 0,13-12 0,-9 5 0,0 0 0,-1-1 0,-1-1 0,0 0 0,-1-1 0,-1 0 0,8-20 0,50-148 0,-61 158 0,0 0 0,-2 0 0,-1-1 0,0-52 0,-5 71 0,1 10 0,0 0 0,0 0 0,0 0 0,0 0 0,0 0 0,0 0 0,0 0 0,0 0 0,0 0 0,0 0 0,0 0 0,0 0 0,0 0 0,0 0 0,0 0 0,0 0 0,0 0 0,0 0 0,0 0 0,0 0 0,0 0 0,-1 0 0,1 0 0,0 0 0,0 0 0,0 0 0,0 0 0,0 0 0,0 0 0,0 0 0,0 0 0,0 0 0,0 0 0,0 0 0,0 0 0,0 0 0,0 0 0,0 0 0,0 0 0,0 0 0,0 0 0,0 0 0,0 0 0,0 0 0,0 0 0,0 0 0,-1 0 0,1 0 0,0 0 0,0 0 0,0 0 0,0 0 0,0 0 0,0 0 0,0 0 0,0 0 0,0 0 0,0 0 0,0 0 0,0 0 0,0 0 0,0-1 0,0 1 0,0 0 0,0 0 0,-4 18 0,-6 59 0,2 129 0,7-178 0,7 127 0,-3-133 0,0 1 0,2-1 0,1 1 0,14 35 0,-17-50 30,1 0 0,0 0 0,10 14 0,-13-20-101,0-1 1,1 1-1,-1 0 0,1-1 0,0 1 1,-1-1-1,1 1 0,0-1 1,0 0-1,0 1 0,0-1 0,0 0 1,0-1-1,0 1 0,0 0 1,0 0-1,1-1 0,-1 0 0,0 1 1,3-1-1,5-1-6755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31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24575,'0'0'0,"3"0"0,109 20 0,19 4 0,-101-16 0,0 0 0,38 18 0,112 59-797,-165-78 229,17 9-6258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49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24575,'0'0'0,"0"0"0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49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11 24575,'-6'-3'0,"-8"-4"0,14 7 0,-1 0 0,1 0 0,0 0 0,-1 0 0,1 0 0,-1 0 0,1 0 0,0 0 0,-1 0 0,1 0 0,0 0 0,-1 1 0,1-1 0,0 0 0,-1 0 0,1 0 0,0 0 0,0 1 0,-1-1 0,1 0 0,0 0 0,-1 1 0,1-1 0,0 0 0,0 1 0,0-1 0,-1 0 0,1 0 0,0 1 0,0-1 0,0 0 0,0 1 0,0-1 0,-1 0 0,1 1 0,0-1 0,0 1 0,0-1 0,0 1 0,0 4 0,-1 1 0,1-1 0,0 1 0,0-1 0,1 1 0,-1-1 0,4 10 0,14 40 0,-11-34 0,38 105 0,32 95 0,-77-220 0,9 32 0,-8-31 0,-1 0 0,0 0 0,0 0 0,0 0 0,0 0 0,0 0 0,0 0 0,-1 0 0,1 0 0,0 0 0,-1-1 0,0 1 0,1 0 0,-2 2 0,1-3 3,1 0 0,-1-1 0,0 1 0,1-1-1,-1 1 1,0 0 0,1-1 0,-1 0 0,0 1 0,0-1 0,1 1-1,-1-1 1,0 0 0,0 1 0,0-1 0,0 0 0,1 0-1,-1 0 1,-1 0 0,-18-1-664,16 1-100,-15-3-6065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50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0 549 24575,'3'-7'0,"3"-2"0,1-1 0,0 1 0,1 0 0,-1 1 0,17-14 0,50-33 0,-46 36 0,133-102 0,10-6 0,-146 109 0,-1-1 0,-1-1 0,-1-1 0,26-31 0,-48 52 0,1-1 0,0 0 0,0-1 0,0 1 0,0 0 0,0-1 0,0 1 0,0 0 0,-1-1 0,1 1 0,0-1 0,-1 1 0,1-1 0,-1-2 0,-15 5 0,13-1 0,-1 0 0,1 1 0,0-1 0,-1 1 0,1 0 0,0 0 0,0-1 0,0 1 0,0 1 0,0-1 0,0 0 0,0 0 0,0 1 0,0-1 0,1 1 0,-1-1 0,1 1 0,-1 0 0,1 0 0,-2 2 0,-3 6 0,1-1 0,0 1 0,-4 11 0,4-8 0,-49 147 82,43-118-564,-2 0-1,-36 75 1,32-86-6344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50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24575,'9'2'0,"95"43"0,-44-17 0,119 46 117,5 1-1599,-136-53-5344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2:53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24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164 316 24575,'1'-14'0,"1"-1"0,5-26 0,3-12 0,-10 48 0,2-20 0,-1-36 0,-1 55 0,0 0 0,-1-1 0,0 1 0,0 0 0,-1-1 0,0 1 0,0 0 0,0 0 0,-1 1 0,0-1 0,-4-6 0,6 10 0,-1 0 0,0 0 0,0 0 0,0 1 0,-1-1 0,1 0 0,0 1 0,-1 0 0,1-1 0,-1 1 0,1 0 0,-1 0 0,1 1 0,-1-1 0,0 0 0,1 1 0,-1 0 0,0-1 0,1 1 0,-1 0 0,0 0 0,0 1 0,1-1 0,-1 1 0,-4 1 0,2-1 0,0 0 0,1 1 0,-1 0 0,1 0 0,-1 0 0,1 1 0,0-1 0,0 1 0,0 0 0,0 0 0,0 1 0,1-1 0,-6 7 0,5-3 0,-1 1 0,2 0 0,-1 0 0,1 0 0,0 0 0,1 0 0,0 1 0,0-1 0,1 1 0,0 0 0,0 13 0,1-2 0,2 0 0,0-1 0,9 40 0,-6-40 0,0 0 0,2 0 0,0-1 0,1 0 0,11 17 0,-17-32 0,0 0 0,0 0 0,0 0 0,0-1 0,0 1 0,1-1 0,-1 0 0,1 0 0,0 0 0,-1 0 0,1 0 0,0 0 0,0-1 0,0 1 0,1-1 0,4 1 0,-3-1 0,-1 0 0,0-1 0,0 0 0,0 0 0,0 0 0,1-1 0,-1 1 0,0-1 0,0 0 0,0 0 0,0-1 0,0 1 0,4-3 0,2-1 0,-1-1 0,1 0 0,-1-1 0,0 0 0,-1-1 0,0 1 0,0-2 0,9-11 0,3-7 0,24-45 0,-36 59 0,9-17 0,-16 28 0,0-1 0,0 1 0,0-1 0,0 1 0,-1-1 0,1 0 0,-1 1 0,1-6 0,-1 7 0,0 0 0,-1 0 0,1 0 0,0 0 0,0 1 0,-1-1 0,1 0 0,-1 0 0,1 0 0,-1 1 0,0-2 0,1 2 0,-1-1 0,1 1 0,0 0 0,0-1 0,-1 1 0,1 0 0,0 0 0,0-1 0,-1 1 0,1 0 0,0 0 0,-1 0 0,1 0 0,0-1 0,-1 1 0,1 0 0,-1 0 0,1 0 0,0 0 0,-1 0 0,1 0 0,0 0 0,-1 0 0,1 0 0,-1 0 0,1 0 0,0 0 0,-1 0 0,0 1 0,1-1 0,0 1 0,-1 0 0,1-1 0,0 1 0,0 0 0,-1-1 0,1 1 0,0 0 0,0-1 0,0 1 0,0 0 0,0-1 0,0 1 0,0 0 0,0-1 0,0 1 0,0 0 0,0 0 0,0-1 0,1 1 0,-1 0 0,0-1 0,1 2 0,-1 1 0,79 290 0,-41-185 0,-15-45 0,28 117 0,-47-159 0,-1 1 0,-1-1 0,0 1 0,-2-1 0,-1 1 0,0-1 0,-2 1 0,-1-1 0,-10 38 0,7-40 17,-1-1 0,0 1 1,-2-1-1,0-1 0,-1 0 0,-25 31 0,24-35-182,0-1 0,0 0 0,-1-1 0,0 0 0,-1-1 0,0-1 0,-1 0 0,-24 10 0,14-9-6661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24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91 24575,'-6'0'0,"3"0"0,4 0 0,5 0 0,1-1 0,-1 0 0,0 0 0,0 0 0,0-1 0,-1 0 0,10-4 0,37-23 0,-31 17 0,14-7-1365,-6 2-5461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25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0 548 24575,'0'0'0,"14"-3"0,-9 0 0,1 0 0,0-1 0,-1 0 0,0 0 0,1 0 0,-2 0 0,9-9 0,27-40 0,-24 28 0,-1 0 0,0-1 0,-2 0 0,-2-1 0,0-1 0,-2 0 0,7-31 0,-14 48 0,-1 0 0,0 0 0,-1 0 0,0 0 0,0 1 0,-1-1 0,-3-14 0,2 16 0,0 1 0,-1-1 0,0 1 0,0 0 0,-1 0 0,0 0 0,0 0 0,-1 0 0,-7-8 0,11 14 0,0 1 0,0 0 0,0-1 0,0 1 0,0 0 0,-1 0 0,1 0 0,-1 0 0,1 0 0,-1 0 0,1 0 0,-1 1 0,1-1 0,-1 1 0,0-1 0,1 1 0,-1-1 0,0 1 0,1 0 0,-1 0 0,0 0 0,-2 0 0,2 0 0,-1 1 0,1 0 0,0 0 0,0 0 0,0 0 0,0 0 0,0 0 0,0 1 0,0-1 0,0 1 0,1-1 0,-1 1 0,0 0 0,1 0 0,0 0 0,-2 2 0,-2 3 0,1 1 0,0 0 0,1 0 0,0 1 0,0-1 0,1 1 0,0 0 0,0-1 0,1 1 0,0 0 0,1 0 0,0 15 0,2-4 0,0 0 0,2 0 0,0 0 0,10 29 0,-6-28 0,0 0 0,2 0 0,23 37 0,-27-49 0,0-1 0,1 0 0,-1 0 0,2 0 0,-1-1 0,1 0 0,0-1 0,1 1 0,-1-2 0,19 10 0,-23-13-80,0-1 0,1 0-1,-1 0 1,1 0 0,-1 0-1,1-1 1,-1 1 0,1-1-1,-1 0 1,1-1 0,0 1 0,-1-1-1,0 0 1,1 0 0,-1 0-1,7-3 1,3-2-6746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26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24575,'0'13'0,"0"9"0,4 32 0,-3-46 0,1 1 0,0 0 0,1-1 0,-1 1 0,2-1 0,6 12 0,-3-7 30,1-1 0,0 0 0,15 16 0,-19-24-144,0 0 0,0 0-1,1 0 1,-1-1 0,1 0 0,-1 0-1,1 0 1,0 0 0,0-1 0,0 1-1,1-1 1,5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0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78 24575,'18'0'0,"-13"-1"0,0 1 0,1 0 0,-1 0 0,0 0 0,6 2 0,-11-2 0,0 0 0,0 0 0,0 0 0,0 0 0,0 0 0,0 0 0,1 0 0,-1 0 0,0 0 0,0 0 0,0 0 0,0 0 0,0 1 0,0-1 0,0 0 0,0 0 0,0 0 0,0 0 0,0 0 0,0 0 0,0 0 0,0 0 0,0 0 0,0 0 0,0 0 0,0 0 0,0 1 0,0-1 0,-1 0 0,1 0 0,0 0 0,0 0 0,0 0 0,0 0 0,0 0 0,0 0 0,0 0 0,0 0 0,0 0 0,0 0 0,0 0 0,0 0 0,0 0 0,0 0 0,0 0 0,0 1 0,-1-1 0,1 0 0,0 0 0,0 0 0,0 0 0,0 0 0,0 0 0,0 0 0,0 0 0,-6 3 0,-5 2 0,-1-1 0,0 0 0,0-1 0,0 0 0,-15 1 0,6-2 0,0-1 0,-29-3 0,35 1 0,1-1 0,-1 0 0,0-1 0,-23-9 0,33 10 0,0 0 0,0-1 0,0 1 0,0-1 0,1-1 0,-8-5 0,9 6 0,1 1 0,0-1 0,0 1 0,0-1 0,0 0 0,0 1 0,1-1 0,-1 0 0,1 0 0,0-1 0,0 1 0,-1-4 0,2 6 0,-1 0 0,1 1 0,0-1 0,0 0 0,0 1 0,0-1 0,0 0 0,0 1 0,0-1 0,0 0 0,0 1 0,0-1 0,0 0 0,0 1 0,0-1 0,0 0 0,1 1 0,-1-1 0,0 0 0,1 1 0,-1-1 0,0 1 0,1-1 0,-1 0 0,0 1 0,1-1 0,-1 1 0,1-1 0,-1 1 0,1 0 0,0-1 0,-1 1 0,1-1 0,-1 1 0,1 0 0,0 0 0,-1-1 0,1 1 0,0 0 0,-1 0 0,1 0 0,0 0 0,-1 0 0,1-1 0,0 1 0,-1 1 0,2-1 0,2 0 0,-1 0 0,1 1 0,0 0 0,-1 0 0,1 0 0,0 0 0,5 3 0,-1 1 0,-1 0 0,1 0 0,-1 0 0,-1 1 0,1 0 0,-1 1 0,0-1 0,0 1 0,-1 0 0,6 11 0,-1-2 0,-2 0 0,0 1 0,-1 0 0,6 20 0,-7-13 0,-1 0 0,-2 0 0,0 1 0,-1 0 0,-2 0 0,0-1 0,-2 1 0,-7 42 0,0-26 0,-2 0 0,-1-1 0,-3 0 0,-24 49 0,39-88 0,-37 66 0,33-61 0,-1 0 0,1 0 0,-1 0 0,0-1 0,-1 0 0,1 0 0,-13 8 0,17-12 0,-1 0 0,1 0 0,-1 0 0,1 0 0,-1-1 0,0 1 0,1-1 0,-1 1 0,0-1 0,0 1 0,0-1 0,1 0 0,-1 0 0,0 0 0,0 0 0,1 0 0,-1 0 0,0-1 0,0 1 0,0-1 0,1 1 0,-1-1 0,-2-1 0,2 1 0,1 0 0,-1 0 0,0-1 0,1 1 0,0-1 0,-1 1 0,1-1 0,0 0 0,0 0 0,0 1 0,0-1 0,0 0 0,0 0 0,0 0 0,1 0 0,-1 0 0,1 0 0,-1 0 0,1-4 0,0 2 0,0 0 0,0 0 0,0 0 0,1 0 0,-1 0 0,1 0 0,0 1 0,0-1 0,1 0 0,-1 0 0,1 1 0,0-1 0,0 1 0,0-1 0,0 1 0,1 0 0,-1 0 0,1 0 0,0 0 0,-1 1 0,2-1 0,3-2 0,2-1 0,-1 0 0,1 1 0,1 1 0,-1-1 0,1 2 0,0-1 0,15-2 0,-4 2 0,0 1 0,1 1 0,-1 1 0,32 3 0,87 16 0,-73-9 0,29 3-1365,-14-4-5461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26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24575,'-7'13'0,"-5"1"0,-1 0 0,-21 16 0,-16 17 0,31-25 0,1 2 0,1 1 0,-24 45 0,-30 86 0,45-97 0,7-15-1365,5-10-5461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27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0 24575,'0'0'0,"-7"0"0,6 0 0,0 0 0,0 1 0,-1-1 0,1 0 0,0 1 0,0-1 0,-1 1 0,1 0 0,0-1 0,0 1 0,0 0 0,0-1 0,0 1 0,0 0 0,0 0 0,0 0 0,0 0 0,0 0 0,1 0 0,-1 0 0,-1 2 0,-1 4 0,0-1 0,-4 13 0,6-18 0,-4 16 0,0 0 0,2 0 0,-2 17 0,-2 55 0,6-17 0,3 0 0,12 83 0,38 140 0,-29-174 0,-12-45 0,-2 0 0,-3 142 0,-7-205 0,1-13 0,0 1-1,0-1 1,0 0-1,0 0 1,0 0 0,0 0-1,0 0 1,0 0-1,0 0 1,0 0-1,0 0 1,0 0-1,0 0 1,0 0 0,0 0-1,0 0 1,0 0-1,0 0 1,0 0-1,0 1 1,0-1-1,0 0 1,-1 0 0,1 0-1,0 0 1,0 0-1,0 0 1,0 0-1,0 0 1,0 0-1,0 0 1,0 0 0,0 0-1,0 0 1,0 0-1,0 0 1,0 0-1,0 0 1,0 0-1,0 0 1,0 0 0,0 0-1,0 0 1,-1 0-1,1 0 1,0 0-1,0 0 1,0 0-1,0 0 1,0 0 0,0 0-1,0 0 1,0 0-1,0 0 1,0 0-1,0 0 1,0 0-1,0 0 1,0 0 0,0 0-1,0 0 1,0 0-1,0 0 1,0 0-1,0-1 1,0 1-1,0 0 1,-1 0 0,1 0-1,-3-6 78,-3-8-1488,1-1-5415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27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0 343 24575,'0'0'0,"0"0"0,0-13 0,0-4 0,1-1 0,1 1 0,0 0 0,6-21 0,-5 28 0,0 1 0,1-1 0,0 1 0,0 0 0,1 1 0,0-1 0,0 1 0,13-15 0,-5 10 0,1 0 0,0 1 0,1 0 0,30-18 0,-32 23 0,0 0 0,1 0 0,0 2 0,0 0 0,0 0 0,24-3 0,-30 7 0,-1 0 0,1 0 0,-1 1 0,1 0 0,10 2 0,-17-2 0,0 0 0,-1 0 0,1 1 0,-1-1 0,1 0 0,0 1 0,-1-1 0,1 0 0,-1 1 0,1-1 0,-1 1 0,1-1 0,-1 1 0,1-1 0,-1 1 0,0-1 0,1 1 0,-1-1 0,0 1 0,1 0 0,-1-1 0,0 1 0,0 0 0,0-1 0,1 1 0,-1 0 0,0-1 0,0 2 0,-2 21 0,2-23 0,-2 12 0,-1 0 0,-1-1 0,0 1 0,0-1 0,-1 0 0,0 0 0,-14 19 0,6-12 0,-1 0 0,0-2 0,-25 23 0,30-31-195,0 0 0,-1-1 0,0-1 0,0 0 0,-1 0 0,-17 6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4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24575,'0'0'0,"0"0"0,0 0 0,0 0 0,0 0 0,0 0 0,0 0 0,0 3 0,6 300 131,0-38-1627,-6-217-5330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5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24575,'0'1'0,"2"11"0,13 55 0,5 16-8191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6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1 24575,'0'0'0,"-3"0"0,0 0 0,-1 0 0,1 0 0,0 0 0,0 1 0,-6 1 0,8-1 0,-1 0 0,1 0 0,0 0 0,-1 0 0,1 0 0,0 0 0,0 0 0,0 0 0,0 0 0,0 1 0,0-1 0,0 0 0,0 1 0,1-1 0,-2 3 0,-5 13 0,1 0 0,0 0 0,1 1 0,-3 20 0,-3 73 0,4-37 0,-1 28 0,8-86 0,1-1 0,0 0 0,1 0 0,7 25 0,6 11-1365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7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24575,'0'0'0,"0"-22"0,13 23 0,-3-2 0,0 0 0,0-1 0,0 0 0,0 0 0,12-6 0,-2 2 0,88-31 0,-90 30 0,0-2 0,0 0 0,27-21 0,-2-2 0,-45 48 0,-3 3 0,-9 23 0,8-24 0,-7 31 0,7 0 0,2 1 0,4 77 0,2-50 0,-2-77 0,0 1 0,-1-1 0,1 1 0,0-1 0,0 1 0,0-1 0,-1 0 0,1 1 0,0-1 0,-1 1 0,1-1 0,0 1 0,-1-1 0,1 0 0,0 1 0,-1-1 0,1 0 0,-1 0 0,1 1 0,-1-1 0,1 0 0,-1 0 0,1 0 0,-1 1 0,1-1 0,-1 0 0,1 0 0,-1 0 0,1 0 0,-1 0 0,1 0 0,-1 0 0,1 0 0,-1 0 0,-25-2 0,17 1 0,-87 1 0,102-8 0,1 3 24,1-1 0,0 1 0,1 0 0,15-6 0,37-11-1509,-33 13-5341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7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 24575,'-13'0'0,"8"0"0,-2 0 0,-1 0 0,-12 2 0,17-1 0,0 0 0,0 0 0,0 0 0,0 0 0,0 1 0,0-1 0,0 1 0,0 0 0,-2 2 0,0 0 15,1 0 0,0 1 0,0-1 0,0 1 0,1 0 0,-1 0 0,-4 10 0,0 3-758,-5 20 1,6-18-6084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8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0 24575,'0'0'0,"0"0"0,-6 0 0,0 0 0,1 0 0,0 1 0,-1-1 0,1 1 0,-8 2 0,12-3 0,-1 1 0,0 0 0,0 0 0,0 0 0,0 0 0,1 0 0,-1 1 0,1-1 0,-1 0 0,1 1 0,-1-1 0,1 1 0,0-1 0,-1 1 0,1 0 0,0 0 0,-1 2 0,-1 4 0,0-1 0,1 1 0,0 0 0,0 0 0,1 0 0,-1 16 0,4 51 0,0-51 0,3 78-1365,-3-57-5461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28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498 0 24575,'-2'0'0,"1"0"0,0 1 0,0-1 0,-1 1 0,1-1 0,0 1 0,0-1 0,0 1 0,0 0 0,0-1 0,0 1 0,0 0 0,-2 1 0,-11 13 0,7-6 0,0 1 0,1 0 0,0 0 0,1 0 0,-8 22 0,-13 58 0,13-44 0,-10 31 0,-5-2 0,-60 120 0,38-106 0,-100 138 0,138-212-94,8-10-65,0 0 0,0 0 0,0 0 1,1 1-1,0-1 0,0 1 0,-4 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2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70 266 24575,'0'0'0,"0"0"0,3-5 0,29-52 0,-27 48 0,-2-1 0,1 1 0,-1 0 0,3-19 0,-2 5 0,-2 14 0,0-1 0,-1 0 0,0-19 0,-1 27 0,-1 0 0,0-1 0,1 1 0,-1 0 0,0-1 0,0 1 0,-1 0 0,1 0 0,0 0 0,-1 0 0,1 0 0,-1 0 0,-2-1 0,1-1 0,0 2 0,0-1 0,-1 0 0,1 1 0,-1-1 0,-5-2 0,7 4 0,-1 1 0,1-1 0,0 0 0,0 1 0,-1 0 0,1-1 0,0 1 0,-1 0 0,1 0 0,0 0 0,-1 0 0,1 1 0,0-1 0,0 1 0,-1-1 0,1 1 0,0 0 0,0 0 0,0 0 0,0 0 0,0 0 0,0 0 0,0 0 0,-3 3 0,2-1 0,0 0 0,1 0 0,-1 0 0,1 0 0,0 0 0,0 0 0,0 0 0,0 1 0,1-1 0,-1 1 0,1 0 0,0-1 0,0 1 0,-1 4 0,2-5 0,-1 1 0,1-1 0,0 1 0,0-1 0,0 1 0,1 0 0,-1-1 0,1 1 0,0-1 0,0 1 0,0-1 0,0 0 0,1 1 0,-1-1 0,1 0 0,3 5 0,-2-5 0,0 0 0,0 0 0,0 0 0,0-1 0,1 1 0,-1-1 0,0 0 0,1 0 0,0 0 0,0 0 0,-1-1 0,1 1 0,0-1 0,6 1 0,-3-1 0,1-1 0,-1 1 0,1-1 0,-1-1 0,1 1 0,-1-2 0,1 1 0,-1-1 0,0 0 0,0 0 0,1-1 0,-1 0 0,-1 0 0,1 0 0,-1-1 0,1 0 0,-1-1 0,0 1 0,7-9 0,-10 10 0,-1 1 0,0-1 0,-1 0 0,1 0 0,2-5 0,-4 7 0,1-1 0,-1 1 0,1 0 0,-1-1 0,0 1 0,0 0 0,1-1 0,-1 1 0,0-1 0,0 1 0,0 0 0,0-1 0,-1 1 0,1 0 0,0-1 0,-1-1 0,-1 22 0,12 96 0,-9-103 0,1 1 0,0 0 0,0-1 0,1 1 0,8 19 0,31 57 0,-22-49 0,-17-34 0,15 31 0,-2 0 0,19 62 0,-32-87 0,0 0 0,-1 0 0,-1 0 0,1 0 0,-2 0 0,0 1 0,-1-1 0,0 0 0,0 0 0,-1 0 0,-1 0 0,0 0 0,-6 13 0,3-11 20,-1 1 0,0-2 0,-1 1 0,-1-1 0,-15 19 0,21-28-98,-1 0 0,0 0 0,0 0-1,0 0 1,-1-1 0,0 0 0,1 0 0,-1 0 0,0 0-1,0-1 1,0 0 0,-1 0 0,1 0 0,0 0 0,-1-1-1,1 0 1,-1 0 0,-8-1 0,-2-1-6748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29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61 24575,'0'0'0,"0"-7"0,-1 1 0,1 4 0,0-1 0,0 1 0,0 0 0,1-1 0,-1 1 0,0 0 0,2-5 0,-1 6 0,-1 0 0,1 0 0,0 0 0,0 0 0,0 0 0,-1 0 0,1 0 0,0 1 0,0-1 0,0 0 0,1 0 0,-1 1 0,0-1 0,0 1 0,0-1 0,0 1 0,3-1 0,6-2 0,0 1 0,0 0 0,1 0 0,-1 1 0,13 1 0,56 5 0,-65-4 0,26 3 0,1 1 0,-1 2 0,71 22 0,-38 1 0,80 46 0,-65-30 0,-63-36-1365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29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0 24575,'-16'0'0,"16"0"0,-1 1 0,1-1 0,0 0 0,0 0 0,-1 0 0,1 0 0,0 1 0,0-1 0,0 0 0,-1 0 0,1 1 0,0-1 0,0 0 0,0 0 0,0 1 0,0-1 0,0 0 0,-1 0 0,1 1 0,0-1 0,0 0 0,0 1 0,0-1 0,0 0 0,0 0 0,0 1 0,0-1 0,0 0 0,0 1 0,1-1 0,-1 0 0,0 0 0,0 1 0,0-1 0,0 0 0,0 0 0,0 1 0,1-1 0,5 20 0,-2-11 0,34 113 0,-5 1 0,32 249 0,-60-288-682,-4 87-1,-2-155-6143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30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0 398 24575,'0'0'0,"0"0"0,1-2 0,0-3 0,1 0 0,0 0 0,0 0 0,0 1 0,0-1 0,1 1 0,0-1 0,0 1 0,0 0 0,7-6 0,4-4 0,24-17 0,-22 18 0,23-19 0,73-45 0,119-52-1365,-154 86-5461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44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24575,'0'0'0,"0"0"0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49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247 266 24575,'0'0'0,"1"1"0,-1-1 0,1 0 0,-1 1 0,1-1 0,-1 0 0,1 1 0,-1-1 0,0 0 0,1 1 0,-1-1 0,1 1 0,-1-1 0,0 1 0,1-1 0,-1 1 0,3 3 0,-2-10 0,0-2 0,0 0 0,0 0 0,1-1 0,4-12 0,0-3 0,-1 6 0,10-54 0,-14 63 0,0 0 0,-1 0 0,1 0 0,-2 0 0,-2-17 0,3 25 0,0-1 0,-1 1 0,1-1 0,0 1 0,-1-1 0,0 1 0,1-1 0,-1 1 0,0 0 0,0-1 0,1 1 0,-1 0 0,0 0 0,-1 0 0,1-1 0,0 1 0,0 0 0,0 0 0,-1 1 0,1-1 0,0 0 0,-1 0 0,1 1 0,0-1 0,-1 1 0,1-1 0,-1 1 0,1-1 0,-1 1 0,1 0 0,-1 0 0,0 0 0,1 0 0,-1 0 0,1 0 0,-1 0 0,1 0 0,-2 1 0,-5 1 0,1 0 0,0 1 0,0-1 0,0 1 0,0 1 0,-10 6 0,3-1 0,1 0 0,1 0 0,0 2 0,0 0 0,1 0 0,0 1 0,1 0 0,0 1 0,1 0 0,0 0 0,2 1 0,-12 26 0,10-15 30,1 1 0,2 1 0,-7 51 0,10-32-773,2 67 1,3-86-6084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0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425 497 24575,'4'-4'0,"1"0"0,-1 1 0,1 0 0,7-4 0,4-2 0,-15 8 0,-1 1 0,1-1 0,-1 1 0,1-1 0,-1 1 0,1-1 0,-1 1 0,0-1 0,1 0 0,-1 1 0,0-1 0,1 0 0,-1 0 0,0 1 0,0-1 0,1 0 0,-1 1 0,0-1 0,0 0 0,0 0 0,0 0 0,0 1 0,0-1 0,0 0 0,-1 0 0,1 1 0,0-1 0,0 0 0,0 1 0,-1-2 0,-1-3 0,-1 0 0,1 1 0,-5-7 0,4 6 0,0-1 0,-1 1 0,1 0 0,-1 0 0,0 0 0,0 1 0,-1 0 0,-9-8 0,10 10 0,0-1 0,0 1 0,0 0 0,0 0 0,-1 1 0,1-1 0,-1 1 0,1 0 0,-1 0 0,1 1 0,-7-1 0,1 1 0,1 0 0,-1 1 0,1 0 0,0 1 0,0 0 0,-1 0 0,-13 6 0,10-2 0,1 0 0,-1 1 0,2 0 0,-19 15 0,10-5 0,2 0 0,1 2 0,0 0 0,1 1 0,-18 28 0,24-31 0,-1 1 0,2 1 0,1-1 0,0 1 0,-10 38 0,16-48 0,1 1 0,0-1 0,0 1 0,1 0 0,0-1 0,2 13 0,-1-15 0,0-1 0,1 1 0,0-1 0,0 0 0,1 0 0,-1 0 0,1 0 0,0 0 0,1-1 0,4 7 0,-5-9 0,0 0 0,0 0 0,0 1 0,0-2 0,1 1 0,-1 0 0,1-1 0,0 1 0,-1-1 0,1 0 0,0-1 0,0 1 0,1 0 0,-1-1 0,0 0 0,0 0 0,1-1 0,-1 1 0,0-1 0,1 0 0,5 0 0,-4-1 0,-1 0 0,1 0 0,0-1 0,-1 0 0,1 0 0,-1 0 0,0-1 0,0 1 0,0-1 0,0 0 0,0-1 0,0 1 0,-1-1 0,0 0 0,7-8 0,-4 2 0,0 0 0,0 0 0,-1-1 0,-1 0 0,0 0 0,0-1 0,-1 1 0,-1-1 0,0 0 0,3-22 0,-3 4 0,-2-1 0,-1 1 0,-4-37 0,-2 20 0,-2 1 0,-2 0 0,-2 1 0,-2 0 0,-2 1 0,-2 1 0,-1 0 0,-3 2 0,-1 0 0,-32-41 0,55 81 0,-12-14 0,7 12 0,5 3 0,0 0 0,0 0 0,0 0 0,0 0 0,0 1 0,0-1 0,0 0 0,-1 0 0,1 0 0,0 0 0,0 0 0,0 1 0,0-1 0,0 0 0,0 0 0,0 0 0,0 0 0,0 1 0,0-1 0,0 0 0,0 0 0,0 0 0,0 0 0,0 1 0,0-1 0,0 0 0,0 0 0,0 0 0,0 0 0,0 1 0,0-1 0,1 0 0,4 22 0,2 1 0,13 27 0,-9-22 0,177 399 0,-187-425 0,56 101 0,-49-91 0,0 0 0,1-1 0,0 0 0,0 0 0,2-1 0,10 9 0,-17-16 7,-1-1 0,1 0 0,0 0 0,0 0 0,0 0 0,0 0 0,0-1 0,0 0 0,0 0 0,0 0 0,0 0 0,1-1 0,-1 1 0,0-1 0,0 0 0,7-1 0,-3-1-172,-1 0 1,1 0-1,-1 0 0,0-1 0,0 0 0,0 0 0,0-1 0,7-5 0,19-15-6661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2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1 594 24575,'1'1'0,"0"-1"0,1 0 0,-1 1 0,1 0 0,-1-1 0,0 1 0,1 0 0,-1-1 0,0 1 0,0 0 0,2 1 0,2 3 0,123 76 0,-7-5 0,-86-51 0,43 38 0,-78-63 0,4 4 0,1 0 0,-1 0 0,0 1 0,0-1 0,0 1 0,-1 0 0,5 8 0,-7-10 0,-3-3 0,-3-6 0,2 0 0,1 0 0,0 0 0,0 0 0,0 0 0,1-1 0,0 1 0,0-1 0,1-12 0,-1 6 0,-6-124 0,8 96 0,6-55 0,-5 84 0,0 0 0,1 1 0,0-1 0,1 1 0,8-18 0,-10 25 0,0 0 0,0 1 0,0-1 0,1 0 0,-1 1 0,1 0 0,0-1 0,0 1 0,0 0 0,1 1 0,-1-1 0,0 1 0,1-1 0,0 1 0,0 0 0,0 0 0,0 1 0,7-3 0,-9 5 0,1-1 0,-1 1 0,0 0 0,0 0 0,1 0 0,-1 1 0,0-1 0,2 2 0,10 8 0,0 1 0,19 22 0,-22-22 0,1 0 0,0-1 0,26 19 0,-31-26 0,-1 0 0,1-1 0,0 0 0,0 0 0,0 0 0,0-1 0,15 3 0,-19-5 0,0 0 0,0 0 0,0 0 0,0 0 0,0 0 0,1-1 0,-1 1 0,0-1 0,0 0 0,0 0 0,0 0 0,0 0 0,0 0 0,-1-1 0,1 1 0,0-1 0,-1 0 0,1 0 0,-1 0 0,0 0 0,4-4 0,-2 1 0,0-1 0,0 0 0,0-1 0,-1 1 0,0 0 0,0-1 0,0 0 0,-1 0 0,0 0 0,1-9 0,0-8 0,0-42 0,-3 46 0,0 19 0,0 0 0,0 1 0,0-1 0,1 1 0,-1-1 0,0 0 0,0 1 0,0-1 0,1 1 0,-1-1 0,0 1 0,1-1 0,-1 1 0,1 0 0,-1-1 0,0 1 0,1-1 0,-1 1 0,1 0 0,-1-1 0,1 1 0,-1 0 0,1-1 0,-1 1 0,1 0 0,0 0 0,-1 0 0,1 0 0,-1-1 0,1 1 0,-1 0 0,1 0 0,1 0 0,24 1 0,-16 0 0,1-2 0,-1 1 0,1-2 0,-1 0 0,1 0 0,-1 0 0,0-2 0,1 1 0,-2-1 0,1-1 0,0 0 0,-1 0 0,0-1 0,11-8 0,-11 7 0,0-1 0,-1 0 0,0 0 0,-1 0 0,0-1 0,0-1 0,-1 1 0,0-1 0,0 0 0,-1 0 0,-1 0 0,5-15 0,-5 9 0,0 0 0,-1 0 0,-1 0 0,-1-1 0,-1-19 0,0 34 0,0 0 0,0 0 0,0 0 0,0 0 0,-1 0 0,1 0 0,-1 0 0,0 0 0,-1-2 0,2 4 0,0 0 0,0 0 0,0 0 0,0 0 0,0 0 0,0 0 0,0 0 0,0 0 0,0 0 0,0 0 0,0 0 0,0 0 0,0-1 0,0 1 0,0 0 0,0 0 0,0 0 0,0 0 0,0 0 0,0 0 0,-1 0 0,1 0 0,0 0 0,0 0 0,0 0 0,0 0 0,0 0 0,0 0 0,0 0 0,0 0 0,0 0 0,0 0 0,0 0 0,-1 0 0,1 0 0,0 0 0,0 0 0,0 0 0,0 0 0,0 0 0,0 0 0,0 0 0,0 0 0,0 0 0,0 0 0,0 0 0,0 0 0,-3 5 0,1 7 0,0 77 0,2-89 0,0 0 0,0 0 0,0 1 0,0-1 0,0 0 0,0 1 0,0-1 0,0 0 0,0 0 0,0 1 0,0-1 0,1 0 0,-1 0 0,0 1 0,0-1 0,0 0 0,0 0 0,0 1 0,0-1 0,1 0 0,-1 0 0,0 0 0,0 1 0,0-1 0,1 0 0,-1 0 0,0 0 0,0 0 0,1 1 0,7-4 0,9-12 0,-14 13 0,4-6 0,13-9 0,-19 16 0,0 0 0,1 0 0,-1 1 0,1-1 0,-1 1 0,1-1 0,-1 1 0,1-1 0,-1 1 0,1 0 0,0 0 0,-1 0 0,1 0 0,2 0 0,2 1 0,0 1 0,0-1 0,0 2 0,-1-1 0,1 1 0,0-1 0,-1 1 0,7 6 0,11 7 3,-1 0-1,-1 2 1,-1 1-1,-1 1 1,20 25-1,1 7-102,35 62 0,-32-40-85,-2 2-1,-5 2 1,-2 1 0,27 102-1,-51-147 186,9 70 0,-18-92 0,0-1 0,-1 1 0,0-1 0,-1 1 0,0-1 0,-1 1 0,0-1 0,-1 0 0,-7 20 0,8-26 21,0 0 0,-1-1-1,0 1 1,0-1-1,0 0 1,0 0-1,-1 0 1,1 0 0,-1 0-1,0-1 1,0 1-1,0-1 1,-1 0 0,1-1-1,-1 1 1,0-1-1,0 0 1,0 0 0,0 0-1,0-1 1,0 1-1,0-1 1,0-1 0,-1 1-1,1-1 1,-9 0-1,3-1 27,-1 0-1,1-1 0,0 0 1,0-1-1,0-1 0,0 1 1,1-2-1,-1 1 0,1-1 1,0-1-1,-13-9 0,5 0-46,0 0 0,1-1 0,1-1 0,1 0 0,0-2 0,-21-34 0,21 28 0,1-2 0,2 1 0,0-2 0,-14-55 0,22 67-195,1-1 0,0 1 0,1-1 0,1 0 0,1 0 0,3-31 0,0 28-6631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2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1 674 24575,'0'0'0,"3"-7"0,4-1 0,0 0 0,0 1 0,11-8 0,6-5 0,32-35 0,56-69 0,-83 87 0,-1-2 0,-2 0 0,25-53 0,-34 57 0,-2 0 0,-1-1 0,16-70 0,-28 96-1365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3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24575,'0'0'0,"4"1"0,1-1 0,0 2 0,0-1 0,0 0 0,-1 1 0,1 0 0,0 0 0,-1 0 0,0 1 0,0 0 0,0-1 0,0 1 0,0 1 0,4 3 0,2 4 0,0 1 0,0 0 0,8 16 0,13 23 0,-3 3 0,23 58 0,33 120 0,44 255 0,-125-475-78,7 31-351,-2-1 0,6 81 0,-14-112-6397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4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0 426 24575,'15'0'0,"2"0"0,-1-2 0,1 0 0,-1-1 0,1 0 0,30-12 0,-9 0 0,43-25 0,-30 12 0,-1-3 0,-2-2 0,-1-2 0,-1-2 0,-3-2 0,43-49 0,-81 84-103,4-7-318,1 0 1,13-10-1,-12 13-6405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24575,'0'0'0,"4"0"0,5-2 0,4-2 0,8-3 0,8 1 0,8 0 0,10 3 0,8 0 0,-1 2 0,-9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2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 24575,'0'-3'0,"0"-9"0,0 12 0,0 0 0,0-1 0,0 1 0,0 0 0,0 0 0,0-1 0,0 1 0,0 0 0,0 0 0,0 0 0,0-1 0,0 1 0,0 0 0,0 0 0,0-1 0,0 1 0,0 0 0,-1 0 0,1 0 0,0 0 0,0-1 0,0 1 0,0 0 0,-1 0 0,1 0 0,0 0 0,0 0 0,0-1 0,-1 1 0,1 0 0,0 0 0,0 0 0,0 0 0,-1 0 0,1 0 0,0 0 0,-1 0 0,1 0 0,0 0 0,-1 1 0,1-1 0,0 0 0,0 0 0,-1 1 0,1-1 0,0 0 0,0 1 0,-1-1 0,1 0 0,0 0 0,0 1 0,0-1 0,0 0 0,-1 1 0,1-1 0,0 1 0,0-1 0,0 0 0,0 1 0,0-1 0,0 1 0,-1 12 0,1-10 0,-2 237 0,3-141 0,-2-106 0,1-1 0,-1 1 0,-3-10 0,-1-9 0,-3-60 0,4-111 0,5 193 0,1 7 0,2 13 0,-4-14 0,26 156 0,-20-107 0,3-1 0,21 74 0,-20-98-1365,0-9-5461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4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0 274 24575,'1'1'0,"-1"1"0,0-1 0,1 0 0,-1 0 0,1 0 0,0 0 0,-1 1 0,1-1 0,0 0 0,0 0 0,-1 0 0,3 1 0,0 2 0,34 46 0,53 93 0,-84-132 0,-5-7 0,1 0 0,0-1 0,0 1 0,0 0 0,1-1 0,-1 0 0,1 1 0,6 5 0,-5-9-1365</inkml:trace>
  <inkml:trace contextRef="#ctx0" brushRef="#br0" timeOffset="1">88 0 24575,'0'0'0,"0"0"0,0 0 0,0 0 0,2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5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8 612 24575,'-2'-4'0,"1"0"0,-1-1 0,1 1 0,1-1 0,-1 1 0,1-1 0,-1 1 0,1-1 0,1-8 0,0 5 0,0-11 0,0 0 0,2 1 0,0-1 0,7-23 0,-8 36 0,0 0 0,1 0 0,0 0 0,0 0 0,0 0 0,0 1 0,1-1 0,0 1 0,0 0 0,1 0 0,-1 0 0,1 1 0,0 0 0,0 0 0,1 0 0,5-3 0,-4 3 0,0 1 0,0 0 0,0 1 0,0 0 0,1 0 0,-1 0 0,1 1 0,-1 0 0,16 0 0,-19 1 0,1 1 0,0-1 0,-1 1 0,1 0 0,-1 0 0,0 1 0,1-1 0,-1 1 0,0 0 0,0 0 0,0 1 0,0-1 0,-1 1 0,1 0 0,-1 0 0,1 0 0,5 7 0,-3-2 0,0 0 0,0 1 0,-1 0 0,8 18 0,-12-24 0,0 0 0,0 0 0,0 0 0,0 1 0,0-1 0,-1 0 0,1 0 0,-1 0 0,0 1 0,0-1 0,0 0 0,0 0 0,-1 1 0,1-1 0,-1 0 0,0 0 0,0 0 0,0 0 0,-3 5 0,4-7 0,-1-1 0,1 1 0,-1 0 0,1 0 0,-1-1 0,0 1 0,1 0 0,-1-1 0,0 1 0,0-1 0,1 1 0,-1-1 0,0 1 0,0-1 0,0 0 0,0 1 0,0-1 0,1 0 0,-1 1 0,0-1 0,0 0 0,0 0 0,0 0 0,0 0 0,0 0 0,-2 0 0,2-1 0,0 1 0,-1-1 0,1 1 0,0-1 0,-1 0 0,1 0 0,0 1 0,0-1 0,-1 0 0,1 0 0,0 0 0,0 0 0,0-1 0,0 1 0,0 0 0,1 0 0,-2-3 0,-4-8 0,1 0 0,0 0 0,1 0 0,1-1 0,-3-15 0,3 6 0,1 0 0,1-30 0,1 38 0,1 1 0,0 0 0,2 0 0,-1 0 0,8-21 0,-8 30 0,0-1 0,0 0 0,1 1 0,-1-1 0,1 1 0,0 0 0,6-7 0,-6 9 0,-1 0 0,1 0 0,-1 0 0,1 0 0,0 1 0,0-1 0,0 1 0,0-1 0,0 1 0,0 0 0,0 0 0,1 0 0,3 0 0,0 1 0,0 0 0,1 0 0,-1 1 0,0 0 0,1 0 0,-1 1 0,0 0 0,0 0 0,0 1 0,0-1 0,-1 1 0,1 1 0,-1 0 0,7 4 0,10 9 0,-1 0 0,25 26 0,-39-35 0,0 0 0,0-1 0,1-1 0,0 1 0,17 8 0,-24-14 0,0 0 0,0 0 0,0-1 0,0 1 0,0 0 0,0-1 0,0 0 0,0 1 0,0-1 0,0 0 0,0 0 0,1 0 0,-1 0 0,0 0 0,0-1 0,0 1 0,0-1 0,0 1 0,0-1 0,0 0 0,0 0 0,0 0 0,0 0 0,0 0 0,-1 0 0,1 0 0,0-1 0,-1 1 0,1-1 0,-1 1 0,1-1 0,-1 1 0,0-1 0,1 0 0,-1 0 0,1-2 0,2-4 0,0-1 0,-1 1 0,0-1 0,0 0 0,-1 0 0,0 0 0,1-13 0,0-66 0,-3 75 0,-2-77 0,1 125 0,1 24 0,0-59 0,0 1 0,0-1 0,0 1 0,0-1 0,0 1 0,0-1 0,1 1 0,-1-1 0,0 1 0,0 0 0,0-1 0,1 1 0,-1-1 0,0 1 0,0-1 0,1 0 0,-1 1 0,0-1 0,1 1 0,-1-1 0,1 1 0,0-1 0,-1 0 0,1 0 0,-1 0 0,1 0 0,-1 1 0,1-1 0,-1-1 0,1 1 0,-1 0 0,1 0 0,-1 0 0,1 0 0,-1 0 0,1 0 0,-1 0 0,1-1 0,-1 1 0,2-1 0,2-1 0,0-1 0,0-1 0,6-6 0,-5 6 0,-2 1 0,0 0 0,1 1 0,-1-1 0,1 1 0,0-1 0,-1 1 0,8-2 0,-9 3 0,1 0 0,0 1 0,0-1 0,0 1 0,0 0 0,-1-1 0,1 1 0,0 1 0,0-1 0,0 0 0,-1 1 0,1-1 0,4 3 0,3 1 0,0 1 0,0 0 0,0 1 0,-1 1 0,0-1 0,0 1 0,12 13 0,5 6 4,-1 2 1,31 43-1,34 69-196,-51-74-49,-2 2 0,-4 2 0,25 74 0,-45-106 245,-2 0 0,-2 1 0,-1 0 0,-2 1 0,-2-1 0,-2 1 1,-4 67-1,1-104-4,-1 20 0,-6 24 0,7-41 0,-1 0 0,0 1 0,0-2 0,0 1 0,-1 0 0,0 0 0,0-1 0,-7 10 0,8-13 34,0 0 0,0-1 1,0 1-1,0 0 0,0-1 1,0 1-1,0-1 0,-1 0 1,1 0-1,-1 0 0,1 0 1,-1 0-1,1 0 0,-1-1 0,1 1 1,-1-1-1,0 0 0,1 1 1,-1-1-1,0-1 0,1 1 1,-1 0-1,1-1 0,-1 1 1,0-1-1,-2-1 0,-5-1-4,0-1 0,1-1-1,-1 0 1,1 0 0,-12-10 0,6 4-26,1-1 0,0 0 0,1-1 0,0-1 0,1 0 0,0 0 0,1-1 0,1-1 0,-16-33 0,18 30-46,1-1 0,1 0 0,0 0 0,2 0 0,0-1 0,1 0 0,1 0 0,1 0 0,3-27 0,23-136-2479,16-16-2764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7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90 24575,'0'0'0,"0"-1"0,0-2 0,-8-21 0,-2-8 0,1 3-8191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7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24575,'0'0'0,"0"0"0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8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24575,'0'0'0,"7"0"0,52 3 0,0 3 0,69 16 0,-1-1 0,50-6 0,-139-15 0,0-1 0,62-10 0,-78 6-117,10-1-195,-1 1 0,1 1 0,38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5:58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24575,'12'9'0,"297"170"0,-292-170 0,34 20 0,-47-27 0,0 1 0,0 0 0,0 0 0,-1 0 0,0 1 0,1-1 0,-1 1 0,0 0 0,3 6 0,-5-9 0,-1-1 0,0 1 0,1 0 0,-1 0 0,0 0 0,0 0 0,1 0 0,-1 0 0,0 0 0,0 0 0,0 0 0,0 0 0,0 0 0,-1 0 0,1 0 0,0 0 0,0 0 0,-1 0 0,1 0 0,-1 1 0,-1 2 0,0-1 0,0 0 0,0-1 0,-5 5 0,0 1 0,-9 9 0,0-1 0,-2 0 0,0-1 0,-37 23 0,48-33 0,-1 0 0,1 0 0,-7 7 0,12-10 0,0 0 0,0 1 0,0-1 0,1 1 0,-1-1 0,1 1 0,-1 0 0,1-1 0,0 1 0,0 0 0,0 0 0,-1 4 0,2-6 0,0-1 0,0 0 0,0 0 0,0 1 0,0-1 0,0 0 0,0 1 0,0-1 0,0 0 0,0 1 0,0-1 0,-1 0 0,1 0 0,0 1 0,0-1 0,0 0 0,0 0 0,-1 1 0,1-1 0,0 0 0,0 0 0,0 1 0,-1-1 0,1 0 0,0 0 0,-1 0 0,1 0 0,0 1 0,-1-1 0,1 0 0,-1 0 0,1-1 0,-1 1 0,1 0 0,-1 0 0,1 0 0,-1-1 0,1 1 0,0 0 0,-1-1 0,1 1 0,-1 0 0,1-1 0,0 1 0,-1-1 0,-12-19 0,13 19 0,-2-2 0,0-1 0,1 0 0,-1 0 0,1 0 0,0 0 0,1-1 0,-1 1 0,0 0 0,1 0 0,0-8 0,2-2 0,6-27 0,-5 28 0,31-131-1365,-23 103-5461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0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24575,'0'0'0,"-2"5"0,0 12 0,1 20 0,4 30 0,0 15 0,1-6-8191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2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56 24575,'-2'-1'0,"1"0"0,0 0 0,-1 0 0,1 0 0,0 0 0,0-1 0,-2-1 0,2 1 0,-2-1 0,1 1 0,0-1 0,0 0 0,0 1 0,0-1 0,1 0 0,-1 0 0,1 0 0,0-1 0,0 1 0,0 0 0,-1-5 0,17 16 0,-7-5 0,0-1 0,1 1 0,-1-1 0,1-1 0,9 2 0,46-1 0,-32-2 0,24 3 0,83 14 0,-103-10 0,1 2 0,-1 1 0,42 19 0,-70-25-113,2 0-200,1 1 0,0-1 0,16 3 0,-18-6-6513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2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24575,'15'0'0,"-1"1"0,1 0 0,-1 2 0,0-1 0,0 2 0,0 0 0,0 0 0,24 12 0,-22-8 0,0 0 0,-1 0 0,0 1 0,-1 1 0,0 1 0,-1 0 0,0 0 0,17 21 0,-29-31 0,0 1 0,0-1 0,0 1 0,0 0 0,-1-1 0,1 1 0,-1 0 0,1-1 0,-1 1 0,0 0 0,0 0 0,1-1 0,-1 1 0,-1 0 0,1 0 0,0 0 0,0-1 0,-1 1 0,1 0 0,-1 0 0,1-1 0,-1 1 0,0 0 0,1-1 0,-1 1 0,0-1 0,-2 3 0,-3 5 0,-1-1 0,0 1 0,-12 9 0,12-11 0,-44 40 0,-80 55 0,88-70 0,43-32 0,0 0 0,0 0 0,0 0 0,-1 0 0,1 1 0,0-1 0,0 0 0,0 0 0,0 0 0,0 0 0,-1 0 0,1 0 0,0 0 0,0 1 0,0-1 0,0 0 0,-1 0 0,1 0 0,0 0 0,0 0 0,0 0 0,0 0 0,-1 0 0,1 0 0,0 0 0,0 0 0,0 0 0,-1 0 0,1 0 0,0 0 0,0 0 0,0 0 0,0-1 0,-1 1 0,1 0 0,0 0 0,0 0 0,0 0 0,-1-9 0,8-17 0,-5 21 0,52-230-1365,-49 200-5461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3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195 255 24575,'7'-14'0,"5"-2"0,-1 0 0,-1-1 0,13-29 0,-2-11 0,-19 50 0,-1 0 0,1 0 0,-1 0 0,0 0 0,-1 0 0,0-11 0,0 17 0,0 0 0,0-1 0,0 1 0,0 0 0,-1 0 0,1 0 0,0 0 0,-1 0 0,1 0 0,0-1 0,-1 1 0,1 0 0,-1 0 0,0 0 0,1 0 0,-1 1 0,0-1 0,0 0 0,1 0 0,-1 0 0,0 0 0,0 1 0,0-1 0,0 0 0,0 1 0,0-1 0,0 1 0,0-1 0,0 1 0,0 0 0,-1-1 0,1 1 0,0 0 0,0 0 0,0 0 0,0 0 0,0 0 0,-1 0 0,1 0 0,-2 0 0,-3 1 0,0 1 0,-1 0 0,1 0 0,0 0 0,0 1 0,-6 3 0,-19 10 0,0 2 0,2 1 0,-54 46 0,79-62 0,1 0 0,0 0 0,0 0 0,0 1 0,0-1 0,0 1 0,1 0 0,-2 4 0,3-8 0,1 1 0,0-1 0,0 1 0,0-1 0,0 1 0,0-1 0,0 1 0,0 0 0,0-1 0,0 1 0,0-1 0,0 1 0,0-1 0,0 1 0,0-1 0,1 1 0,-1-1 0,0 1 0,0-1 0,1 1 0,-1-1 0,0 0 0,0 1 0,1-1 0,-1 1 0,1-1 0,-1 0 0,0 1 0,1-1 0,-1 0 0,1 1 0,-1-1 0,1 0 0,-1 0 0,1 1 0,0-1 0,2 1 0,1 0 0,0 0 0,0 0 0,4 0 0,-4 0 0,78 11 0,24 3 0,-98-13 0,1 0 0,0 1 0,-1 0 0,15 7 0,-21-9 0,0 0 0,0 0 0,0 0 0,0 1 0,-1-1 0,1 1 0,0 0 0,-1-1 0,1 1 0,1 3 0,-3-4 0,1 0 0,-1 0 0,1 0 0,-1 0 0,0 1 0,1-1 0,-1 0 0,0 0 0,0 0 0,0 0 0,0 1 0,0-1 0,0 0 0,0 0 0,0 0 0,-1 1 0,1-1 0,0 0 0,-1 0 0,1 0 0,-2 2 0,2-2 0,-1 1 0,0-1 0,-1 1 0,1-1 0,0 1 0,0-1 0,-1 0 0,1 1 0,-1-1 0,1 0 0,-1 0 0,1 0 0,-1 0 0,0 0 0,1-1 0,-1 1 0,0 0 0,-2 0 0,3-1 0,0 0 0,0 0 0,0 0 0,1 0 0,-1 0 0,0 0 0,0 0 0,0 0 0,1 0 0,-1-1 0,0 1 0,0 0 0,1 0 0,-1-1 0,0 1 0,0 0 0,1-1 0,-2 0 0,1 0 0,1 0 0,-1 0 0,0 0 0,1 0 0,-1 0 0,0 0 0,1 0 0,0 0 0,-1 0 0,1 0 0,-1 0 0,1-1 0,0 1 0,0 0 0,0 0 0,0-2 0,0-5 0,0 0 0,1 0 0,0 0 0,0 0 0,1 0 0,3-9 0,20-46 0,-18 48 0,21-48-1365,0 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224 195 24575,'0'-13'0,"0"4"0,0-1 0,-3-17 0,2 23 0,0 1 0,0-1 0,0 0 0,-1 1 0,1-1 0,-1 1 0,0 0 0,0 0 0,0-1 0,-5-3 0,-3-6 0,-2 1 0,0 1 0,0 0 0,-1 0 0,-1 1 0,-17-10 0,30 19 0,-1 1 0,1-1 0,-1 0 0,1 1 0,-1-1 0,1 1 0,-1-1 0,1 1 0,-1 0 0,0 0 0,1 0 0,-1 0 0,1 0 0,-1 0 0,1 0 0,-1 0 0,0 0 0,1 1 0,-1-1 0,1 1 0,-1-1 0,-1 2 0,1 0 0,0-1 0,0 1 0,0 0 0,0 1 0,0-1 0,0 0 0,0 0 0,1 1 0,-1-1 0,1 1 0,-2 4 0,-3 8 0,0 0 0,1 1 0,1 0 0,-4 33 0,3 68 0,5-115 0,0 1 0,0 0 0,0-1 0,1 1 0,-1-1 0,1 1 0,-1 0 0,1-1 0,0 1 0,0-1 0,0 1 0,0-1 0,2 3 0,-1-3 0,0-1 0,-1 1 0,1-1 0,0 0 0,-1 1 0,1-1 0,0 0 0,0 0 0,0 0 0,0 0 0,0-1 0,0 1 0,0-1 0,1 1 0,-1-1 0,3 1 0,-2-1 0,0 1 0,0-1 0,0 0 0,1 0 0,-1 0 0,0-1 0,0 1 0,0-1 0,0 0 0,0 1 0,0-1 0,0-1 0,0 1 0,0 0 0,0-1 0,0 1 0,-1-1 0,1 0 0,-1 0 0,1 0 0,-1 0 0,0-1 0,0 1 0,0 0 0,0-1 0,0 0 0,0 1 0,-1-1 0,1 0 0,-1 0 0,0 0 0,2-5 0,-1 0 0,-1 0 0,1 0 0,-1-1 0,0-10 0,-1 4 0,11 30 0,54 134 0,-35-77 0,-23-54 0,29 65 0,33 117 0,-62-172 0,-1-1 0,-1 1 0,-2 0 0,0 0 0,-2 0 0,-1 0 0,-1 0 0,-9 47 0,8-64 0,-1 0 0,-1 0 0,0 0 0,-1 0 0,0-1 0,0 0 0,-1 0 0,0 0 0,-1-1 0,0 0 0,-16 15 0,17-18 0,0 0 0,-1-1 0,0 0 0,0-1 0,0 1 0,-1-1 0,1-1 0,-1 1 0,0-1 0,0-1 0,-1 1 0,1-2 0,0 1 0,-1-1 0,1 0 0,-14-1 0,16 0 0,0-1 0,-1 0 0,1 0 0,0-1 0,-1 0 0,1 0 0,0 0 0,0-1 0,1 0 0,-1 0 0,0-1 0,1 1 0,0-1 0,0 0 0,0-1 0,1 1 0,-1-1 0,1 0 0,0 0 0,0 0 0,1-1 0,-1 1 0,-3-12 0,2 8 0,2-1 0,0 0 0,0 0 0,0 0 0,1 0 0,1 0 0,0-1 0,0 1 0,1 0 0,1-1 0,-1 1 0,2 0 0,-1-1 0,5-11 0,-1 8 15,0 0 0,1 1 0,1 0 0,0 0 0,1 0 0,1 1 0,12-14 0,8-6-758,38-31 1,-20 21-6084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4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1 24575,'-7'-1'0,"1"1"0,-1 0 0,1 1 0,-1-1 0,1 1 0,0 1 0,-1-1 0,1 1 0,0 0 0,0 1 0,0-1 0,-6 5 0,1-1 0,1 2 0,-1 0 0,1 0 0,1 0 0,0 1 0,0 1 0,-13 18 0,21-27 0,0 1 0,0 0 0,0-1 0,0 1 0,1 0 0,-1 0 0,0 0 0,1 0 0,0 0 0,-1 0 0,1 0 0,0-1 0,0 1 0,0 0 0,0 0 0,0 0 0,1 0 0,-1 0 0,1 0 0,-1 0 0,1 0 0,0 0 0,-1-1 0,1 1 0,0 0 0,0 0 0,0-1 0,1 1 0,1 2 0,4 3 0,1 0 0,-1-1 0,1 0 0,16 9 0,0 2 0,-20-14 0,0 0 0,-1 0 0,1 0 0,-1 1 0,0-1 0,0 1 0,-1 0 0,1 0 0,-1 0 0,0 0 0,1 0 0,-2 0 0,1 1 0,-1-1 0,2 7 0,-2-7 0,-1 0 0,0 0 0,0 0 0,0 1 0,0-1 0,-1 0 0,0 0 0,0 0 0,0 0 0,0 0 0,0 0 0,-1 0 0,0 0 0,0 0 0,0-1 0,0 1 0,-4 4 0,5-7 0,0 0 0,0 1 0,0-1 0,-1 0 0,1 0 0,0 0 0,-1 0 0,1 0 0,-1 0 0,1 0 0,-1 0 0,1-1 0,-1 1 0,0-1 0,1 1 0,-1-1 0,-2 1 0,1-1 0,0 0 0,1 0 0,-1-1 0,1 1 0,-1-1 0,1 1 0,0-1 0,-1 0 0,1 0 0,-1 0 0,-2-1 0,2 0 0,0 0 0,0 0 0,0-1 0,0 1 0,0-1 0,0 1 0,0-1 0,1 0 0,0 0 0,-1 0 0,1-1 0,0 1 0,1 0 0,-1-1 0,0 1 0,0-5 0,1 5-72,1 1 1,-1-1-1,1 0 0,0 0 0,0 0 0,0 0 0,0 0 0,1 0 1,-1 0-1,1 1 0,0-1 0,0 0 0,0 0 0,0 1 0,0-1 1,0 0-1,1 1 0,2-4 0,4-4-6754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4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24575,'0'0'0,"0"4"0,2 6 0,4 11 0,5 15 0,8 24 0,7 24 0,0 9 0,-4-12-8191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6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57 24575,'0'0'0,"0"0"0,0 0 0,-13 0 0,13 0 0,0 0 0,0 0 0,0 0 0,0 0 0,-1 0 0,1 0 0,0 0 0,0 0 0,0 0 0,0 0 0,-1 0 0,1 0 0,0 0 0,0 0 0,0 0 0,0 0 0,-1 0 0,1 0 0,0 0 0,0 0 0,0 0 0,0 0 0,-1 0 0,1 0 0,0 0 0,0 0 0,0 0 0,0 0 0,0-1 0,0 1 0,-1 0 0,1 0 0,0 0 0,0 0 0,0 0 0,0 0 0,0-1 0,0 1 0,0 0 0,0 0 0,0 0 0,0 0 0,-1-1 0,8-5 0,17-6 0,-10 6 0,0 0 0,1 2 0,0 0 0,0 0 0,23-1 0,79-1 0,-98 6 0,215 0 125,-80 1-1615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7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24575,'0'0'0,"0"0"0,0 0 0,0 0 0,5-1 0,8-1 0,7-2 0,1 2 0,-1 0 0,34 1 0,-49 2 0,-1 0 0,1 0 0,0 0 0,-1 1 0,1 0 0,0 0 0,-1 0 0,0 0 0,0 1 0,5 3 0,-2-1 0,-1 0 0,0 1 0,0-1 0,-1 1 0,7 9 0,-10-12 0,0 0 0,0 1 0,-1-1 0,1 1 0,-1-1 0,0 1 0,0-1 0,0 1 0,0 0 0,-1-1 0,0 1 0,1 0 0,-1 0 0,-1-1 0,1 1 0,0 0 0,-1 0 0,0-1 0,0 1 0,0-1 0,0 1 0,-2 3 0,1-3 0,1-1 0,-1 0 0,0 0 0,0 0 0,0-1 0,0 1 0,-1 0 0,1-1 0,-1 1 0,0-1 0,1 0 0,-1 0 0,0 0 0,0 0 0,0 0 0,-1-1 0,1 0 0,0 1 0,0-1 0,-1 0 0,1-1 0,-1 1 0,-4 0 0,2-1 0,-19 0 0,24 0 0,0 0 0,0-1 0,0 1 0,0 0 0,1 0 0,-1-1 0,0 1 0,0 0 0,0-1 0,0 1 0,0-1 0,0 1 0,1-1 0,-1 0 0,0 1 0,0-1 0,1 0 0,-1 1 0,1-1 0,-1 0 0,0-1 0,-1-4-124,0 0-1,1 1 1,0-1-1,1 0 1,-1-8-1,1 9-493,-1-27-6208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09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24575,'0'0'0,"0"0"0,0 0 0,0 0 0,0 2 0,4 8 0,3 24 0,5 43 0,19 89 0,3 16-8191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11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24575,'0'0'0,"0"0"0,0 0 0,0 0 0,1 1 0,0-1 0,1 1 0,-1 0 0,0-1 0,1 1 0,-1-1 0,1 1 0,-1-1 0,1 0 0,-1 1 0,3-1 0,-3 0 0,37 4-682,43-1-1,-45-3-6143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11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24575,'0'0'0,"15"0"0,14 1 0,0 2 0,-1 0 0,0 2 0,46 14 0,105 50 0,-126-41 0,-3-1 0,-51-27 0,0 0 0,0 0 0,0 0 0,0 0 0,0 0 0,0 0 0,0 0 0,0 0 0,0 1 0,1-1 0,-1 0 0,0 1 0,0-1 0,0 1 0,0-1 0,0 1 0,0-1 0,1 1 0,-2 1 0,-18 15 0,16-13 0,-2 0 0,1 1 0,-1-1 0,0 0 0,-6 3 0,12-7 0,0 0 0,0 0 0,0 0 0,0 0 0,0 0 0,0 0 0,0 0 0,-1 0 0,1 0 0,0 0 0,0 0 0,0 0 0,0 0 0,0 0 0,0 0 0,0 0 0,0 0 0,0 0 0,0 0 0,0 0 0,0 0 0,-1 0 0,1 0 0,0 0 0,0 0 0,0 0 0,0 0 0,0 0 0,0 0 0,0 0 0,0 0 0,0 0 0,0 0 0,0 0 0,0 0 0,0-1 0,0 1 0,0 0 0,-1 0 0,1 0 0,0 0 0,0 0 0,0 0 0,0 0 0,0 0 0,0 0 0,0 0 0,0 0 0,0 0 0,0-1 0,0-5 0,0 3 0,-4-139-1365,2 79-5461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12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12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24575,'3'90'0,"18"115"0,31 87 0,-19-116 0,-21-107-1365,-1-13-5461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13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24575,'0'10'0,"-1"1"0,-4 17 0,0 5 0,-5 93 0,12 203 0,-2-317 0,1 9 0,0 0 0,2 0 0,9 40 0,-10-56 0,0 1 0,0 0 0,1-1 0,0 1 0,0-1 0,0 0 0,7 8 0,-7-10 0,0 0 0,1 0 0,-1 0 0,0 0 0,1-1 0,0 0 0,-1 0 0,1 0 0,0 0 0,0 0 0,0-1 0,5 1 0,-6-1 0,-1-1 0,1 1 0,-1-1 0,1 0 0,-1 0 0,1 0 0,-1-1 0,1 1 0,-1 0 0,1-1 0,-1 0 0,0 1 0,1-1 0,-1 0 0,0 0 0,0-1 0,0 1 0,1 0 0,-1-1 0,0 1 0,-1-1 0,1 0 0,0 1 0,0-1 0,-1 0 0,1 0 0,-1 0 0,0 0 0,1 0 0,0-3 0,-1 2 0,1 0 0,-1 0 0,0 0 0,0-1 0,0 1 0,0 0 0,-1-1 0,0 1 0,1 0 0,-1-1 0,0 1 0,0 0 0,-1-1 0,1 1 0,-1 0 0,0-1 0,0 1 0,0 0 0,0 0 0,0 0 0,-3-6 0,2 7 0,0-1 0,0 0 0,-1 1 0,1-1 0,0 1 0,-1 0 0,-5-4 0,7 6 0,0-1 0,1 1 0,-1-1 0,0 1 0,0-1 0,0 1 0,0 0 0,0 0 0,0-1 0,-1 1 0,1 0 0,0 0 0,0 0 0,0 0 0,0 0 0,0 0 0,0 1 0,0-1 0,0 0 0,0 0 0,0 1 0,0-1 0,0 1 0,0-1 0,0 1 0,1-1 0,-1 1 0,0 0 0,-1 0 0,0 1 10,0 1-1,0-1 0,0 0 0,0 1 1,1 0-1,-1-1 0,1 1 0,-1 0 1,0 3-1,-7 28-1319,9-33 1162,-5 24-6678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24575,'0'-6'0,"0"-12"0,0 1 0,1-1 0,6-27 0,-6 41 0,0 0 0,0-1 0,0 1 0,1 0 0,0 0 0,0 0 0,0 0 0,0 1 0,1-1 0,-1 1 0,1-1 0,0 1 0,0 0 0,0 0 0,0 0 0,1 0 0,-1 1 0,1-1 0,0 1 0,4-2 0,-6 3 0,1 0 0,0 0 0,0 0 0,0 1 0,0-1 0,0 1 0,0 0 0,0 0 0,0 0 0,1 0 0,-1 0 0,0 1 0,0-1 0,0 1 0,-1 0 0,1 0 0,0 0 0,0 0 0,0 1 0,-1-1 0,1 1 0,0-1 0,-1 1 0,0 0 0,5 4 0,-1 1 0,1 0 0,-2 0 0,1 1 0,-1-1 0,0 1 0,-1 0 0,6 12 0,-6-9 0,0 0 0,0 0 0,-1 1 0,0-1 0,-1 1 0,-1 0 0,1 12 0,-2-15 0,-1 0 0,0-1 0,0 1 0,0 0 0,-2-1 0,1 1 0,-1-1 0,0 0 0,0 0 0,-7 10 0,2-5 0,-1-1 0,-1 0 0,0-1 0,-15 14 0,-11 13 0,36-38 0,0 0 0,0 0 0,-1 0 0,1 0 0,0 0 0,0 0 0,0 0 0,0 1 0,0-1 0,0 0 0,0 0 0,0 0 0,0 0 0,0 0 0,0 0 0,0 0 0,0 1 0,0-1 0,0 0 0,0 0 0,0 0 0,0 0 0,0 0 0,0 0 0,0 0 0,0 1 0,0-1 0,0 0 0,0 0 0,0 0 0,0 0 0,0 0 0,0 0 0,0 0 0,0 1 0,0-1 0,0 0 0,0 0 0,0 0 0,1 0 0,-1 0 0,0 0 0,0 0 0,0 0 0,0 0 0,0 0 0,0 0 0,0 0 0,0 0 0,1 1 0,-1-1 0,0 0 0,0 0 0,0 0 0,0 0 0,0 0 0,0 0 0,0 0 0,1 0 0,-1 0 0,0 0 0,0 0 0,0 0 0,11 0 0,-9 0 0,69-2 0,-19 3 0,0-4 0,82-13 0,-94 7-1365,-6 1-5461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15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24575,'0'12'0,"0"16"0,-1 0 0,-1-1 0,-10 51 0,-2-27 0,-17 75 0,26-98 0,1 1 0,-1 44 0,6-40 0,1 1 0,2-1 0,14 59 0,-16-84 0,0-1 0,1 0 0,0 0 0,0-1 0,1 1 0,-1-1 0,1 0 0,1 0 0,-1 0 0,1 0 0,6 5 0,-9-9 0,0 0 0,0 0 0,1-1 0,-1 1 0,0-1 0,1 1 0,0-1 0,-1 0 0,1 0 0,-1 0 0,1 0 0,0-1 0,0 1 0,0-1 0,-1 0 0,1 1 0,0-1 0,0 0 0,0-1 0,0 1 0,-1-1 0,1 1 0,0-1 0,0 0 0,-1 0 0,1 0 0,-1 0 0,1 0 0,-1 0 0,1-1 0,2-2 0,-1 1 0,-1 0 0,1 0 0,-1 0 0,0 0 0,0 0 0,5-8 0,-8 10 0,1 0 0,0 0 0,-1 0 0,1 0 0,-1 0 0,1 0 0,-1 0 0,0 0 0,1 0 0,-1 0 0,0 0 0,0 0 0,0 0 0,0 0 0,0 0 0,0 0 0,0 0 0,0-1 0,0 1 0,0 0 0,0 0 0,-1 0 0,1 0 0,-1 0 0,1 0 0,0 0 0,-1 0 0,0 0 0,1 0 0,-1 1 0,0-1 0,1 0 0,-1 0 0,-1 0 0,1 0 4,1 0 0,-1 1 1,0-1-1,0 1 0,0 0 0,0-1 0,0 1 0,0 0 0,0-1 0,0 1 0,0 0 1,0 0-1,0 0 0,0 0 0,-1 0 0,1 0 0,0 0 0,-1 1 0,-19 7-1443,21-8 1435,-17 9-6822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0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24575,'1'9'0,"-1"1"0,1-1 0,1 0 0,0-1 0,0 1 0,1 0 0,0 0 0,1-1 0,-1 0 0,10 14 0,-9-15 0,1 0 0,0 0 0,0-1 0,1 0 0,0 0 0,0 0 0,1-1 0,-1 0 0,1 0 0,0-1 0,14 7 0,-17-9 0,-1-1 0,0 0 0,1 0 0,-1 0 0,1 0 0,-1-1 0,1 1 0,-1-1 0,1 0 0,0 0 0,-1 0 0,1-1 0,-1 1 0,1-1 0,6-2 0,-6 2 0,0-1 0,-1 0 0,1-1 0,-1 1 0,1-1 0,-1 1 0,0-1 0,0 0 0,0 0 0,0 0 0,4-7 0,-2 3 0,-1-1 0,0 1 0,-1-1 0,0 0 0,0 0 0,-1 0 0,0 0 0,0 0 0,-1 0 0,0-1 0,0 1 0,-1-17 0,-1 20 0,0 0 0,1 0 0,-2 0 0,1 0 0,0 1 0,-1-1 0,0 0 0,0 1 0,-1-1 0,1 1 0,-5-7 0,4 8 0,0 1 0,0-1 0,0 0 0,0 1 0,0 0 0,0-1 0,0 1 0,-1 1 0,1-1 0,-1 0 0,1 1 0,-1 0 0,0 0 0,0 0 0,-5-1 0,-1 1-105,1 1 0,-1 1 0,0-1 0,1 1 0,-1 1 0,1 0 0,-1 0 0,1 1 0,0 0 0,0 0 0,0 1 0,-9 6 0,-18 11-6721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1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86 199 24575,'-12'0'0,"8"0"0,0 0 0,1 1 0,-1-1 0,1 1 0,-1 0 0,1 0 0,0 0 0,-1 0 0,1 1 0,0-1 0,0 1 0,0 0 0,0 0 0,0 0 0,-3 3 0,4-3 0,1-1 0,-1 1 0,1 0 0,-1 0 0,1 0 0,0 0 0,0 0 0,-1 0 0,2 0 0,-1 0 0,0 1 0,0-1 0,1 0 0,-1 1 0,1-1 0,0 0 0,-1 1 0,1-1 0,0 0 0,0 1 0,1-1 0,-1 0 0,2 5 0,-1-3 0,1 1 0,-1-1 0,1 1 0,1-1 0,-1 0 0,1 0 0,-1 0 0,1 0 0,0 0 0,1-1 0,-1 1 0,1-1 0,-1 0 0,1 0 0,0 0 0,0-1 0,0 1 0,6 2 0,-4-3 0,1 0 0,-1 0 0,0 0 0,1-1 0,-1 0 0,1 0 0,-1 0 0,1-1 0,-1 0 0,1 0 0,0-1 0,11-3 0,-5 1 0,-1-1 0,1-1 0,-1 0 0,0-1 0,-1 0 0,0 0 0,0-1 0,0-1 0,-1 0 0,0-1 0,0 0 0,15-19 0,-18 20 0,0-1 0,-1-1 0,0 1 0,-1-1 0,0 0 0,-1 0 0,0 0 0,0-1 0,-1 1 0,-1-1 0,0 0 0,0 0 0,-1 0 0,0 0 0,-2-18 0,1 25 0,-1-1 0,1 1 0,-1 0 0,0-1 0,-1 1 0,1 0 0,-1 0 0,0 0 0,0 0 0,-3-5 0,4 7 0,-1 1 0,1-1 0,0 1 0,-1 0 0,1-1 0,-1 1 0,1 0 0,-1 0 0,0 0 0,1 0 0,-1 0 0,0 1 0,0-1 0,0 0 0,0 1 0,0-1 0,1 1 0,-1 0 0,0 0 0,0-1 0,0 1 0,0 1 0,0-1 0,0 0 0,0 0 0,-2 1 0,-7 3 0,2 0 0,-1 0 0,0 1 0,1 0 0,0 1 0,0 0 0,-12 11 0,-30 25-1365,5 0-5461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2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24575,'0'13'0,"1"-1"0,1 1 0,0 0 0,0-1 0,1 0 0,1 1 0,0-1 0,1-1 0,0 1 0,0-1 0,1 1 0,1-2 0,8 12 0,-13-20 0,0 1 0,0-1 0,0 0 0,0 0 0,0 0 0,0 0 0,0 0 0,1-1 0,-1 1 0,1 0 0,-1-1 0,1 0 0,3 2 0,-5-3 0,1 0 0,-1 0 0,1 0 0,-1 0 0,1 0 0,0 0 0,-1 0 0,1-1 0,-1 1 0,1 0 0,-1-1 0,0 1 0,1-1 0,-1 0 0,1 1 0,-1-1 0,0 0 0,1 0 0,-1 0 0,0 0 0,0 0 0,0 0 0,0 0 0,0 0 0,0 0 0,1-2 0,1-2 0,-1 1 0,0 0 0,0-1 0,0 1 0,-1-1 0,1 1 0,-1-1 0,0 0 0,-1 1 0,1-1 0,-1 0 0,0 0 0,0 0 0,0 1 0,-1-1 0,-1-9 0,1 10 0,-1 0 0,1 0 0,0 0 0,-1 1 0,0-1 0,0 0 0,0 1 0,0-1 0,-4-3 0,5 5 0,-1 0 0,0 1 0,0-1 0,0 0 0,0 1 0,0-1 0,-1 1 0,1 0 0,0 0 0,-1 0 0,1 0 0,-1 0 0,1 0 0,-1 1 0,-2-1 0,2 1 7,1 0-1,-1 0 1,0 0-1,0 0 1,1 1-1,-1-1 1,0 1-1,1 0 0,-1 0 1,0 0-1,1 0 1,-1 0-1,1 0 1,0 1-1,-1-1 1,1 1-1,-3 3 1,0 0-254,-1 0 0,1 1 0,1 0 0,-1 0 0,-3 7 0,-7 15-6579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2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 24575,'0'-34'0,"7"44"0,1 7 0,0 0 0,7 27 0,8 19 0,-14-46 0,0 0 0,19 26 0,-25-37 0,1-1 0,1 0 0,-1 0 0,1 0 0,0-1 0,0 0 0,1 1 0,-1-2 0,1 1 0,-1-1 0,10 4 0,-13-6 0,0-1 0,1 1 0,-1-1 0,1 1 0,-1-1 0,0 0 0,1 0 0,-1 0 0,1 0 0,-1 0 0,1-1 0,-1 1 0,0-1 0,3 0 0,-1-1 0,-1 0 0,1 0 0,-1 0 0,1 0 0,-1 0 0,0 0 0,0-1 0,3-3 0,1-2 0,0-1 0,0-1 0,-1 1 0,11-21 0,-12 19 0,1-1 0,-2 0 0,0 0 0,0 0 0,-1 0 0,3-25 0,-5 31 0,-1 1 0,0 0 0,0 0 0,-1-1 0,0 1 0,0 0 0,0 0 0,0 0 0,-1 0 0,0 0 0,0 0 0,0 1 0,-1-1 0,1 1 0,-1-1 0,0 1 0,0 0 0,-1 0 0,-6-6 0,5 5 0,-1 1 0,1 0 0,-1 0 0,0 1 0,-1-1 0,1 1 0,-1 1 0,1-1 0,-1 1 0,0 0 0,0 1 0,0-1 0,0 2 0,0-1 0,0 1 0,0 0 0,0 0 0,0 0 0,0 1 0,0 0 0,0 1 0,0 0 0,1 0 0,-12 5 0,10-3-341,1 1 0,-1 0-1,-10 11 1,-16 19-6485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19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24575,'0'0'0,"2"11"0,6 13 0,0 0 0,19 38 0,31 44 0,-42-80 0,31 41 0,-36-54 0,0-2 0,0 1 0,1-1 0,25 18 0,-32-26 0,-1 0 0,1-1 0,0 1 0,0-1 0,0 0 0,0 0 0,0-1 0,6 2 0,-9-3 0,1 0 0,-1 0 0,1 0 0,0 0 0,-1 0 0,1 0 0,0-1 0,-1 0 0,1 1 0,-1-1 0,1 0 0,-1 0 0,1 0 0,-1 0 0,0-1 0,0 1 0,5-4 0,-2 0 0,0-1 0,1 0 0,-2 0 0,1 0 0,-1-1 0,0 1 0,0-1 0,4-10 0,1-8 0,7-28 0,-11 35 0,-1-1 0,0 1 0,-2-1 0,0 0 0,-1-22 0,-2 33 0,0 0 0,-1 0 0,0 1 0,0-1 0,0 1 0,-1 0 0,0 0 0,-1 0 0,1 0 0,-7-8 0,1 3 0,0 0 0,-1 0 0,-1 1 0,-13-12 0,20 20-47,1 1 0,-1-1 0,1 0 0,-1 1 0,0 0 0,0 0 0,0 0 0,0 1 0,0-1-1,0 1 1,0 0 0,-1 0 0,1 0 0,0 0 0,-1 1 0,1 0 0,-1 0 0,1 0 0,0 1 0,-1-1 0,1 1 0,0 0-1,-1 0 1,1 1 0,0-1 0,0 1 0,0 0 0,-4 3 0,-12 6-6779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0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67 24575,'1'-5'0,"-1"0"0,0 0 0,-1 0 0,1 0 0,-1 0 0,0 0 0,0 0 0,-1 1 0,1-1 0,-4-5 0,5 10 0,0-1 0,0 1 0,-1-1 0,1 1 0,0 0 0,-1-1 0,1 1 0,-1 0 0,1-1 0,0 1 0,-1 0 0,1 0 0,-1 0 0,1-1 0,-1 1 0,1 0 0,-1 0 0,1 0 0,-1 0 0,1 0 0,-1 0 0,1 0 0,-1 0 0,1 0 0,-1 0 0,1 0 0,-1 0 0,1 0 0,0 0 0,-1 0 0,1 0 0,-1 1 0,1-1 0,-1 0 0,1 0 0,-1 1 0,1-1 0,0 0 0,-1 1 0,0 0 0,-15 15 0,10-8 0,0 1 0,1-1 0,0 1 0,1 0 0,0 1 0,0-1 0,1 1 0,-3 10 0,2 1 0,1-1 0,0 1 0,1 20 0,2-36 0,0 0 0,0-1 0,0 1 0,0-1 0,1 1 0,0 0 0,0-1 0,0 1 0,1-1 0,3 8 0,-5-12 0,1 1 0,-1 0 0,1-1 0,0 1 0,-1-1 0,1 1 0,-1-1 0,1 1 0,0-1 0,0 0 0,-1 1 0,1-1 0,0 0 0,0 1 0,-1-1 0,1 0 0,0 0 0,0 0 0,0 0 0,-1 0 0,1 0 0,0 0 0,0 0 0,0 0 0,-1 0 0,1 0 0,0 0 0,0-1 0,1 0 0,3 0 0,0-2 0,0 1 0,6-4 0,-6 3 0,6-3 0,-1 0 0,0-1 0,0 0 0,-1 0 0,0-2 0,0 1 0,0-1 0,6-10 0,-11 15 0,-1 0 0,-1-1 0,1 1 0,-1-1 0,0 0 0,0 1 0,0-1 0,0 0 0,-1 0 0,0-1 0,0 1 0,0 0 0,-1 0 0,0 0 0,0-1 0,0 1 0,-1 0 0,1 0 0,-1 0 0,0 0 0,-3-7 0,1 4 0,0 2 0,-1-1 0,1 0 0,-6-6 0,7 10 0,0 0 0,0 0 0,-1 1 0,1-1 0,-1 1 0,1 0 0,-1 0 0,0 0 0,0 0 0,0 0 0,-4-1 0,6 2 5,0 1-1,-1 0 1,1-1-1,0 1 0,-1 0 1,1 0-1,-1 0 1,1 0-1,0 0 1,-1 0-1,1 0 1,0 1-1,-1-1 1,1 1-1,0-1 0,-1 1 1,1-1-1,0 1 1,0-1-1,-2 2 1,-1 1-297,0 1 0,0-1 0,1 0 1,-5 6-1,-7 10-6534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0 24575,'-16'0'0,"-145"0"0,161 1 0,0 0 0,-1 0 0,1 0 0,0 0 0,0 0 0,1 0 0,-1 0 0,0 0 0,0 0 0,0 0 0,1 0 0,-1 0 0,1 2 0,2 3 0,0 0 0,0 0 0,1-1 0,0 1 0,0-1 0,0 0 0,0 0 0,1-1 0,0 1 0,0-1 0,0 0 0,11 7 0,6 1 0,48 20 0,-52-25 0,231 109 0,-188-86 0,55 23 0,72 37 0,-165-74 0,-18-13 0,-1 1 0,1-1 0,0 0 0,0 0 0,0-1 0,1 1 0,4 1 0,-9-4-47,0 0 0,-1 0 0,1 0 0,0 0 0,-1 0 0,1 0 0,0 0 0,-1 0 0,1 0-1,0 0 1,-1 0 0,1 0 0,0-1 0,-1 1 0,1 0 0,0 0 0,-1-1 0,1 1 0,-1 0 0,1-1 0,0 1 0,-1-1-1,1 1 1,-1 0 0,0-1 0,1 1 0,-1-1 0,1-1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6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1 24575,'2'0'0,"1"0"0,0 0 0,-1 1 0,1 0 0,-1-1 0,1 1 0,0 0 0,-1 0 0,0 0 0,1 1 0,-1-1 0,0 1 0,1-1 0,-1 1 0,0 0 0,2 2 0,3 4 0,1 1 0,9 15 0,-4-5 0,37 37 0,-19-23 0,-30-32 0,0 0 0,0 0 0,-1 0 0,1 0 0,0 0 0,-1 1 0,1-1 0,-1 0 0,0 0 0,1 0 0,-1 1 0,0-1 0,0 0 0,1 0 0,-1 1 0,-1 1 0,1 0 0,0 0 0,-1 0 0,0 0 0,0 0 0,0-1 0,0 1 0,-1 2 0,-4 5 0,1-1 0,-1-1 0,-8 9 0,13-16 0,-71 72 0,18-20 0,39-37 0,2-1 0,-31 26 0,43-40 0,-1 0 0,1 0 0,0 0 0,-1 0 0,1 0 0,-1-1 0,0 1 0,1 0 0,-1-1 0,1 1 0,-1-1 0,0 0 0,1 1 0,-1-1 0,0 0 0,0 0 0,1 0 0,-1 0 0,0 0 0,0 0 0,1-1 0,-1 1 0,0-1 0,1 1 0,-1-1 0,-2-1 0,2 1 0,-1-1 0,1 0 0,0 0 0,-1 0 0,1-1 0,0 1 0,0 0 0,1-1 0,-1 1 0,0-1 0,1 0 0,-1 0 0,1 1 0,-1-5 0,-3-11-455,1 1 0,-3-35 0,3 6-6371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8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1 741 24575,'0'13'0,"0"-6"0,0-5 0,0-1 0,0 1 0,0-1 0,0 1 0,0-1 0,0 1 0,1-1 0,-1 3 0,1-4 0,-1 1 0,0-1 0,1 1 0,-1-1 0,0 0 0,1 1 0,-1-1 0,1 0 0,-1 1 0,1-1 0,-1 0 0,1 1 0,-1-1 0,0 0 0,1 0 0,0 0 0,-1 0 0,1 1 0,-1-1 0,1 0 0,-1 0 0,1 0 0,-1 0 0,1 0 0,-1 0 0,1 0 0,-1 0 0,1 0 0,0-1 0,10-1 0,-1 0 0,1-1 0,-1 0 0,0-1 0,10-4 0,49-29 0,-62 33 0,56-35 0,-2-3 0,77-67 0,100-114 0,-31-8 0,-203 226 0,-1 1 0,0 0 0,-1 1 0,1-1 0,1 1 0,-1 0 0,0 0 0,1 0 0,5-3 0,-9 6 0,0 0 0,1 0 0,-1 0 0,0 0 0,0 0 0,0 0 0,0 0 0,0 0 0,1 0 0,-1 0 0,0 0 0,0 0 0,0 0 0,0 0 0,0 0 0,0 0 0,1-1 0,-1 1 0,0 0 0,0 0 0,0 0 0,0 0 0,0 0 0,0 0 0,0 0 0,0-1 0,0 1 0,1 0 0,-1 0 0,0 0 0,0 0 0,0 0 0,0 0 0,0-1 0,0 1 0,0 0 0,0 0 0,0 0 0,0 0 0,0 0 0,0-1 0,0 1 0,0 0 0,0 0 0,0 0 0,0-1 0,-1-4 0,0-12-1365,1 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3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29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75 135 24575,'-2'0'0,"-1"1"0,1-1 0,-1 0 0,1 0 0,0 0 0,-1 0 0,-3-1 0,-3 1 0,-15 0 0,24-1 0,1-1 0,0 1 0,-1 0 0,1-1 0,0 1 0,0 0 0,-1 0 0,1 0 0,2-2 0,15-14 0,0-1 0,1 0 0,23-16 0,-36 30 0,1 0 0,-1 0 0,1 0 0,0 1 0,0 0 0,0 1 0,0-1 0,0 1 0,0 1 0,1 0 0,14-1 0,-20 1 0,0 2 0,1-1 0,-1 0 0,1 0 0,-1 1 0,1-1 0,-1 1 0,1 0 0,-1 0 0,0 0 0,0 0 0,1 0 0,-1 0 0,0 1 0,0-1 0,3 4 0,-2-2 0,-1 0 0,0 0 0,0 0 0,0 0 0,0 0 0,-1 0 0,1 1 0,-1-1 0,0 1 0,1 4 0,1 6 0,-2 0 0,0 0 0,0 0 0,-3 25 0,-27 236 0,15-163 0,13-97 0,-3 12 0,2 0 0,0 0 0,4 29 0,-4-67 0,-1 1 0,0-1 0,0 1 0,-1 0 0,-1 0 0,-6-11 0,3 5 0,-64-142 0,11 5-1365,-5-19-5461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1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20 202 24575,'-1'-1'0,"0"0"0,0 0 0,1 0 0,-1 0 0,1-1 0,-1 1 0,1 0 0,-1 0 0,1 0 0,0-1 0,-1-1 0,1-4 0,-1 0 0,1-1 0,0 1 0,0 0 0,1-1 0,0 1 0,0 0 0,1 0 0,0 0 0,0 0 0,5-11 0,-5 14 0,0-1 0,-1 0 0,2-7 0,-3 11 0,1 0 0,-1 0 0,0 0 0,0 0 0,0 0 0,0 0 0,0 0 0,0 0 0,0 0 0,-1 0 0,1 0 0,0 0 0,0 0 0,-1 0 0,1 0 0,0 1 0,-1-1 0,1 0 0,-1 0 0,0 0 0,1 0 0,-1 1 0,1-1 0,-1 0 0,0 1 0,0-2 0,0 2 0,1 0 0,0 0 0,0 0 0,0 0 0,-1 0 0,1 0 0,0 0 0,0 0 0,-1 0 0,1 0 0,0 0 0,0 0 0,0 0 0,-1 0 0,1 0 0,0 0 0,0 0 0,-1 0 0,1 0 0,0 0 0,0 0 0,0 0 0,-1 1 0,1-1 0,0 0 0,0 0 0,0 0 0,0 0 0,-1 0 0,1 1 0,0-1 0,0 0 0,-5 9 0,1 0 0,1 0 0,1 0 0,0 0 0,0 0 0,1 1 0,0-1 0,0 0 0,1 1 0,1 13 0,2 1 0,1-1 0,11 38 0,-11-47 0,1-1 0,0 1 0,1-1 0,0 0 0,2 0 0,-1-1 0,1 0 0,1 0 0,11 11 0,-13-16 0,0 0 0,1-1 0,0 0 0,0 0 0,0 0 0,1-1 0,0-1 0,0 1 0,0-2 0,0 1 0,1-1 0,-1 0 0,21 2 0,-24-4 0,1-1 0,0 0 0,-1 0 0,1-1 0,-1 1 0,1-2 0,-1 1 0,1-1 0,-1 1 0,0-2 0,11-4 0,-10 3 0,1-1 0,-1 0 0,0 0 0,0-1 0,0 0 0,-1 0 0,11-14 0,-7 6 0,-1 0 0,0-1 0,-1 0 0,-1 0 0,-1-1 0,0 0 0,-1 0 0,6-28 0,-8 25 0,-1 0 0,0-1 0,-2-24 0,0 37 0,-1-1 0,0 1 0,0-1 0,-1 1 0,0 0 0,0-1 0,0 1 0,-1 0 0,0 0 0,-1 1 0,-5-10 0,6 13 0,0 0 0,0 0 0,0 0 0,0 0 0,-1 1 0,1-1 0,-1 1 0,0 0 0,0 0 0,1 0 0,-1 0 0,0 1 0,0-1 0,-1 1 0,1 0 0,0 0 0,0 1 0,-1 0 0,1-1 0,0 1 0,0 0 0,-8 2 0,3-1 0,-1 1 0,1 1 0,-1-1 0,1 2 0,0-1 0,0 1 0,0 0 0,-15 11 0,12-6-227,0 1-1,1 1 1,0 0-1,1 0 1,-15 20-1,-1 10-6598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2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 24575,'0'4'0,"0"40"0,1 60 0,0-87 0,1-1 0,0 0 0,2 0 0,6 20 0,-8-29 0,1 0 0,0-1 0,1 1 0,0-1 0,0 0 0,0 0 0,0 0 0,1 0 0,0-1 0,0 0 0,1 0 0,-1 0 0,11 6 0,-12-8 0,1-1 0,0 0 0,0 0 0,0 0 0,0 0 0,0 0 0,0-1 0,0 0 0,1-1 0,-1 1 0,0-1 0,1 0 0,-1 0 0,0 0 0,1-1 0,-1 0 0,0 0 0,0 0 0,7-3 0,-6 2 0,0-1 0,0 0 0,0 0 0,0-1 0,-1 0 0,1 0 0,-1 0 0,0 0 0,0-1 0,0 0 0,5-8 0,-5 5 0,0 1 0,0-1 0,-1 0 0,-1-1 0,1 1 0,-2 0 0,5-19 0,-5 13 0,0 0 0,-1-1 0,-1 1 0,0 0 0,-1-1 0,0 1 0,-1 0 0,-1-1 0,-1 1 0,-8-23 0,9 29 0,0 1 0,-1-1 0,0 1 0,0 0 0,0 1 0,-1-1 0,0 1 0,-6-6 0,8 9 0,0 1 0,0-1 0,-1 1 0,1 0 0,0 0 0,-1 0 0,1 1 0,-1-1 0,0 1 0,1 0 0,-1 0 0,0 0 0,0 0 0,0 1 0,0-1 0,0 1 0,0 0 0,-5 1 0,3 1-1365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2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24575,'0'0'0,"0"2"0,0 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3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24575,'0'0'0,"0"-2"0,0-2 0,0-5 0,2-2 0,1 1-8191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3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24575,'0'56'0,"-1"-56"0,0 0 0,0 0 0,0 0 0,0 0 0,0 0 0,0 0 0,0 0 0,0 0 0,0 0 0,0 0 0,0 0 0,0 1 0,-1 0 0,-1 1 0,0 0 0,0 0 0,0 0 0,0 1 0,1-1 0,-1 1 0,1 0 0,0 0 0,0 0 0,-3 4 0,-1 6 0,-7 16 0,3-1 0,1 0 0,2 0 0,1 1 0,1 0 0,1 0 0,2 0 0,1 1 0,4 47 0,-1-61 0,0 0 0,1 0 0,6 16 0,-8-28 0,1 1 0,0 0 0,0-1 0,0 0 0,1 1 0,-1-1 0,1 0 0,0 0 0,0 0 0,0-1 0,1 1 0,-1-1 0,1 0 0,6 4 0,-7-5 0,0-1 0,0 0 0,0 0 0,1 0 0,-1 0 0,1-1 0,-1 1 0,0-1 0,1 0 0,-1 0 0,1 0 0,-1 0 0,0-1 0,1 1 0,-1-1 0,0 0 0,4-1 0,4-3 0,1 1 0,-1-2 0,14-8 0,-12 6 0,-2 0 0,1-1 0,-1 0 0,-1 0 0,0-1 0,0-1 0,-1 0 0,0 0 0,9-15 0,-13 17 0,0-1 0,-1 0 0,0 0 0,0 0 0,-1-1 0,0 1 0,-1-1 0,0 0 0,-1 1 0,0-1 0,0 0 0,-3-18 0,0 13 0,0 1 0,-2 0 0,0-1 0,-1 2 0,-7-17 0,7 20 0,0-1 0,-1 2 0,-1-1 0,0 1 0,0 0 0,-18-17 0,20 22-44,0 1 0,0 1 0,0-1 0,0 1 0,-1 0 0,0 0 0,1 0 0,-1 1 0,0 0 0,0 0 0,-1 1 0,1-1 0,0 2 0,0-1 0,-1 0 0,1 1 0,-1 0 0,1 1-1,0-1 1,0 1 0,-1 1 0,1-1 0,0 1 0,0 0 0,0 0 0,0 1 0,1 0 0,-1 0 0,1 0 0,-7 5 0,-8 9-6782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4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90 111 24575,'0'0'0,"-1"-2"0,-7-6 0,-28-37 0,-8-11-8191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4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24575,'-4'0'0,"3"0"0,0 0 0,0 0 0,0 0 0,0 0 0,0 0 0,0 0 0,0 0 0,0 1 0,0-1 0,0 0 0,-1 1 0,1 0 0,1-1 0,-1 1 0,1 0 0,-1 0 0,1-1 0,0 1 0,-1 0 0,1 0 0,0-1 0,0 1 0,-1 0 0,1 0 0,0 0 0,0-1 0,0 1 0,0 0 0,0 0 0,0 1 0,2 24 0,1 0 0,1 0 0,9 28 0,-3-7 0,-2-8 0,25 134 0,-28-132 0,-1 0 0,-2 53 0,-4-63-1365,0-7-5461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35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0 180 24575,'0'0'0,"0"0"0,0 0 0,1-8 0,0-1 0,0 1 0,1 0 0,5-16 0,-1 0 0,-5 23 0,-1 0 0,0 0 0,0 0 0,1 0 0,-1 0 0,1 0 0,-1 0 0,1 0 0,-1 0 0,1 0 0,0 0 0,-1 0 0,1 0 0,2-1 0,-3 2 0,1-1 0,-1 1 0,1 0 0,0 0 0,-1 0 0,1 0 0,-1 0 0,1 0 0,0 0 0,-1 0 0,1 0 0,-1 0 0,1 0 0,-1 0 0,1 0 0,0 0 0,-1 1 0,1-1 0,-1 0 0,1 0 0,-1 1 0,1-1 0,-1 0 0,1 1 0,-1-1 0,1 1 0,-1-1 0,1 0 0,0 2 0,1 0 0,0 1 0,1 0 0,-1 0 0,0 0 0,-1 0 0,1 1 0,0-1 0,-1 0 0,0 1 0,2 6 0,0 5 0,1 19 0,-3-31 0,0 17 0,0 0 0,-1 0 0,-2 0 0,-5 35 0,0-25 0,-1-2 0,-18 44 0,22-63 0,1 0 0,0 0 0,-3 13 0,6-21 0,0-1 0,0 0 0,0 1 0,0-1 0,0 0 0,1 0 0,-1 1 0,0-1 0,0 0 0,0 0 0,1 1 0,-1-1 0,0 0 0,0 0 0,0 1 0,1-1 0,-1 0 0,0 0 0,1 0 0,-1 0 0,0 1 0,0-1 0,1 0 0,-1 0 0,0 0 0,1 0 0,-1 0 0,0 0 0,1 0 0,-1 0 0,0 0 0,1 0 0,-1 0 0,0 0 0,1 0 0,17-1 0,-14 1 0,183-14 0,-147 8 0,0-2 0,62-21 0,-92 26 0,0-1 0,0-1 0,-1 0 0,0 0 0,0-1 0,0 0 0,-1 0 0,0-1 0,0 0 0,0-1 0,-1 0 0,0 0 0,-1 0 0,0-1 0,0 0 0,-1 0 0,6-14 0,6-15 0,17-56 0,-28 73 0,-1 0 0,-1 0 0,-1 0 0,1-34 0,-4 52 0,0 0 0,-1 0 0,1 0 0,0 1 0,-1-1 0,0 0 0,0-3 0,0 6 0,1-1 0,0 0 0,0 1 0,-1-1 0,1 1 0,-1-1 0,1 1 0,0-1 0,-1 1 0,1 0 0,-1-1 0,1 1 0,-1-1 0,1 1 0,-1 0 0,1-1 0,-1 1 0,0 0 0,1 0 0,-1 0 0,1-1 0,-1 1 0,0 0 0,1 0 0,-1 0 0,0 0 0,1 0 0,-1 0 0,1 0 0,-1 0 0,0 0 0,1 0 0,-1 1 0,0-1 0,1 0 0,-1 0 0,0 1 0,0 0 0,-1-1 0,1 1 0,0 0 0,-1 0 0,1 0 0,0 0 0,0 0 0,0 0 0,-1 1 0,1-1 0,1 0 0,-1 1 0,0-1 0,0 0 0,0 1 0,1-1 0,-1 1 0,1-1 0,-1 1 0,1-1 0,0 1 0,-1 1 0,0 4 0,1-1 0,-1 1 0,1-1 0,1 8 0,0-5 0,1-1 0,0 0 0,0 1 0,0-1 0,1 0 0,1 0 0,-1-1 0,1 1 0,1-1 0,-1 0 0,1 0 0,0 0 0,12 11 0,5 2 0,1 0 0,41 26 0,-9-7 0,-51-36 0,1 1 0,-1 0 0,0 0 0,0 0 0,5 7 0,-8-10 0,0 0 0,0 1 0,0-1 0,-1 0 0,1 1 0,-1-1 0,1 1 0,-1-1 0,0 1 0,1-1 0,-1 1 0,0 0 0,0-1 0,0 1 0,0-1 0,0 1 0,0-1 0,-1 1 0,1-1 0,0 1 0,-1-1 0,1 1 0,-1-1 0,-1 2 0,-1 3 0,-1-1 0,0 1 0,0-1 0,0-1 0,-1 1 0,1-1 0,-1 1 0,-1-1 0,1 0 0,-10 5 0,7-5 0,0 0 0,-1 0 0,0-1 0,1 0 0,-1 0 0,-18 2 0,24-5 0,0 1 0,0-1 0,0 0 0,0 0 0,0 0 0,0-1 0,0 1 0,0-1 0,0 0 0,0 0 0,0 0 0,0 0 0,1 0 0,-1 0 0,0-1 0,-2-2 0,2 2 0,1 0 0,0-1 0,-1 1 0,1-1 0,0 1 0,1-1 0,-1 0 0,0 0 0,1 0 0,0 0 0,-1 0 0,1 0 0,0-1 0,1 1 0,-1-3 0,0-5 12,0 0-1,1 0 1,0 0-1,1 0 1,0 0-1,1 0 1,1 0-1,-1 0 1,8-18 0,5-7-753,26-45 1,-4 16-6086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24575,'1'0'0,"0"0"0,0 0 0,0 0 0,0 0 0,1 1 0,-1-1 0,0 1 0,0-1 0,0 1 0,0-1 0,0 1 0,0-1 0,1 2 0,2 0 0,162 89 0,-132-72 0,-2 1 0,55 44 0,53 62 0,-102-90 0,-29-27 0,-6-6 0,-1 0 0,1-1 0,0 1 0,0-1 0,0 1 0,0-1 0,5 3 0,-8-6 0,1 1 0,-1 0 0,1 0 0,-1 0 0,1 0 0,-1 0 0,0 0 0,1-1 0,-1 1 0,1 0 0,-1 0 0,0-1 0,1 1 0,-1 0 0,0-1 0,1 1 0,-1 0 0,0-1 0,1 1 0,-1 0 0,0-1 0,1 0 0,7-13 0,-6 10 0,11-19 0,-7 10 0,15-19 0,-19 29 0,1 0 0,-1 0 0,1 0 0,0 0 0,0 1 0,0-1 0,0 1 0,0 0 0,0-1 0,7-2 0,-9 5-62,0 0 0,0 0 0,0-1-1,0 1 1,0 0 0,0 0 0,0 0 0,0 0-1,0 0 1,0 0 0,2 1 0,-2-1-557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3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24575,'0'0'0,"0"0"0,0 0 0,0 0 0,0 0 0,0 0 0,-2-2 0,-1-1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4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1 133 24575,'0'0'0,"0"5"0,0 53 0,0 70 0,0-122 0,1-1 0,-1 1 0,1 0 0,0 0 0,1 0 0,-1-1 0,1 1 0,0-1 0,5 10 0,-6-13 0,1 0 0,-1 0 0,1 0 0,0 0 0,0 0 0,0 0 0,0-1 0,0 1 0,0-1 0,0 1 0,0-1 0,1 0 0,-1 1 0,0-1 0,1 0 0,-1-1 0,1 1 0,-1 0 0,1-1 0,-1 1 0,1-1 0,0 0 0,-1 0 0,4 0 0,0-1 0,0 0 0,0-1 0,-1 1 0,1-1 0,0 0 0,0-1 0,-1 1 0,1-1 0,-1 0 0,0-1 0,0 1 0,6-7 0,4-3 0,-1-1 0,18-23 0,-24 28 0,-1 0 0,-1-1 0,0 1 0,0-2 0,-1 1 0,0 0 0,-1-1 0,4-13 0,-7 18 0,0 1 0,0-1 0,0 0 0,-1 0 0,0 0 0,0 0 0,0 1 0,-1-1 0,0 0 0,0 0 0,-1 0 0,1 1 0,-1-1 0,0 1 0,-1 0 0,1-1 0,-7-8 0,2 4 0,-1 0 0,1 1 0,-2 0 0,1 0 0,-1 1 0,-1 0 0,0 0 0,0 1 0,-21-11 0,27 17 17,1-1 0,-1 1 1,0 0-1,0 0 0,0 0 0,-6 0 0,8 1-79,1 0 0,0 0 0,0 0 0,-1 0 1,1 0-1,0 1 0,-1-1 0,1 0 0,0 1 0,0-1 0,-1 0 0,1 1 1,0 0-1,0-1 0,0 1 0,0 0 0,0-1 0,0 1 0,0 0 0,0 0 1,0 0-1,0 0 0,-1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5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1 24575,'0'0'0,"-6"9"0,-3 7 0,-9 21 0,-2 4 0,12-26 0,-67 135 0,66-128 0,2-1 0,0 1 0,1 1 0,0 0 0,-1 28 0,6-46 0,1 0 0,0 0 0,1 0 0,-1 0 0,1 0 0,1 6 0,-1-8 0,0-1 0,-1 0 0,1 0 0,1 1 0,-1-1 0,0 0 0,0 0 0,1 0 0,-1 0 0,1 0 0,0 0 0,-1-1 0,1 1 0,3 1 0,-5-2 0,0-1 0,1 0 0,-1 0 0,0 0 0,0 0 0,1 1 0,-1-1 0,0 0 0,1 0 0,-1 0 0,0 0 0,1 0 0,-1 0 0,0 0 0,0 0 0,1 0 0,-1 0 0,0 0 0,1 0 0,-1 0 0,0 0 0,1 0 0,-1-1 0,0 1 0,1 0 0,-1 0 0,0 0 0,0 0 0,1-1 0,6-9 0,1-15 0,-8 19 0,1 0 0,-1-1 0,0 1 0,-1 0 0,1 0 0,-1 0 0,0 0 0,-3-9 0,-20-47 0,18 48 0,-33-71-1365,30 69-5461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3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1 427 24575,'14'-4'0,"-1"-2"0,1 1 0,-1-2 0,0 0 0,-1 0 0,1-1 0,-2-1 0,1 0 0,17-18 0,-1-2 0,97-94 0,-87 92 0,-19 17 0,-1-1 0,-1-1 0,0-1 0,16-21 0,-31 36-97,0-1-1,-1 0 1,1 1-1,-1-1 1,0 0-1,1 0 1,-1 0-1,-1 0 1,1 0-1,0 0 1,-1 0-1,0 0 0,0-6 1,0 0-6729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4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24575,'0'0'0,"3"0"0,33-1 0,46 2 0,-81-1 0,0 0 0,1 0 0,-1 0 0,0 0 0,1 1 0,-1-1 0,0 0 0,0 1 0,1-1 0,-1 1 0,0-1 0,0 1 0,0-1 0,1 1 0,-1 0 0,0 0 0,0 0 0,0-1 0,0 1 0,-1 0 0,1 0 0,0 0 0,0 0 0,0 1 0,-1-1 0,1 0 0,-1 0 0,1 0 0,-1 1 0,1-1 0,-1 0 0,1 0 0,-1 1 0,0-1 0,0 0 0,0 1 0,0-1 0,0 0 0,0 3 0,-2 4 0,1 0 0,-1 0 0,-1 0 0,0 0 0,-3 9 0,4-13 0,-72 155-1365,61-134-5461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5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92 349 24575,'-7'-8'0,"-7"-10"0,-9-12 0,21 28 0,0-1 0,1 0 0,-1 0 0,1 0 0,0 1 0,0-1 0,0-1 0,0 1 0,0-3 0,2 10 0,0 1 0,0-1 0,0 1 0,0-1 0,1 1 0,0-1 0,0 0 0,0 1 0,1-1 0,-1 0 0,1-1 0,0 1 0,0 0 0,0-1 0,6 5 0,-8-6 0,1-1 0,0 1 0,0-1 0,0 0 0,1 1 0,-1-1 0,0 0 0,0 0 0,1-1 0,-1 1 0,0 0 0,1-1 0,-1 1 0,1-1 0,-1 0 0,1 0 0,-1 0 0,0 0 0,1 0 0,-1 0 0,1-1 0,-1 1 0,1-1 0,-1 0 0,0 0 0,0 0 0,1 0 0,-1 0 0,0 0 0,0 0 0,3-3 0,1-1 0,-1-1 0,0 1 0,0-1 0,-1 1 0,0-1 0,0-1 0,0 1 0,0 0 0,-1-1 0,0 0 0,-1 0 0,0 0 0,3-13 0,-2 5 0,-1 0 0,-1-1 0,0 1 0,-1-1 0,-4-22 0,3 25 0,-2 0 0,-4-17 0,5 25 0,0 0 0,0 0 0,0 1 0,0-1 0,-1 1 0,1 0 0,-1-1 0,0 1 0,-4-3 0,5 5-4,1 1-1,-1 0 0,1 0 1,-1-1-1,0 1 0,0 0 1,1 1-1,-1-1 1,0 0-1,0 0 0,0 1 1,0-1-1,0 1 0,0 0 1,0 0-1,-2-1 1,0 2 25,0-1 0,0 1 0,0-1 0,1 1 1,-1 0-1,0 1 0,1-1 0,-4 2 1,-5 4-371,0 1-1,0 0 1,-16 14 0,27-21 268,-32 29-6745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6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1 116 24575,'0'-1'0,"1"-1"0,-1 0 0,1 0 0,0 0 0,-1 1 0,1-1 0,0 1 0,0-1 0,0 0 0,0 1 0,1 0 0,-1-1 0,0 1 0,3-2 0,0-2 0,6-5 0,0 0 0,0 0 0,0 1 0,1 1 0,1 0 0,15-9 0,-22 15 0,0 0 0,0 0 0,1 0 0,-1 1 0,0-1 0,1 1 0,-1 1 0,7-1 0,-8 1 0,0 0 0,0 1 0,0-1 0,0 1 0,0 0 0,0 0 0,0 0 0,0 1 0,-1-1 0,1 1 0,-1 0 0,6 3 0,-5-2 0,-1 0 0,1 1 0,0-1 0,-1 1 0,0-1 0,0 1 0,0 0 0,0 0 0,-1 0 0,4 8 0,-3-5 0,-1-1 0,0 1 0,0 0 0,-1 0 0,0 0 0,0 12 0,-1 3 0,-2 1 0,-1-1 0,-9 35 0,10-45 0,-3 10 0,-11 62 0,16-84 0,0 1 0,0-1 0,0 1 0,1-1 0,-1 1 0,0-1 0,0 0 0,0 1 0,0-1 0,1 1 0,-1-1 0,0 0 0,0 1 0,1-1 0,-1 0 0,0 1 0,1-1 0,-1 0 0,0 1 0,1-1 0,-1 0 0,0 0 0,1 0 0,-1 1 0,1-1 0,0 0 0,14 5 0,-8-3 0,44 15 0,67 25 0,-113-39 0,1-1 0,-1 1 0,1 0 0,-1 1 0,0-1 0,-1 1 0,1 0 0,0 0 0,-1 1 0,6 8 0,-7-10 0,-1 1 0,0-1 0,0 1 0,-1-1 0,1 1 0,-1 0 0,0 0 0,0 0 0,0 0 0,0 0 0,-1 0 0,1 0 0,-1 0 0,0 0 0,0 0 0,-1 0 0,0 4 0,-1 0 0,-1 1 0,0-2 0,0 1 0,-1 0 0,0-1 0,0 1 0,0-1 0,-1 0 0,-1-1 0,-10 13 0,6-10 0,-1 0 0,1 0 0,-1-1 0,-1 0 0,0-1 0,-12 6 0,1-3 30,-1-1 0,1-1 0,-43 9 0,48-14-242,1-1 0,-1 0 0,0-1-1,1-1 1,-1-1 0,-19-4 0,25 3-6614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6:47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24575,'0'0'0,"0"-6"0,-1-21 0,2-34 0,-1 60 0,1-1 0,-1 1 0,0 0 0,0-1 0,1 1 0,-1-1 0,1 1 0,-1 0 0,1-1 0,-1 1 0,1 0 0,0-1 0,0 1 0,0 0 0,-1 0 0,1 0 0,0 0 0,1 0 0,-1 0 0,2-2 0,-1 3 0,-1-1 0,1 0 0,0 0 0,0 1 0,0 0 0,0-1 0,0 1 0,0 0 0,0 0 0,0 0 0,0 0 0,0 0 0,3 1 0,3 1 0,-1 0 0,1 0 0,0 1 0,-1 0 0,0 1 0,10 5 0,-11-5 0,0 1 0,0-1 0,0 1 0,0 0 0,-1 1 0,0-1 0,0 1 0,-1 0 0,1 1 0,-1-1 0,0 1 0,-1-1 0,0 1 0,0 0 0,-1 0 0,4 12 0,-5-9 0,1 0 0,-1 0 0,-1 0 0,0 0 0,0 0 0,-1 0 0,0 0 0,-1 0 0,0 0 0,-1 0 0,-7 18 0,-1-5 0,-1 0 0,-2-1 0,0-1 0,-27 33 0,21-29 0,18-23 0,0 0 0,0 0 0,1 1 0,-1-1 0,1 1 0,0-1 0,-1 1 0,0 3 0,2-5 0,0 0 0,0 1 0,0-1 0,0 0 0,0 0 0,0 0 0,1-1 0,-1 1 0,0 0 0,1 0 0,-1 0 0,0 0 0,1 0 0,-1 0 0,1 0 0,-1 0 0,1-1 0,0 1 0,-1 0 0,1 0 0,0-1 0,0 1 0,-1 0 0,1-1 0,0 1 0,0-1 0,1 1 0,14 8 0,1-2 0,-1 0 0,1 0 0,28 6 0,-19-6 0,282 72-1365,-242-65-5461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16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377 1 24575,'-2'0'0,"0"1"0,0 0 0,0-1 0,0 1 0,0 0 0,0 1 0,0-1 0,1 0 0,-1 0 0,0 1 0,0-1 0,-2 4 0,0-1 0,-74 59 0,53-46 0,2 2 0,0 0 0,1 2 0,-20 25 0,27-25 0,1 0 0,0 1 0,2 1 0,1 0 0,0 1 0,-10 36 0,12-24 0,0 1 0,3 0 0,-4 68 0,9-93 0,1 0 0,1-1 0,0 1 0,0 0 0,6 22 0,-6-31 0,0 0 0,0 0 0,0 0 0,1 0 0,-1 0 0,1-1 0,0 1 0,-1-1 0,1 1 0,0-1 0,0 1 0,1-1 0,-1 0 0,0 0 0,1 0 0,0 0 0,-1-1 0,1 1 0,0-1 0,0 0 0,-1 1 0,1-1 0,0 0 0,0-1 0,0 1 0,1 0 0,3-1 0,1 0 0,0 0 0,0-1 0,0 0 0,1 0 0,-1-1 0,-1 0 0,1-1 0,0 0 0,10-5 0,5-4 0,36-25 0,-31 16 0,0-1 0,-1-2 0,33-37 0,-41 40 0,-2-1 0,-1-1 0,-1-1 0,24-48 0,-35 64 0,-1 0 0,-1 0 0,1-1 0,-1 1 0,-1-1 0,1 1 0,-2-1 0,1 0 0,-1 0 0,0 1 0,-2-13 0,-1 9 0,0-1 0,-1 1 0,0 0 0,0 0 0,-2 0 0,-12-22 0,13 26 0,-1-2 0,0 0 0,-1 0 0,-12-13 0,17 21 0,-1-1 0,1 1 0,-1 0 0,0 0 0,0 0 0,0 0 0,0 0 0,0 1 0,0-1 0,0 1 0,0 0 0,-1 0 0,1 0 0,-1 0 0,1 1 0,-6-1 0,-1 2 19,1-1 0,0 2 0,0-1-1,-17 6 1,-33 15-859,48-18 221,-20 9-6207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17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0 24575,'-1'2'0,"0"1"0,1-1 0,-1 0 0,-1 1 0,1-1 0,0 0 0,-1 0 0,1 0 0,-1 0 0,1 0 0,-1 0 0,-4 3 0,3-2 0,-29 28 0,18-18 0,0 0 0,0 2 0,2 0 0,-21 29 0,26-30 0,1 0 0,0 1 0,0-1 0,2 1 0,0 0 0,0 1 0,2-1 0,-2 32 0,3-20 0,2 0 0,1 0 0,2 0 0,8 35 0,-9-47 0,2-1 0,-1 0 0,2 0 0,0 0 0,0-1 0,1 0 0,14 18 0,-16-24 0,0-1 0,1 0 0,-1 0 0,2 0 0,-1-1 0,1 0 0,-1 0 0,1-1 0,1 0 0,-1 0 0,1-1 0,-1 0 0,1 0 0,15 3 0,-17-5 0,-1 0 0,1-1 0,-1 1 0,1-1 0,0 0 0,-1-1 0,1 0 0,-1 1 0,1-2 0,-1 1 0,1-1 0,5-2 0,-4 0 0,0 1 0,0-1 0,-1-1 0,1 1 0,-1-1 0,0-1 0,10-10 0,-6 4 0,-1 0 0,-1-1 0,0 0 0,-1 0 0,0-1 0,-1 1 0,0-2 0,5-21 0,-7 13 0,0 0 0,-1 0 0,-2 1 0,0-1 0,-2 0 0,0 0 0,-2 0 0,0 0 0,-1 0 0,-2 1 0,0 0 0,-1 0 0,-2 1 0,0 0 0,-1 0 0,-1 1 0,-18-26 0,25 41 24,0-1 0,-1 1 0,1 0 0,-10-8 0,12 12-95,1 0 1,-1 0-1,1 0 0,-1 0 0,0 0 1,0 1-1,1-1 0,-1 0 1,0 1-1,0-1 0,0 1 0,0 0 1,1 0-1,-1-1 0,0 1 1,0 0-1,0 1 0,0-1 0,0 0 1,-2 1-1,-9 4-6755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19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 24575,'-1'0'0,"1"0"0,-1-1 0,1 1 0,-1 0 0,0 0 0,1-1 0,-1 1 0,1 0 0,-1 0 0,0 0 0,1 0 0,-1 0 0,0 0 0,1 0 0,-1 0 0,0 0 0,1 0 0,-1 1 0,1-1 0,-1 0 0,0 0 0,1 0 0,-2 1 0,1 0 0,0 0 0,1 0 0,-1 0 0,0 0 0,0 0 0,0 0 0,1 0 0,-1 0 0,0 0 0,1 0 0,-1 2 0,-1 2 0,1 0 0,0-1 0,0 1 0,-1 10 0,3 18 0,1 0 0,2 0 0,1-1 0,13 46 0,-16-68 0,1 0 0,0 0 0,1 0 0,0-1 0,8 14 0,-10-20 0,0 0 0,0-1 0,0 1 0,0-1 0,0 0 0,1 1 0,-1-1 0,1 0 0,-1 0 0,1-1 0,0 1 0,0 0 0,0-1 0,0 0 0,0 0 0,0 0 0,0 0 0,0 0 0,0 0 0,0-1 0,6 1 0,-1-2 0,1 0 0,-1 0 0,0 0 0,0-1 0,-1 0 0,1-1 0,0 0 0,-1 0 0,1 0 0,-1-1 0,0 0 0,7-6 0,-3 2 0,0-1 0,-1 0 0,0 0 0,-1-1 0,0-1 0,11-15 0,-14 15 0,1 1 0,-1-1 0,-1 0 0,0 0 0,4-14 0,-7 21 0,-1 0 0,-1 0 0,1 0 0,0-1 0,-1 1 0,0 0 0,0 0 0,0-1 0,-1 1 0,0 0 0,1 0 0,-1 0 0,-1 0 0,1-1 0,-1 2 0,1-1 0,-1 0 0,-3-4 0,2 3 12,-1 1 0,1 0 0,-1-1-1,0 2 1,0-1 0,-1 0 0,1 1 0,-1 0 0,-4-3-1,-1 1-382,-1 0 1,1 1-1,-16-4 0,-5 0-6455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3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0,0 0 0,0 0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20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24575,'0'0'0,"2"2"0,7 6 0,3 8 0,1 8 0,3 11 0,2 20 0,1 25 0,0 12 0,-3-9-8191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21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68 24575,'0'0'0,"0"0"0,0-7 0,0 5 0,0-1 0,0 1 0,1-1 0,-1 1 0,1 0 0,0-1 0,0 1 0,-1-1 0,2 1 0,-1 0 0,0 0 0,0 0 0,1 0 0,-1 0 0,1 0 0,-1 0 0,1 0 0,0 0 0,3-2 0,-2 2 0,0 0 0,0 1 0,0-1 0,0 1 0,0-1 0,0 1 0,0 0 0,0 0 0,1 1 0,-1-1 0,0 0 0,1 1 0,-1 0 0,5 0 0,-7 0 0,-1 0 0,1 0 0,0 1 0,0-1 0,0 0 0,-1 0 0,1 1 0,0-1 0,0 0 0,-1 1 0,1-1 0,0 0 0,0 1 0,-1-1 0,1 1 0,-1 0 0,1-1 0,0 1 0,-1-1 0,1 1 0,-1 0 0,1-1 0,-1 1 0,0 0 0,1 0 0,-1-1 0,0 1 0,0 0 0,1 0 0,-1 0 0,0-1 0,0 1 0,0 2 0,0 2 0,0 0 0,0-1 0,-1 1 0,-1 8 0,0-6 0,-11 96 0,13-103 0,0 1 0,0-1 0,0 0 0,0 1 0,0-1 0,0 0 0,0 1 0,0-1 0,0 0 0,1 1 0,-1-1 0,0 0 0,0 1 0,0-1 0,0 0 0,1 0 0,-1 1 0,0-1 0,0 0 0,1 0 0,-1 1 0,0-1 0,1 0 0,-1 0 0,0 0 0,1 0 0,-1 0 0,0 1 0,0-1 0,1 0 0,0 0 0,13 2 0,-6-2 0,11 3 0,0 1 0,1 0 0,-1 2 0,-1 0 0,1 1 0,-1 1 0,18 10 0,-34-16 0,1-1 0,-1 1 0,1 0 0,-1-1 0,0 1 0,0 0 0,0 0 0,0 1 0,0-1 0,0 0 0,-1 1 0,1-1 0,1 5 0,-2-4 0,-1-1 0,1 0 0,-1 0 0,0 1 0,0-1 0,0 0 0,0 0 0,0 1 0,0-1 0,-1 0 0,1 0 0,-1 1 0,1-1 0,-1 0 0,0 0 0,0 0 0,-2 4 0,-2 2 0,-1 0 0,0-1 0,0 1 0,0-1 0,-1-1 0,0 1 0,0-1 0,-1 0 0,-14 8 0,4-4 0,-1 0 0,0-2 0,-27 9 0,29-12 0,0-1 0,0-1 0,0 0 0,0-1 0,-1-1 0,1 0 0,-29-4 0,39 2-1365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21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16 24575,'0'0'0,"0"0"0,0 0 0,0 0 0,0 0 0,0 0 0,0 0 0,-2-2 0,-2-1 0,-3-1 0,-2-2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22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0 24575,'-15'5'0,"4"2"0,0 0 0,1 0 0,0 1 0,0 0 0,1 1 0,0 0 0,0 1 0,1 0 0,1 0 0,-13 22 0,5-5 0,3 1 0,0 0 0,-12 44 0,19-53 0,1-1 0,1 0 0,0 1 0,1 0 0,1 0 0,1 0 0,0 0 0,6 27 0,-5-35 0,2-1 0,0 0 0,0 0 0,0 0 0,1-1 0,1 1 0,0-1 0,0 0 0,1 0 0,0 0 0,0-1 0,1 0 0,0 0 0,1-1 0,0 0 0,14 10 0,-13-11 0,0-1 0,0 0 0,1-1 0,0 0 0,0 0 0,0-1 0,0 0 0,13 1 0,-9-2 0,0-1 0,0-1 0,0 0 0,0-1 0,25-5 0,-22 2 0,0-1 0,0 0 0,0-1 0,-1-1 0,0-1 0,0 0 0,-1-1 0,0-1 0,0 0 0,16-16 0,-24 20 0,-1-1 0,-1 1 0,1-1 0,-1-1 0,0 1 0,-1-1 0,1 1 0,-2-1 0,1-1 0,-1 1 0,0 0 0,-1-1 0,0 0 0,0 1 0,-1-1 0,0 0 0,-1 0 0,0 0 0,0 1 0,-1-1 0,-2-14 0,0 10 0,0 0 0,-1 0 0,-1 0 0,0 1 0,-1 0 0,0 0 0,-1 0 0,0 1 0,0-1 0,-2 2 0,1-1 0,-1 1 0,-17-14 0,14 15 0,0 0 0,-1 1 0,1 1 0,-2 0 0,1 0 0,-1 2 0,0-1 0,0 2 0,0 0 0,-1 1 0,0 0 0,1 1 0,-1 1 0,0 0 0,0 1 0,-26 3 0,38-3 0,1 0 0,0 1 0,0-1 0,-1 1 0,1 0 0,0-1 0,0 1 0,0 0 0,0 0 0,0 1 0,0-1 0,0 0 0,0 1 0,0-1 0,0 1 0,1-1 0,-3 4 0,2-2 0,0 0 0,1 0 0,0 0 0,-1 0 0,1 1 0,1-1 0,-1 0 0,0 1 0,1-1 0,-1 0 0,1 7 0,1 14-682,8 43-1,-1-23-6143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23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24575,'0'0'0,"0"0"0,0 0 0,0 0 0,0 0 0,7 0 0,-2 2 0,0-1 0,0 1 0,0-1 0,0 1 0,0 1 0,0-1 0,7 6 0,-3-2 0,-1 1 0,15 13 0,-20-16 0,1 0 0,-1 1 0,1-1 0,-1 1 0,-1-1 0,1 1 0,-1 0 0,0 0 0,0 1 0,2 5 0,-2-3 0,-1 0 0,0 1 0,0-1 0,-1 0 0,0 1 0,-2 8 0,-2 9 0,-1 0 0,-2-1 0,-12 31 0,14-42 0,4-6 0,7-7 0,-1 0 0,76 18 0,-38-7 0,-17-6 0,52 15 0,-76-21 0,0 1 0,0 0 0,0 0 0,0-1 0,-1 1 0,1 0 0,0 1 0,0-1 0,-1 0 0,1 0 0,-1 1 0,1-1 0,-1 1 0,0-1 0,1 1 0,-1 0 0,0-1 0,2 4 0,-3-2 0,1-1 0,-1 0 0,0 0 0,0 1 0,0-1 0,0 0 0,0 0 0,0 1 0,-1-1 0,1 0 0,-1 0 0,1 0 0,-1 0 0,0 1 0,0-1 0,0 0 0,-1 2 0,-2 1 9,0 1 1,0 0-1,0-1 0,-1 0 0,0 0 1,0 0-1,0-1 0,0 1 0,-1-1 0,1-1 1,-1 1-1,-10 4 0,5-3-221,0-1 0,-1 0 0,0-1-1,1 0 1,-1-1 0,-16 2 0,8-3-6614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25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131 124 24575,'-13'0'0,"1"0"0,-1 0 0,-22-3 0,32 2 0,0 0 0,-1 0 0,1 0 0,0 0 0,0 0 0,-1-1 0,1 1 0,0-1 0,1 0 0,-1 0 0,0 0 0,0 0 0,1-1 0,-5-4 0,6 6 0,0-1 0,0 1 0,0-1 0,0 0 0,1 1 0,-1-1 0,0 1 0,1-1 0,-1 0 0,1 0 0,0 1 0,-1-1 0,1 0 0,0 0 0,0 1 0,0-1 0,0 0 0,1 0 0,-1 1 0,0-1 0,1 0 0,-1 0 0,1 1 0,0-1 0,-1 1 0,1-1 0,0 0 0,0 1 0,0 0 0,0-1 0,2-1 0,1-1 0,-1 1 0,0 0 0,1 0 0,-1 0 0,1 1 0,0-1 0,0 1 0,0 0 0,0 0 0,0 0 0,6-1 0,-4 2 0,0-1 0,0 1 0,1 0 0,-1 1 0,0 0 0,1 0 0,-1 0 0,0 1 0,10 2 0,-12-2 0,0 0 0,0 1 0,-1-1 0,1 1 0,0 0 0,-1 0 0,0 0 0,1 1 0,-1-1 0,0 1 0,0-1 0,-1 1 0,1 0 0,0 1 0,-1-1 0,3 4 0,-2 0 0,1 0 0,-1 1 0,0-1 0,-1 1 0,0 0 0,0 0 0,0 0 0,-1 0 0,0 0 0,-1 0 0,0 0 0,0 0 0,-1 0 0,-1 8 0,-3 9 0,-1-1 0,-1 0 0,-13 29 0,19-49 0,-1 0 0,0 0 0,1 0 0,-1 0 0,1 0 0,0 0 0,1 0 0,-2 8 0,4-11 0,-1-1 0,0 1 0,0-1 0,0 0 0,0 1 0,1-1 0,-1 0 0,0 0 0,0 0 0,2 0 0,2 1 0,235 37-1365,-160-28-5461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26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24575,'0'0'0,"0"0"0,0 0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32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24575,'13'0'0,"3"-1"0,-1 2 0,18 2 0,-27-2 0,0 0 0,0 1 0,0 0 0,0 0 0,-1 1 0,1-1 0,-1 1 0,10 7 0,95 84 0,-67-55 0,426 374-511,-221-201 405,-86-75 110,145 104-4,-223-179 0,-3 4 0,101 107 0,-133-118-124,92 93 523,-109-117-286,1-2 0,60 40-1,-25-23-1477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33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0 479 24575,'0'0'0,"0"0"0,3 0 0,17 2 0,1 0 0,-1 2 0,37 10 0,-32-8 0,173 58 0,-5 16 0,-171-70 0,81 33 0,-102-43 0,-1 1 0,1-1 0,-1 0 0,1 0 0,-1 0 0,1 0 0,-1 0 0,1 0 0,-1 0 0,1 0 0,0 0 0,-1 0 0,1 0 0,-1 0 0,1 0 0,-1 0 0,1 0 0,-1 0 0,1 0 0,-1-1 0,1 1 0,-1 0 0,1 0 0,-1-1 0,1 1 0,-1 0 0,0-1 0,1 1 0,-1-1 0,0 1 0,1 0 0,-1-1 0,0 1 0,1-1 0,-1 1 0,0-1 0,1 0 0,0-2 0,0 0 0,0 0 0,0 0 0,-1-1 0,1-2 0,-1 2 0,3-20 0,-2 0 0,0 0 0,-5-32 0,-16-72 0,8 69-227,-3 1-1,-2 1 1,-3 0-1,-3 2 1,-34-65-1,52 111-6598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34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24575,'1'1'0,"0"0"0,1 0 0,-1 0 0,0 0 0,0 0 0,0 0 0,2 3 0,-1-1 0,20 24 0,-2 2 0,29 51 0,-7-9 0,24 25 0,119 134 0,51 54 0,-156-188 0,99 92 0,112 66 0,-12-8 0,45 100 0,-65-42 0,26 32 0,-25-34 0,-213-253 0,83 87 0,-128-134-91,0 1 0,0 0 0,0-1 0,-1 1 0,1 0 0,0 0 0,-1 0 0,0 0 0,0 0 0,0 0 0,0 0 0,0 1 0,-1-1 0,1 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35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24575,'0'0'0,"0"0"0,5 0 0,50 1 0,83 12 0,-11 9 0,134 16 0,-252-37 20,1-1 0,-1 0 0,0 0 0,0-1 0,13-3 0,-16 2-155,-1 1 0,0-1 0,0-1 0,0 1 0,0-1 0,0 1 0,-1-1 0,1-1 0,-1 1 0,5-5 0,7-9-6691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35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24575,'0'0'0,"0"0"0,0 0 0,0 0 0,0 0 0,0 2 0,2 4 0,2 5 0,3 5 0,1 2 0,0 7 0,1 5 0,2 8 0,3 8 0,2 10 0,2 0 0,-4-8-8191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0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24575,'-14'0'0,"8"0"0,2-1 0,-1 1 0,0 0 0,1 0 0,-1 1 0,1-1 0,-1 1 0,1 0 0,-1 1 0,1-1 0,-1 0 0,1 1 0,-6 3 0,3 1 0,-1 0 0,1 1 0,0 0 0,0 0 0,1 1 0,0-1 0,0 1 0,1 1 0,0-1 0,1 1 0,-7 17 0,0 6 0,1 0 0,-5 38 0,10-44 0,1 0 0,1 1 0,1 0 0,2-1 0,0 1 0,2 0 0,5 27 0,-4-41 0,0 0 0,1-1 0,0 1 0,1-1 0,0 0 0,1 0 0,0 0 0,1-1 0,0 0 0,1 0 0,0-1 0,1 0 0,0-1 0,1 1 0,-1-2 0,15 10 0,-17-13 0,1-1 0,0 1 0,0-2 0,0 1 0,0-1 0,1 0 0,-1-1 0,1 0 0,0 0 0,0-1 0,0 0 0,8-1 0,-9 0 0,-1-1 0,1 0 0,-1 0 0,0 0 0,0-1 0,1 0 0,-1-1 0,0 0 0,-1 0 0,1 0 0,-1-1 0,1 0 0,-1 0 0,10-9 0,-6 3 0,0-1 0,-1-1 0,0 1 0,-1-1 0,0-1 0,7-14 0,-4 3 0,0-1 0,9-37 0,-13 34 0,-1-1 0,-1-1 0,1-35 0,-9-89 0,2 138 0,-1 0 0,-6-26 0,6 34 0,-1 1 0,1 0 0,-1 0 0,-1 0 0,1 0 0,-1 0 0,-8-10 0,11 15 5,-1 1 1,0-1-1,1 0 0,-1 1 0,0-1 0,0 1 1,0 0-1,0 0 0,0 0 0,0 0 1,0 0-1,-1 0 0,1 0 0,0 1 0,0-1 1,-1 1-1,1 0 0,0-1 0,-1 1 0,1 0 1,0 0-1,-5 1 0,-1 1-302,0 0 0,0 1 0,0 0 0,-14 6 0,8-2-6529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0.7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24575,'0'0'0,"0"0"0,0 0 0,0 0 0,0 0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1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24575,'0'0'0,"0"0"0,0 0 0,0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1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24575,'0'0'0,"0"1"0,0 4 0,0-1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42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 45 24575,'-4'1'0,"0"-1"0,0 1 0,1-1 0,-1 1 0,1 1 0,-1-1 0,1 0 0,-1 1 0,1 0 0,0 0 0,-1 0 0,1 0 0,0 0 0,-3 3 0,-2 3 0,0 0 0,1 0 0,-10 14 0,10-11 0,1 0 0,0 0 0,1 0 0,0 1 0,0 0 0,2 0 0,-1 0 0,2 0 0,-3 18 0,2 11 0,3 63 0,1-90 0,11 165 0,-6-132 0,22 83 0,-24-116 0,1-1 0,1 1 0,1-1 0,0 0 0,0-1 0,1 0 0,1 0 0,0 0 0,0-1 0,1 0 0,1-1 0,0-1 0,0 1 0,21 11 0,-29-19 0,0 0 0,0 0 0,0-1 0,0 1 0,1-1 0,-1 0 0,0 0 0,1 0 0,-1-1 0,1 1 0,-1-1 0,1 0 0,-1 0 0,6-1 0,-2 0 0,-1-1 0,1 0 0,-1 0 0,0 0 0,0-1 0,10-6 0,-6 2 0,1 0 0,-1-1 0,0-1 0,-1 1 0,0-2 0,0 1 0,-1-1 0,0-1 0,-1 1 0,0-1 0,8-18 0,2-9 0,-2 0 0,13-52 0,-20 60 0,6-61 0,-5-31 0,-9 111 0,1-14 0,-2-1 0,0 0 0,-2 1 0,-1 0 0,-1 0 0,-1 0 0,-1 0 0,-1 1 0,-1 0 0,-1 1 0,-2 0 0,-20-32 0,30 52 0,0 0 0,-1 0 0,1 0 0,-1 0 0,0 0 0,0 0 0,0 1 0,0-1 0,-1 1 0,1 0 0,-1 0 0,1 0 0,-1 1 0,0-1 0,1 1 0,-1 0 0,0 0 0,0 0 0,0 0 0,0 1 0,-7 0 0,4 0 0,1 1 0,-1 0 0,0 0 0,1 1 0,-1 0 0,1 0 0,-1 0 0,1 1 0,0 0 0,0 0 0,0 1 0,-6 4 0,0 2-341,0 1 0,0 0-1,-17 22 1,4 1-6485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51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0 24575,'-1'1'0,"0"-1"0,0 1 0,0-1 0,0 1 0,0-1 0,0 1 0,0 0 0,1-1 0,-1 1 0,0 0 0,0 0 0,1-1 0,-1 1 0,1 0 0,-1 0 0,1 0 0,-1 1 0,-1 2 0,-9 14 0,0 0 0,2 1 0,1 0 0,0 0 0,1 1 0,1 0 0,1 0 0,1 1 0,-3 34 0,6-41 0,2-1 0,-1 0 0,2 0 0,0 0 0,0 0 0,1 0 0,5 13 0,-4-16 0,1 0 0,-1 0 0,2 0 0,0-1 0,0 0 0,0 0 0,1 0 0,0-1 0,11 10 0,-14-15 0,0 0 0,0 0 0,0-1 0,0 1 0,0-1 0,0 1 0,0-1 0,1-1 0,-1 1 0,1-1 0,7 2 0,-9-3 0,-1 1 0,0-1 0,1 0 0,-1-1 0,1 1 0,-1 0 0,1-1 0,-1 1 0,0-1 0,1 0 0,-1 1 0,0-1 0,0 0 0,0-1 0,1 1 0,-1 0 0,0-1 0,-1 1 0,1-1 0,0 1 0,0-1 0,-1 0 0,1 0 0,1-3 0,-1 3 0,-1-1 0,1 1 0,-1-1 0,0 1 0,0-1 0,0 1 0,0-1 0,-1 0 0,1 0 0,-1 1 0,0-1 0,1 0 0,-2-4 0,1 2 0,-1 0 0,0 0 0,0 1 0,0-1 0,-1 0 0,0 1 0,-2-6 0,-2 0 0,0-1 0,-1 2 0,0-1 0,-1 1 0,-12-13 0,10 12 14,-1 1-1,0 1 0,0 0 0,0 1 1,-1 0-1,0 0 0,-1 1 1,-17-5-1,19 7-148,0 1 0,0 1 0,0 0 0,0 1 0,-1 0 0,1 0 0,-1 1 0,1 1 0,-1 0 0,-13 3 0,-18 8-6691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51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54 24575,'-11'13'0,"1"-2"0,7-6 0,0 0 0,1 0 0,0 0 0,0 0 0,0 1 0,1-1 0,-1 1 0,1-1 0,1 1 0,-1-1 0,1 1 0,0 0 0,0-1 0,1 1 0,-1 0 0,1-1 0,0 1 0,4 8 0,-3-7 0,1 1 0,0-1 0,1 0 0,-1 0 0,1-1 0,1 1 0,-1-1 0,1 0 0,0 0 0,1 0 0,-1-1 0,1 0 0,7 5 0,-11-8 0,0-1 0,1 0 0,-1 1 0,1-1 0,-1 0 0,1 0 0,-1 0 0,1 0 0,0-1 0,0 1 0,-1-1 0,1 0 0,0 1 0,0-1 0,-1 0 0,1-1 0,0 1 0,0 0 0,-1-1 0,1 0 0,3-1 0,-2 0 0,-1 0 0,1 0 0,-1 0 0,1-1 0,-1 1 0,0-1 0,0 0 0,0 0 0,0 0 0,-1 0 0,1-1 0,-1 1 0,3-6 0,-1 2 0,-1 1 0,-1 0 0,1-1 0,-1 1 0,0-1 0,0 0 0,-1 0 0,0 0 0,-1 0 0,1 0 0,-1 0 0,0 1 0,-1-1 0,-2-12 0,1 11 0,0 0 0,-1 1 0,0-1 0,-1 1 0,0-1 0,0 1 0,0 0 0,-1 1 0,0-1 0,0 1 0,-1 0 0,-7-7 0,9 9 11,-1 0 0,0 1 0,0-1 0,0 1 0,-1 0 0,1 0-1,-1 1 1,1 0 0,-1 0 0,-8-2 0,11 3-89,-1 1 0,1-1 0,-1 1-1,0 0 1,1 0 0,-1 1 0,1-1 0,-1 1 0,1-1-1,0 1 1,-1 0 0,1 0 0,0 1 0,-1-1 0,1 1-1,0 0 1,0-1 0,-5 6 0,-4 4-6748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52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1 24575,'0'1'0,"0"0"0,0 0 0,0-1 0,-1 1 0,1 0 0,0 0 0,-1 0 0,1 0 0,0 0 0,-1 0 0,1-1 0,-2 2 0,0 1 0,-17 34 0,1 2 0,2 0 0,-11 45 0,19-53 0,1 0 0,2 0 0,1 1 0,1 55 0,10 13 0,-4-85 0,-1 0 0,2 0 0,0-1 0,9 23 0,-12-35 0,0 1 0,1-1 0,-1 1 0,1-1 0,-1 0 0,1 0 0,-1 0 0,1 0 0,0 0 0,0 0 0,0 0 0,0-1 0,1 1 0,-1-1 0,0 1 0,1-1 0,4 2 0,-5-2 0,1-1 0,0 1 0,0-1 0,1 0 0,-1 0 0,0 0 0,0 0 0,0-1 0,0 1 0,0-1 0,-1 0 0,1 0 0,0 0 0,0 0 0,4-2 0,-4 1 0,1 0 0,-1 0 0,0 0 0,0 0 0,1-1 0,-2 0 0,1 1 0,0-1 0,0 0 0,-1-1 0,0 1 0,1 0 0,-1-1 0,0 1 0,-1-1 0,1 1 0,-1-1 0,0 0 0,2-4 0,-3 5 0,0 0 0,1 0 0,-1 0 0,0 0 0,-1 1 0,1-1 0,0 0 0,-1 0 0,1 0 0,-1 0 0,0 0 0,0 1 0,0-1 0,-1 0 0,1 1 0,0-1 0,-1 1 0,0 0 0,0-1 0,1 1 0,-1 0 0,-1 0 0,1 0 0,0 0 0,0 0 0,-5-2 0,4 2-68,-1 0 0,1 0-1,-1 1 1,1-1 0,-1 1 0,0 0-1,1 0 1,-1 0 0,0 0 0,0 1-1,0-1 1,1 1 0,-1 0 0,0 0-1,0 1 1,0-1 0,0 1-1,1 0 1,-6 2 0,-4 4-6758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3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35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129 123 24575,'0'0'0,"0"0"0,0 0 0,0 0 0,0 0 0,-9 1 0,5-1 0,0 2 0,-1-1 0,1 0 0,0 1 0,0 0 0,-1 0 0,2 0 0,-1 0 0,0 1 0,0-1 0,1 1 0,-5 4 0,4-2 0,-1 1 0,1-1 0,0 1 0,1-1 0,-1 1 0,1 0 0,-3 10 0,0 4 0,1 0 0,0 0 0,2 1 0,-2 27 0,-1 143 0,7-167 0,1 1 0,1-1 0,2 0 0,0 0 0,16 40 0,-19-56 0,2-1 0,-1 0 0,1 0 0,0 0 0,0-1 0,9 10 0,-10-13 0,0 0 0,0-1 0,0 1 0,0-1 0,0 0 0,1 1 0,-1-2 0,1 1 0,0 0 0,-1-1 0,1 1 0,0-1 0,0 0 0,6 0 0,-1 0 0,1-1 0,-1 0 0,0-1 0,1 0 0,-1 0 0,0-1 0,0 0 0,0-1 0,0 0 0,0 0 0,-1-1 0,11-6 0,-1-1 0,0-1 0,-1 0 0,-1-2 0,21-21 0,-22 20 0,-1-2 0,-1 1 0,-1-2 0,13-23 0,33-79 0,-39 78 0,-18 41 0,16-36 0,21-65 0,-35 91 0,0 0 0,0 0 0,-1 0 0,-1 0 0,0-1 0,-1 1 0,0-1 0,-1 1 0,0 0 0,-5-22 0,4 27 0,0 1 0,0 0 0,-1-1 0,1 1 0,-2 0 0,1 1 0,0-1 0,-1 0 0,0 1 0,0 0 0,0 0 0,0 0 0,-1 0 0,0 1 0,1 0 0,-1 0 0,-10-5 0,-5 0 0,0 1 0,-1 1 0,-30-5 0,49 10 0,-95-14 0,82 14 0,-1 1 0,1 0 0,0 1 0,-21 4 0,29-4 14,0 1-1,0 0 0,1 1 0,-1 0 1,1 0-1,0 0 0,-1 1 0,-6 5 1,4-1-311,0-1 0,1 1 0,0 1 0,-8 11 0,-5 9-6529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38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0 24575,'-3'0'0,"1"1"0,0-1 0,0 1 0,0-1 0,0 1 0,-1 0 0,1 0 0,0 0 0,0 0 0,0 0 0,1 0 0,-1 0 0,0 1 0,0-1 0,1 1 0,-1-1 0,1 1 0,-1 0 0,1 0 0,-2 2 0,-1 3 0,0 0 0,0 0 0,1 0 0,-4 13 0,1 5 0,0 0 0,-3 44 0,4 54 0,5-119 0,6 213 0,-1-97 0,-5-98 0,2 1 0,7 37 0,-7-51 0,1 1 0,0-1 0,1 0 0,0 0 0,0 0 0,1-1 0,0 1 0,10 11 0,-11-14 0,1-1 0,0 0 0,0 0 0,0 0 0,1 0 0,-1-1 0,1 0 0,12 6 0,-14-9 0,-1 1 0,1-1 0,0 0 0,0 0 0,-1-1 0,1 1 0,0-1 0,0 0 0,0 0 0,0 0 0,0 0 0,0-1 0,-1 0 0,1 0 0,0 0 0,0 0 0,5-3 0,3-1 0,-1-2 0,0 1 0,0-2 0,13-10 0,36-39 0,-36 33 0,30-40 0,-44 51 0,-1 0 0,-1-1 0,0 0 0,-1-1 0,7-20 0,-10 20 0,0 1 0,-2-1 0,0 1 0,0-1 0,-1-17 0,-2 9 0,-1 0 0,-8-37 0,8 48 0,-2-1 0,1 1 0,-2 0 0,0 0 0,0 1 0,-1-1 0,-1 1 0,1 0 0,-2 1 0,0 0 0,0 0 0,-1 0 0,0 1 0,0 1 0,-12-9 0,2 4-170,0 0-1,0 2 0,-2 1 1,1 0-1,-1 2 0,0 0 1,-27-6-1,12 6-6655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57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24575,'0'0'0,"0"0"0,0 0 0,1 11 0,0-7 0,0-1 0,0 0 0,1 1 0,0-1 0,-1 0 0,1 0 0,1 0 0,-1 0 0,0 0 0,5 4 0,-3-2 0,17 17 0,1-2 0,1 0 0,1-1 0,0-1 0,2-1 0,-1-2 0,43 19 0,205 65 0,-145-58 0,266 94 0,-358-122-103,29 9 329,-56-20-474,0 0 0,0-1 0,0 0 0,1 0 0,13-1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58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0 24575,'-18'2'0,"17"-1"0,0 0 0,0 0 0,0 0 0,0 0 0,0 0 0,0 0 0,0 1 0,1-1 0,-1 0 0,0 0 0,1 1 0,-1-1 0,1 0 0,-1 1 0,1-1 0,0 0 0,-1 1 0,1-1 0,0 0 0,0 1 0,0 2 0,1 1 0,-1 0 0,1 0 0,0 0 0,2 9 0,3 2 0,1-1 0,0 0 0,1-1 0,0 1 0,1-2 0,1 1 0,15 15 0,88 82 0,-78-80 0,-9-7 0,44 42 0,-70-65 0,2 1 0,0 0 0,0 0 0,0 0 0,0 0 0,-1 1 0,2 1 0,-3-3 0,1 0 0,-1-1 0,0 1 0,0 0 0,0 0 0,0-1 0,1 1 0,-1 0 0,0-1 0,0 1 0,-1 0 0,1 0 0,0-1 0,0 1 0,0 0 0,0-1 0,-1 1 0,1 0 0,0-1 0,0 1 0,-1 0 0,1-1 0,-1 1 0,1-1 0,0 1 0,-1-1 0,1 1 0,-2 0 0,-6 6 0,-1 0 0,0 0 0,0-1 0,-1 0 0,-18 8 0,-55 17 0,82-31 0,-32 12 0,-43 12 0,65-21 0,-1 0 0,0-1 0,0-1 0,-18 0 0,27-1 0,1 0 0,-1 0 0,1-1 0,0 1 0,-1-1 0,1 0 0,-1 0 0,1 0 0,0 0 0,0 0 0,-1 0 0,1-1 0,0 1 0,0-1 0,0 1 0,1-1 0,-1 0 0,0 0 0,1 0 0,-1 0 0,1 0 0,-1 0 0,1 0 0,0 0 0,0-1 0,0 1 0,0 0 0,-1-5 0,-1-5 0,1-1 0,0 0 0,1 0 0,0-16 0,1 18 0,-1-35 0,1-1 0,3 1 0,2-1 0,11-45 0,-3 41-1365,-2 5-5461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3:58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24575,'3'20'0,"0"-9"0,0-1 0,1 0 0,1 0 0,-1 0 0,2-1 0,-1 1 0,11 12 0,4 2 0,30 29 0,-18-24 0,2 0 0,55 35 0,83 36 0,22 2-1365,-179-95-5461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0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1264 24575,'5'-7'0,"9"-13"0,-1 0 0,0-1 0,-2-1 0,11-26 0,-5 12 0,32-62-139,78-114 0,80-81-270,51-81 399,-243 351-46,-10 16 182,0-1-1,0 0 1,-1 0-1,0 0 1,3-9-1,-6 15-141,-1-1-1,1 1 1,-1-1 0,0 0-1,0 1 1,0-1-1,-1 1 1,0-4-1,0-1-1200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1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50 24575,'0'2'0,"-1"0"0,1 0 0,0 1 0,0-1 0,0 0 0,0 0 0,0 5 0,1 1 0,-1-5 0,0-1 0,0 0 0,0 0 0,0 0 0,0 1 0,1-1 0,-1 0 0,1 0 0,0 0 0,1 3 0,-2-5 0,1 1 0,0 0 0,0 0 0,0 0 0,-1-1 0,1 1 0,0-1 0,0 1 0,0 0 0,0-1 0,0 0 0,0 1 0,1-1 0,-1 0 0,0 1 0,0-1 0,0 0 0,0 0 0,0 0 0,0 0 0,0 0 0,2 0 0,10-2 0,0 0 0,0-1 0,0 0 0,-1-1 0,1 0 0,11-6 0,-8 3 0,34-13 0,43-16 0,-76 30 0,1 1 0,0 1 0,27-2 0,-36 5 0,-1 0 0,1 0 0,-1 1 0,1 0 0,15 2 0,-22-1 0,-1-1 0,1 1 0,0-1 0,0 1 0,0 0 0,0-1 0,-1 1 0,1 0 0,0 0 0,-1 0 0,1 1 0,-1-1 0,1 0 0,-1 0 0,0 1 0,1-1 0,-1 1 0,0-1 0,0 1 0,0 0 0,0-1 0,0 1 0,-1 0 0,1 0 0,0 0 0,0 3 0,0 7 0,0 0 0,-1 1 0,-1-1 0,1 0 0,-6 23 0,3-19 0,-2 13 0,-2 1 0,-18 48 0,-32 52 0,43-97 0,8-20 0,2 0 0,-1 1 0,2 0 0,0 0 0,-2 24 0,5-36 0,0 1 0,-1-1 0,1 0 0,0 0 0,-1 0 0,0 0 0,1 0 0,-1 0 0,0 0 0,0 0 0,0-1 0,0 1 0,-1 0 0,1 0 0,0-1 0,-2 2 0,2-2 0,-1 0 0,1-1 0,0 1 0,0 0 0,-1-1 0,1 1 0,0-1 0,0 0 0,-1 0 0,1 1 0,0-1 0,-1 0 0,1 0 0,-1 0 0,1 0 0,0 0 0,-1-1 0,1 1 0,0 0 0,0-1 0,-1 1 0,1 0 0,0-1 0,0 0 0,-1 1 0,0-2 0,-5-3 0,0 0 0,0-1 0,1 0 0,0 0 0,0 0 0,-10-15 0,8 11 0,-2-2 0,-10-12 0,2 0 0,1-1 0,-19-35 0,33 52-273,0 1 0,0-1 0,1 0 0,-2-9 0,2-3-6553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8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24575,'0'0'0,"0"0"0,0 0 0,0 0 0,0 0 0,0 0 0,-2 0 0,0 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8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9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24575,'0'0'0,"0"0"0,0 0 0,0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125 227 24575,'18'0'0,"-18"0"0,1 0 0,-1 0 0,0 0 0,1 0 0,-1 0 0,0 1 0,0-1 0,1 0 0,-1 0 0,0 0 0,0 0 0,0 1 0,1-1 0,-1 0 0,0 0 0,0 0 0,0 1 0,1-1 0,-1 0 0,0 0 0,0 1 0,0-1 0,0 0 0,0 1 0,0-1 0,0 0 0,0 0 0,0 1 0,1-1 0,-1 0 0,0 1 0,-1-1 0,1 0 0,0 0 0,0 1 0,0-1 0,0 0 0,0 1 0,0-1 0,0 0 0,0 0 0,0 1 0,0-1 0,-1 1 0,-5 13 0,2-9 0,1-1 0,-1 1 0,0-1 0,0 0 0,-1 0 0,1-1 0,-1 1 0,0-1 0,0 0 0,-9 5 0,11-7 0,1 0 0,0-1 0,-1 1 0,1 0 0,0-1 0,-1 0 0,1 1 0,-1-1 0,1 0 0,0 0 0,-1 0 0,1-1 0,-1 1 0,1 0 0,0-1 0,-1 0 0,1 1 0,0-1 0,0 0 0,-1 0 0,1 0 0,0-1 0,0 1 0,0-1 0,0 1 0,0-1 0,1 1 0,-3-4 0,2 2 0,0 0 0,0 0 0,0 0 0,1 0 0,-1 0 0,1 0 0,0-1 0,0 1 0,0-1 0,1 1 0,-1 0 0,1-1 0,0 1 0,0-1 0,0 1 0,1-6 0,-1 2 0,2-1 0,-1 1 0,1-1 0,1 1 0,-1 0 0,6-11 0,-1 6 0,1 0 0,0 1 0,0 0 0,1 0 0,1 1 0,0 0 0,0 1 0,1 0 0,0 0 0,0 1 0,16-8 0,-17 11 0,1 0 0,0 0 0,-1 1 0,1 1 0,1 0 0,11-2 0,-15 4 0,1 1 0,-1-1 0,0 1 0,0 1 0,1-1 0,-1 2 0,0-1 0,0 1 0,8 3 0,-10-3 0,1 1 0,-1 0 0,0 1 0,-1-1 0,1 1 0,-1 1 0,1-1 0,-1 1 0,0 0 0,-1 0 0,1 0 0,-1 0 0,0 1 0,-1 0 0,1 0 0,-1 0 0,0 0 0,3 12 0,-2-8 0,-1 1 0,-1 0 0,0 0 0,0 0 0,-1 1 0,-1-1 0,0 0 0,0 0 0,-1 0 0,-4 20 0,2-20 0,-1 0 0,0-1 0,0 0 0,-1 0 0,-1 0 0,-10 14 0,1-3 0,-32 31 0,31-37 0,-1 0 0,0-1 0,-33 20 0,37-26 0,0-1 0,-1-1 0,1 0 0,-1 0 0,0-2 0,-23 5 0,32-8 0,1 0 0,-1-1 0,1 1 0,-1-1 0,0 0 0,1-1 0,-1 1 0,-8-2 0,49 8 0,-9 4 45,0 0-1,35 20 1,30 12-1544,-74-35-5327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9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27 24575,'0'0'0,"0"0"0,-6 0 0,2 0 0,0 0 0,1 1 0,-1-1 0,1 1 0,-1 0 0,1 0 0,-1 0 0,1 1 0,0-1 0,-6 4 0,4-1 0,-1-1 0,2 1 0,-1 1 0,0-1 0,-6 9 0,3-2 0,1-1 0,0 2 0,1-1 0,0 1 0,-7 19 0,8-14 0,0 1 0,2 1 0,-1-1 0,2 0 0,0 33 0,3-25 0,1-1 0,1 0 0,11 42 0,-11-55 0,0-1 0,2 1 0,-1 0 0,2-1 0,-1 0 0,2 0 0,-1-1 0,1 0 0,10 10 0,-13-15 0,1 0 0,1 0 0,-1 0 0,1-1 0,-1 0 0,1-1 0,0 1 0,1-1 0,-1 0 0,0 0 0,1-1 0,0 0 0,-1 0 0,1-1 0,0 0 0,0 0 0,10 0 0,-9-1 0,1 0 0,-1-1 0,0-1 0,1 1 0,-1-1 0,0 0 0,0-1 0,0 0 0,-1 0 0,1-1 0,-1 0 0,1 0 0,10-9 0,-11 7 0,1-1 0,-1 0 0,-1-1 0,1 0 0,-2 0 0,1 0 0,-1 0 0,0-1 0,0 0 0,-1 0 0,4-12 0,-3 3 0,-1 0 0,0 0 0,-2-1 0,0 1 0,-1-1 0,-1-28 0,-3 18 0,0 0 0,-2 0 0,-13-41 0,15 59 0,-1 1 0,0 0 0,-1-1 0,0 1 0,-1 1 0,0-1 0,0 1 0,-1 0 0,-14-14 0,16 19 0,1 0 0,-1 0 0,0 0 0,-1 0 0,1 1 0,-1 0 0,1 1 0,-1-1 0,0 1 0,0 0 0,0 0 0,0 1 0,0 0 0,0 0 0,-1 0 0,1 1 0,0 0 0,-12 1 0,14 0-124,0 0 0,0 0 0,0 0 0,0 1 0,0-1 0,1 1-1,-1 0 1,0 0 0,1 0 0,-4 4 0,-4 3-6702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14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68 24575,'-23'1'0,"12"-1"0,0 0 0,-14-1 0,24 1 0,1-1 0,-1 1 0,1 0 0,-1-1 0,1 1 0,-1 0 0,0-1 0,1 1 0,0-1 0,-1 1 0,1-1 0,-1 1 0,1-1 0,-1 1 0,1-1 0,0 0 0,-1 1 0,1-1 0,0 1 0,0-1 0,0 0 0,-1 1 0,1-1 0,0 0 0,0 1 0,0-1 0,0 0 0,0 1 0,0-1 0,0 0 0,0 1 0,1-2 0,-1 0 0,0 0 0,0-1 0,1 1 0,-1-1 0,1 1 0,0 0 0,1-5 0,-1 5 0,1 1 0,-1-1 0,1 0 0,-1 0 0,1 1 0,-1-1 0,1 1 0,0 0 0,-1-1 0,1 1 0,0 0 0,0 0 0,0 0 0,4-1 0,-2 1 0,0 0 0,0 0 0,0 1 0,0-1 0,0 1 0,0 0 0,8 1 0,-5 0 0,-1 0 0,1 1 0,0 0 0,-1 0 0,1 1 0,-1-1 0,0 1 0,0 1 0,9 5 0,-9-3 0,0-1 0,-1 2 0,1-1 0,-1 0 0,-1 1 0,1 0 0,-1 0 0,0 0 0,-1 1 0,0-1 0,0 1 0,0 0 0,-1 0 0,1 8 0,1 12 0,0 0 0,-2 52 0,-4-25-85,-2-1 0,-3 0-1,-2 0 1,-2-1 0,-3 0-1,-2-1 1,-2 0 0,-40 77-1,44-101 86,-2-2 0,-25 32 0,33-48 0,-1 0 0,0 0 0,0-1 0,-1 0 0,-1 0 0,0-1 0,-18 10 0,23-15-10,-1 0 0,1 0 0,-1-1 0,-10 2 0,15-3 41,0-1 1,0 1-1,1-1 0,-1 0 1,0 0-1,0 0 1,1 0-1,-1 0 0,0 0 1,0-1-1,0 1 0,1 0 1,-1-1-1,0 0 1,1 1-1,-1-1 0,0 0 1,1 0-1,-1 0 1,1 0-1,-3-2 0,3 2-26,1 1 0,0-1 0,-1 0 0,1 1 0,-1-1 0,1 0 0,0 1 0,0-1 0,-1 0 0,1 0 0,0 0 0,0 1 0,0-1 0,0 0 0,0 0 0,0 1 0,0-1 0,0 0 0,0 0 0,0 0 0,1 1 0,-1-1 0,0 0 0,0 0 0,1 1 0,-1-1 0,1-1-1,1-1-5,0 1-1,0-1 0,0 0 0,0 1 0,4-4 0,4-2 2,0 1 0,1-1 0,-1 2 0,1-1 0,18-6 0,-6 4 0,46-12 0,-50 17 0,2 1 0,-1 0 0,0 2 0,1 0 0,-1 1 0,0 1 0,40 8 0,-33-3 0,-1 1 0,0 2 0,-1 0 0,0 2 0,35 20 0,-26-10-455,-1 1 0,54 46 0,-61-44-6371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14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198 223 24575,'2'-5'0,"0"1"0,-1-1 0,0 0 0,0 0 0,-1 0 0,1 0 0,-1-9 0,0 1 0,1 8 0,0-15 0,0-1 0,-2 1 0,-4-39 0,4 56 0,1 1 0,-1-1 0,0 1 0,0-1 0,0 1 0,0 0 0,0-1 0,0 1 0,-3-3 0,3 4 0,0 0 0,0 0 0,0 0 0,0 1 0,0-1 0,0 0 0,0 1 0,0-1 0,0 1 0,-1-1 0,1 1 0,0 0 0,0-1 0,0 1 0,-1 0 0,1 0 0,0 0 0,0 0 0,-1 0 0,1 0 0,-2 0 0,-2 1 0,1 0 0,-1 1 0,0-1 0,1 1 0,-1 0 0,1 0 0,-1 0 0,1 1 0,0 0 0,0 0 0,0 0 0,-6 6 0,1 1 0,1-1 0,0 1 0,-13 21 0,13-17 0,0 1 0,1-1 0,1 2 0,0-1 0,2 1 0,-1-1 0,2 1 0,0 1 0,-1 26 0,4-38 0,0-1 0,0 1 0,0-1 0,1 1 0,0-1 0,0 0 0,0 0 0,1 1 0,-1-1 0,1 0 0,0 0 0,0 0 0,0 0 0,1-1 0,-1 1 0,1-1 0,0 1 0,0-1 0,0 0 0,1 0 0,-1 0 0,1-1 0,-1 1 0,1-1 0,0 0 0,5 2 0,15 6 0,0-2 0,1 0 0,0-2 0,26 3 0,-26-5 0,-1 1 0,0 1 0,0 1 0,35 16 0,-52-20 0,-1 1 0,0-1 0,0 1 0,-1 1 0,1-1 0,-1 1 0,0 0 0,0 0 0,-1 1 0,1-1 0,-1 1 0,0 0 0,4 10 0,-4-7 0,-1 0 0,0 0 0,0 0 0,-1 0 0,-1 0 0,1 1 0,-2-1 0,1 1 0,-2 12 0,0-7 0,-1 0 0,-1 0 0,0-1 0,-1 1 0,-1-1 0,0 0 0,-1 0 0,0 0 0,-1-1 0,-1 0 0,0 0 0,-17 19 0,19-26 0,0 0 0,0 0 0,-1-1 0,-8 6 0,12-9 0,0 0 0,0-1 0,0 1 0,0-1 0,-1 1 0,1-1 0,0 0 0,-1-1 0,1 1 0,-1 0 0,1-1 0,-6 0 0,8 0 0,0 0 0,0 0 0,0 0 0,0-1 0,0 1 0,0 0 0,1 0 0,-1-1 0,0 1 0,0-1 0,0 1 0,1-1 0,-1 1 0,0-1 0,0 1 0,1-1 0,-2-1 0,1 1 0,0-1 0,0 0 0,0 0 0,0 0 0,0 0 0,1 0 0,-2-3 0,0-7 0,1-1 0,-1 1 0,2-1 0,0 1 0,1-1 0,2-16 0,14-81 0,18-69-1365,7-23-5461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15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179 121 24575,'-12'-12'0,"4"3"0,2 1 0,-6-7 0,0 1 0,-14-14 0,22 24 0,0 0 0,0 1 0,-1 0 0,1 0 0,-1 0 0,0 1 0,1-1 0,-1 1 0,0 0 0,0 1 0,-11-3 0,15 4 0,0-1 0,0 1 0,0 0 0,-1 0 0,1 0 0,0 0 0,0 0 0,0 0 0,0 1 0,0-1 0,0 0 0,0 1 0,0-1 0,-1 0 0,1 1 0,0-1 0,0 1 0,1 0 0,-1-1 0,0 1 0,0 0 0,0-1 0,0 1 0,0 0 0,1 0 0,-1 0 0,0 0 0,1 0 0,-1 0 0,1 0 0,-1 0 0,1 0 0,-1 1 0,0 4 0,-1 0 0,1 0 0,0 0 0,1 0 0,0 8 0,1 24 0,2-1 0,16 73 0,21 68-1365,8 20-5461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6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56 24575,'-9'6'0,"4"1"0,1 0 0,0 0 0,0 1 0,1-1 0,0 1 0,-3 8 0,-9 50 0,9-26 0,1 0 0,2 0 0,2 52 0,2-77 0,1 0 0,0 0 0,1 0 0,1-1 0,0 1 0,1-1 0,0 0 0,2 0 0,-1-1 0,2 0 0,-1 0 0,2 0 0,0-1 0,0-1 0,16 16 0,-22-25 0,0 1 0,0-1 0,0 0 0,0 0 0,0-1 0,1 1 0,-1-1 0,0 1 0,1-1 0,-1 0 0,1 0 0,-1-1 0,1 1 0,0-1 0,-1 0 0,1 1 0,0-2 0,4 1 0,1-2 0,1 0 0,-1-1 0,0 0 0,0 0 0,16-8 0,-15 5 0,0 0 0,-1-1 0,0 0 0,0 0 0,0-1 0,-1 0 0,0-1 0,0 0 0,7-12 0,-4 5 0,-1 0 0,-1-2 0,0 1 0,10-33 0,-10 16 0,6-42 0,-5 20 0,-8 47 0,-1-1 0,0 0 0,-1 1 0,0-1 0,0 0 0,-1 0 0,0 1 0,-1-1 0,0 1 0,0-1 0,-7-15 0,3 13 0,1 1 0,-2 0 0,0 0 0,0 0 0,0 1 0,-2 0 0,1 0 0,-15-12 0,20 20 0,-1 0 0,1-1 0,-1 1 0,1 1 0,-1-1 0,0 0 0,0 1 0,0 0 0,0 0 0,0 0 0,0 0 0,0 1 0,0-1 0,0 1 0,0 0 0,-1 0 0,1 1 0,-5 0 0,-4 2 0,1 0 0,0 1 0,0 0 0,-20 10 0,14-5 30,1 0 0,0 2 0,-20 16 0,28-20-216,1 0 1,0 1-1,1 0 0,0 0 1,0 1-1,1 0 1,-9 15-1,3 4-6640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07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24575,'-13'0'0,"-2"0"0,8-1 0,1 1 0,-14 2 0,18-2 0,0 1 0,-1-1 0,1 1 0,0 0 0,0 0 0,0-1 0,0 1 0,0 1 0,0-1 0,0 0 0,1 0 0,-1 1 0,-1 1 0,-6 7 0,0 1 0,1 0 0,1 0 0,0 1 0,-8 17 0,4-2 0,-12 40 0,13-28 0,2 1 0,1 0 0,2 0 0,2 0 0,2 0 0,4 53 0,-1-75 0,1 0 0,0 0 0,2 0 0,7 22 0,-7-28 0,0-1 0,1 1 0,0-1 0,1 0 0,0 0 0,16 18 0,-21-27 0,1 0 0,-1 1 0,1-1 0,-1-1 0,1 1 0,0 0 0,0 0 0,0-1 0,0 0 0,0 0 0,0 0 0,0 0 0,4 1 0,-2-2 0,0 1 0,0-1 0,1 0 0,-1 0 0,0-1 0,0 1 0,8-3 0,2-2 0,0 0 0,-1-1 0,0 0 0,21-14 0,-22 12 0,1-1 0,-1-1 0,0 0 0,-1-1 0,-1 0 0,0-1 0,0-1 0,-1 1 0,0-2 0,-1 1 0,-1-1 0,12-28 0,-11 21 0,-1-1 0,-1 0 0,0 0 0,-2-1 0,4-46 0,-8 55 0,-1 0 0,0 0 0,-2 0 0,1 0 0,-2 0 0,0 0 0,-1 0 0,0 1 0,-1-1 0,0 1 0,-8-13 0,6 13 0,-1 1 0,0 0 0,-1 0 0,0 1 0,-21-19 0,22 23 0,0 1 0,-1 0 0,1 0 0,-1 1 0,0 0 0,0 1 0,-1 0 0,0 0 0,-11-2 0,-21-3-1365,27 6-5461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10.2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0 24575,'0'0'0,"0"4"0,0 6 0,-1 14 0,-2 22 0,3 17 0,0-3-8191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19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24575,'0'-7'0,"0"3"0,1 5 0,1 4 0,0 0 0,1-1 0,0 1 0,0-1 0,0 0 0,1 0 0,-1 0 0,1 0 0,4 3 0,1 1 0,20 19 0,2-1 0,1-1 0,1-2 0,1-1 0,1-2 0,46 20 0,226 85 0,-273-111 0,19 7 0,-46-19 0,0 0 0,0-1 0,0 0 0,0 0 0,14 0 0,-15-1-170,-1 0-1,1 1 0,-1 0 1,1 0-1,-1 0 0,0 1 1,9 3-1,-4-2-6655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19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 24575,'-13'0'0,"-4"0"0,-19 0 0,33 0 0,1 0 0,-1 0 0,1 1 0,-1-1 0,1 1 0,-1 0 0,1 0 0,-1 0 0,1 0 0,-4 2 0,5-1 0,-1-1 0,1 1 0,-1 0 0,1 0 0,0 0 0,0 0 0,0 0 0,0 0 0,0 0 0,1 0 0,-1 0 0,1 0 0,-1 0 0,1 0 0,-1 5 0,1 3 0,0-1 0,1 12 0,0-13 0,1 0 0,0 0 0,0 0 0,1 0 0,0 0 0,0 0 0,0-1 0,8 10 0,4 7 0,21 22 0,-33-42 0,83 91 0,-48-56 0,32 45 0,-68-82 0,-1 0 0,0 0 0,1 0 0,-1 0 0,0 0 0,0 0 0,0 0 0,-1 1 0,1-1 0,0 0 0,-1 1 0,0-1 0,1 0 0,-1 5 0,-1-4 0,1 0 0,-1-1 0,0 1 0,0 0 0,0 0 0,0-1 0,0 1 0,-1-1 0,1 1 0,-1-1 0,1 0 0,-3 3 0,-10 10 0,-1 0 0,0 0 0,-1-2 0,0 0 0,-1-1 0,-21 11 0,-115 51 0,144-70 0,5-2 0,-6 2 0,0 1 0,1-1 0,-1 2 0,1-1 0,-9 8 0,27-58 0,47-233 0,-7-10-1365,-35 213-5461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0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1 461 24575,'0'0'0,"0"0"0,0 0 0,0 0 0,0 0 0,0 0 0,5 0 0,7-2 0,0-1 0,0 0 0,0 0 0,21-10 0,44-28 0,-34 16 0,48-40 0,34-38 0,50-36 0,-173 137 0,48-30 0,-44 28 0,1 1 0,0 0 0,0 0 0,0 1 0,13-3 0,-19 5-50,0 0-1,-1 0 1,1-1-1,-1 1 0,1 0 1,-1 0-1,0 0 1,1-1-1,-1 1 1,1 0-1,-1 0 0,1-1 1,-1 1-1,0 0 1,1-1-1,-1 1 1,1-1-1,-1 1 0,0 0 1,0-1-1,1 1 1,-1-1-1,0 1 1,0-1-1,1 1 1,-1-2-1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4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1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0 24575,'-1'1'0,"1"-1"0,0 1 0,0 0 0,0-1 0,0 1 0,0-1 0,1 1 0,-1 0 0,0-1 0,0 1 0,0-1 0,0 1 0,1 0 0,-1-1 0,1 1 0,23 4 0,-6-2 0,6 2 0,0-1 0,35 2 0,50-6 0,-100 0 0,-8 0 0,-1 0 0,0 0 0,0 0 0,1 0 0,-1 1 0,0-1 0,1 0 0,-1 0 0,0 0 0,0 0 0,1 0 0,-1 0 0,0 1 0,0-1 0,1 0 0,-1 0 0,0 0 0,0 0 0,0 1 0,1-1 0,-1 0 0,0 0 0,0 1 0,0-1 0,0 0 0,0 0 0,0 1 0,1-1 0,-1 0 0,0 1 0,0-1 0,0 0 0,0 0 0,0 1 0,0-1 0,0 0 0,0 1 0,0-1 0,0 0 0,0 0 0,0 1 0,0-1 0,-1 0 0,1 1 0,-5 16 0,3-13 0,-62 148 0,10-26 0,44-102 0,1 0 0,1 1 0,1 0 0,-4 33 0,11-57 0,0 0 0,0-1 0,0 1 0,0 0 0,0 0 0,0-1 0,0 1 0,0 0 0,-1-1 0,1 1 0,0 0 0,0-1 0,-1 1 0,1 0 0,-1-1 0,1 1 0,0 0 0,-1-1 0,1 1 0,-1-1 0,-1 1 0,2 0 0,-1-1 0,1 0 0,-1 0 0,1 0 0,-1 0 0,1 0 0,-1-1 0,0 1 0,1 0 0,-1 0 0,1 0 0,-1 0 0,1-1 0,-1 1 0,1 0 0,-1 0 0,1-1 0,-1 1 0,1 0 0,-1-1 0,1 0 0,-5-3 0,0-1 0,1-1 0,-6-7 0,8 11 0,-28-42-227,2-1-1,1-1 1,3-1-1,2-2 1,-23-73-1,26 59-6598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3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1 24575,'-1'0'0,"1"0"0,-1 0 0,0 1 0,0-1 0,1 0 0,-1 1 0,1-1 0,-1 0 0,0 1 0,1-1 0,-1 1 0,1-1 0,-1 1 0,1-1 0,-1 1 0,1-1 0,-1 1 0,1 0 0,0-1 0,-1 2 0,-8 16 0,6-11 0,-5 12 0,1 0 0,0 1 0,2 0 0,0 1 0,1-1 0,-2 36 0,6-32 0,0-1 0,1 1 0,1-1 0,2 0 0,10 40 0,-12-54 0,1 0 0,1-1 0,-1 1 0,1-1 0,1 0 0,-1 0 0,8 9 0,-10-15 0,0 0 0,0 0 0,0 0 0,0 0 0,0 0 0,0 0 0,1-1 0,-1 1 0,1-1 0,-1 0 0,1 1 0,-1-1 0,1 0 0,0-1 0,-1 1 0,1 0 0,0-1 0,0 0 0,0 1 0,-1-1 0,1 0 0,0 0 0,0-1 0,0 1 0,-1-1 0,1 1 0,3-2 0,-1 0 0,0-1 0,0 1 0,-1-1 0,0 1 0,1-1 0,-1-1 0,0 1 0,0-1 0,-1 1 0,1-1 0,-1 0 0,0 0 0,0-1 0,0 1 0,2-6 0,-1 3 0,0-1 0,-1 0 0,0 0 0,-1-1 0,0 1 0,0-1 0,0 1 0,-1-13 0,-1 12 8,-1-1 0,0 1 0,0-1 0,-1 1 0,-1 0 0,1 0 0,-2 0 0,1 0 0,-1 0 0,0 1 0,-1-1 0,0 1 0,-1 0 0,-6-7 0,7 8-101,-1 1 0,0-1 1,0 1-1,-1 1 0,0-1 0,0 1 0,0 1 0,-1-1 1,1 1-1,-1 0 0,0 1 0,0 0 0,0 0 1,-1 1-1,-13-3 0,12 5-6733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5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0 24575,'0'0'0,"0"0"0,0 0 0,-2 5 0,-22 22 0,2 0 0,1 2 0,1 0 0,1 2 0,2 0 0,1 0 0,2 2 0,-11 34 0,8-9 0,2 1 0,2 1 0,-8 112 0,18-114 0,3 0 0,7 64 0,-4-92 0,2 0 0,1-1 0,2 0 0,0 0 0,24 52 0,-26-71 0,-1 1 0,1-1 0,1-1 0,0 1 0,0-1 0,0 0 0,11 8 0,-15-14 0,1 0 0,-1 0 0,1-1 0,0 1 0,0-1 0,0 0 0,0 0 0,1-1 0,-1 1 0,0-1 0,1 0 0,-1 0 0,1 0 0,-1-1 0,1 1 0,0-1 0,-1 0 0,1 0 0,-1-1 0,8-1 0,-5 0 0,0-1 0,0 0 0,-1 0 0,1-1 0,-1 0 0,0 0 0,0 0 0,0 0 0,-1-1 0,1 0 0,-1-1 0,0 1 0,-1-1 0,0 0 0,6-9 0,-7 10 0,0-1 0,0 1 0,-1-1 0,0 0 0,0 0 0,-1 0 0,1 0 0,0-8 0,-2 9 0,0 1 0,0 0 0,0 0 0,-1 0 0,1 0 0,-1 0 0,0 0 0,0 0 0,-1 0 0,1 0 0,-1 1 0,0-1 0,-2-4 0,3 7-4,0 0 1,1-1-1,-1 1 0,0 0 0,0 0 0,0 0 0,0 0 1,-1 0-1,1 0 0,0 0 0,0 0 0,0 1 0,-1-1 1,1 0-1,0 1 0,-1-1 0,1 1 0,-1-1 0,1 1 1,-3 0-1,2 0 19,-1 0 1,1 0-1,0 1 0,-1-1 1,1 1-1,0-1 1,0 1-1,0 0 0,0 0 1,0 0-1,0 0 1,-2 2-1,-3 2-263,0 1 1,1-1-1,-1 2 1,1-1-1,-9 13 1,0 4-6579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6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1 24575,'0'0'0,"0"13"0,-2-3 0,0-1 0,-1 0 0,0 0 0,-7 16 0,-2 2 0,-10 37 0,2 1 0,3 2 0,3-1 0,3 2 0,-3 72 0,13-125 0,1-1 0,0 0 0,1 0 0,1 0 0,3 15 0,-4-25 0,0 1 0,1 0 0,0-1 0,0 1 0,0-1 0,0 0 0,1 0 0,-1 0 0,1 0 0,0 0 0,1 0 0,-1-1 0,1 0 0,-1 1 0,1-1 0,0-1 0,0 1 0,6 3 0,4 0 0,1-1 0,-1 0 0,1-1 0,0 0 0,0-1 0,26 2 0,-12-4 0,0-1 0,49-6 0,-55 3 30,0-1 0,-1-1 0,26-9 0,-42 11-123,1 1 0,-1-1 1,0 0-1,0 0 0,-1 0 0,1-1 0,-1 0 0,1 0 1,-1-1-1,-1 1 0,1-1 0,0 0 0,-1 0 1,0-1-1,4-7 0,-2-2-6733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7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24575,'0'0'0,"0"0"0,0 0 0,0 14 0,66 465-374,-35-289-1319,-16-85-4431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2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1 24575,'0'0'0,"-6"0"0,3 0 0,1 0 0,-1 0 0,0 1 0,1-1 0,-1 1 0,0-1 0,1 1 0,-1 0 0,1 0 0,-1 0 0,1 0 0,-1 1 0,1-1 0,0 1 0,0-1 0,0 1 0,0 0 0,0 0 0,0 0 0,0 0 0,0 0 0,1 0 0,-1 0 0,-1 5 0,-7 12 0,1 1 0,1 1 0,1 0 0,-7 28 0,4-10 0,-30 123 0,36-138 0,1 0 0,1 0 0,1 0 0,5 46 0,-2-53 0,2-1 0,0 0 0,1-1 0,1 1 0,0-1 0,1 0 0,0 0 0,2-1 0,-1 0 0,2-1 0,0 0 0,0 0 0,1-1 0,1 0 0,0-1 0,1 0 0,0-1 0,26 15 0,-32-21 0,0-1 0,0 0 0,0 0 0,0-1 0,0 0 0,0 0 0,1-1 0,-1 0 0,11 0 0,-13-1 0,0 0 0,-1-1 0,1 1 0,0-1 0,0-1 0,0 1 0,-1-1 0,1 1 0,-1-1 0,1 0 0,-1-1 0,0 1 0,0-1 0,0 0 0,5-4 0,1-4 0,1-1 0,-1 0 0,-1 0 0,0-1 0,-1 0 0,13-28 0,-12 22 0,-2 0 0,-1-1 0,0 0 0,5-37 0,-9 40 0,-2 1 0,0-1 0,0 0 0,-2 0 0,0 0 0,-1 0 0,0 0 0,-2 1 0,-7-19 0,5 18 0,0 1 0,-1-1 0,-1 1 0,-1 1 0,0 0 0,-1 0 0,-1 1 0,-18-17 0,25 26 0,1 1 0,-1 0 0,-1 0 0,1 0 0,-1 1 0,1 0 0,-1 0 0,0 0 0,0 1 0,0 0 0,0 0 0,-1 0 0,1 1 0,0 0 0,-1 0 0,1 1 0,-1-1 0,1 1 0,-1 1 0,1-1 0,0 1 0,-1 1 0,1-1 0,0 1 0,-12 4 0,-5 6-1365,3-1-5461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22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0 24575,'-2'5'0,"2"-5"0,0 0 0,0 0 0,0 0 0,0 1 0,0-1 0,0 0 0,0 0 0,0 1 0,0-1 0,0 0 0,0 0 0,0 0 0,-1 1 0,1-1 0,0 0 0,0 0 0,0 0 0,0 0 0,-1 1 0,1-1 0,0 0 0,0 0 0,0 0 0,0 0 0,-1 0 0,1 0 0,0 1 0,0-1 0,-1 0 0,1 0 0,0 0 0,0 0 0,-1 0 0,-11 4 0,0 1 0,0 0 0,0 1 0,1 0 0,0 1 0,0 0 0,-16 14 0,15-10 0,1 0 0,0 1 0,1 0 0,0 0 0,1 1 0,0 1 0,1-1 0,1 1 0,0 1 0,1-1 0,0 1 0,2 0 0,-1 1 0,2-1 0,0 1 0,1-1 0,0 1 0,2 0 0,-1 0 0,2 0 0,0 0 0,1-1 0,4 17 0,-1-17 0,-1 0 0,2 0 0,0 0 0,1 0 0,14 22 0,-15-27 0,1-1 0,0 0 0,1 0 0,0-1 0,0 0 0,1 0 0,0-1 0,16 10 0,-23-16 0,1 1 0,-1-1 0,1 0 0,0 0 0,0 0 0,-1 0 0,1 0 0,0-1 0,0 0 0,0 1 0,0-1 0,0 0 0,0 0 0,0 0 0,-1-1 0,5 0 0,-3 0 0,0-1 0,1 0 0,-1 1 0,-1-1 0,1-1 0,0 1 0,-1-1 0,1 1 0,-1-1 0,4-3 0,-1 0 0,-1-1 0,0 1 0,0-1 0,0 0 0,-1 0 0,0-1 0,0 1 0,-1-1 0,0 0 0,0 0 0,1-8 0,-3 3 0,0 1 0,0 0 0,-2-1 0,1 1 0,-1-1 0,-1 1 0,-1 0 0,-3-13 0,-6-13 0,-19-41 0,18 50-341,0 0 0,-2 1-1,-20-28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45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 24575,'48'3'0,"3"1"0,80-8 0,74 0 0,-194 4 0,0 0 0,-1-1 0,1-1 0,-1 0 0,1 0 0,11-5 0,-20 6-98,2 0-156,1-1 1,-1 1 0,1 0-1,4-1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46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24575,'0'0'0,"0"0"0,0 0 0,3 0 0,49 15 0,-32-8 0,33 6 0,12-4 0,49 9 0,-102-16 0,0 2 0,0 0 0,0 0 0,-1 1 0,1 1 0,-1 0 0,11 8 0,-21-13 0,0 0 0,1 0 0,-1 0 0,0 0 0,0 0 0,1 1 0,-1-1 0,0 0 0,0 1 0,0-1 0,-1 1 0,1-1 0,0 1 0,-1-1 0,1 1 0,0-1 0,-1 1 0,0 0 0,1-1 0,-1 1 0,0 3 0,0-2 0,-1 0 0,0-1 0,1 1 0,-1 0 0,0 0 0,0 0 0,-1 0 0,1-1 0,-1 1 0,1-1 0,-4 5 0,-11 11 0,-1 0 0,-36 29 0,29-26 0,-120 88-1365,133-102-5461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46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0 182 24575,'27'-6'0,"669"-108"0,-656 107 0,-26 6 0,-1-2 0,0 1 0,0-2 0,1 1 0,15-9 0,-26 11-151,0-1-1,0 1 0,-1-1 0,1 0 1,-1 0-1,0 0 0,1-1 1,1-2-1,3-5-6674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2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12 24575,'0'0'0,"0"0"0,0 0 0,0 0 0,0 0 0,0 0 0,0 0 0,-6 0 0,-11 0 0,1-1 0,-22-5 0,12 3 0,0 1 0,-40 2 0,35 1 0,28-1 0,-10 0 0,-21 2 0,29-1 0,1 0 0,0 0 0,0 0 0,0 0 0,0 1 0,0 0 0,1-1 0,-1 1 0,-5 4 0,-5 6 0,1 1 0,0 0 0,1 1 0,0 1 0,1 0 0,0 0 0,2 1 0,0 0 0,-13 33 0,13-26 0,2 0 0,0 1 0,2 0 0,0 0 0,2 0 0,1 1 0,0-1 0,2 0 0,4 35 0,-3-51 0,1 0 0,0 0 0,5 14 0,-7-20 0,1-1 0,0 1 0,0 0 0,0 0 0,0 0 0,0-1 0,0 1 0,1-1 0,-1 1 0,1-1 0,-1 1 0,1-1 0,-1 0 0,1 0 0,0 1 0,-1-1 0,1-1 0,0 1 0,0 0 0,3 1 0,0-1 0,1-1 0,-1 0 0,1 1 0,-1-2 0,1 1 0,-1 0 0,0-1 0,8-2 0,44-16 0,-20 6 0,-25 9-455,-1 1 0,16-1 0,-16 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4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849 813 24575,'0'-9'0,"1"-1"0,-2 1 0,-1-12 0,2 17 0,-1 0 0,0 1 0,-1-1 0,1 0 0,-1 1 0,1-1 0,-1 1 0,-4-6 0,-5-5 0,-1-1 0,-1 2 0,0 0 0,-15-12 0,-65-41 0,73 53 0,-1 0 0,-1 2 0,0 0 0,-1 2 0,0 0 0,0 2 0,-32-6 0,39 10 0,1 1 0,-1 1 0,1 0 0,-1 2 0,1-1 0,-1 2 0,1 0 0,-1 1 0,1 0 0,0 2 0,0-1 0,-23 12 0,21-6 0,0 0 0,1 1 0,0 1 0,1 1 0,0 0 0,1 0 0,1 2 0,0 0 0,1 0 0,0 1 0,1 0 0,1 1 0,1 1 0,0-1 0,-9 30 0,15-37 0,0 1 0,1-1 0,1 0 0,-1 1 0,2 0 0,-1-1 0,1 1 0,4 20 0,-4-26 0,1-1 0,0 1 0,1-1 0,-1 0 0,1 0 0,0 1 0,0-1 0,0 0 0,0 0 0,1-1 0,0 1 0,-1 0 0,1-1 0,1 0 0,-1 0 0,0 0 0,1 0 0,0 0 0,-1-1 0,1 1 0,0-1 0,0 0 0,5 2 0,-3-3 0,0 1 0,0-1 0,0 0 0,0-1 0,0 1 0,0-1 0,0-1 0,0 1 0,0-1 0,0 0 0,0 0 0,0-1 0,0 1 0,0-1 0,0-1 0,7-3 0,2-3 0,-1 0 0,1-1 0,-2 0 0,23-22 0,8-12 0,-2-2 0,-3-3 0,-1 0 0,35-64 0,-56 85 0,-3-1 0,0 0 0,-2-1 0,13-45 0,-20 54 0,-1 0 0,-1 0 0,-1 0 0,0 0 0,-2-1 0,0 1 0,-6-37 0,2 36 0,-1 0 0,-1 0 0,-1 1 0,0 0 0,-2 0 0,0 1 0,-16-24 0,19 37 0,2 7 0,4 0 0,-1 1 0,1 0 0,-1 0 0,1 1 0,-1-1 0,1 0 0,0 0 0,-1 0 0,1 0 0,0 0 0,0 2 0,-2 17 0,1 1 0,1-1 0,0 0 0,5 23 0,19 84 0,60 169 0,20-3 0,-72-206 0,-8-23-1365,-17-47-5461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47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24575,'-1'2'0,"1"0"0,1 0 0,-1-1 0,0 1 0,0 0 0,1 0 0,0 2 0,0-2 0,1 0 0,-1 0 0,1 0 0,0 0 0,-1-1 0,1 1 0,0-1 0,0 1 0,0-1 0,3 2 0,24 10 0,-16-7 0,158 62 0,-65-27 0,-13-7 0,-92-34 0,-1 0 0,0 0 0,0 0 0,0 0 0,1 0 0,-1 0 0,0 1 0,0-1 0,0 0 0,0 0 0,1 0 0,-1 1 0,0-1 0,0 0 0,0 0 0,0 0 0,0 1 0,0-1 0,0 0 0,0 0 0,1 0 0,-1 1 0,0-1 0,0 0 0,0 0 0,0 1 0,0-1 0,0 0 0,0 0 0,0 1 0,-1-1 0,1 0 0,0 0 0,0 1 0,0-1 0,0 0 0,-5 11 0,5-11 0,-4 7 0,0-1 0,-1 1 0,1-1 0,-1-1 0,-1 1 0,1-1 0,-10 8 0,-47 29 0,38-28 0,-75 51-1365,57-37-5461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48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233 232 24575,'-6'0'0,"1"1"0,-1 0 0,1 0 0,-1 0 0,1 1 0,0 0 0,-9 4 0,6-2 0,0-1 0,-9 3 0,8-4 0,1-1 0,-1 0 0,0-1 0,1 0 0,-1 0 0,1-1 0,-1 0 0,1 0 0,-1-1 0,-15-5 0,19 6 0,-2-2 0,0 1 0,-11-1 0,32-12 0,-4 9 0,0-1 0,1 2 0,20-9 0,39-9 0,-51 17 0,210-61 0,-48 15 0,-144 42 0,0 1 0,1 2 0,0 2 0,39-1 0,-76 6-42,-1 0-1,1 0 0,0 0 1,-1 0-1,1 0 0,-1 0 1,1 0-1,0 0 0,-1 0 1,1 0-1,-1-1 0,1 1 1,-1 0-1,1 0 0,0-1 1,-1 1-1,1 0 0,-1 0 1,1-1-1,-1 1 0,1-1 1,-1 1-1,0 0 0,1-1 1,-1 1-1,1-1 0,-1 1 1,0-1-1,1 1 0,-1-1 1,0 0-1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48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 24575,'0'0'0,"0"0"0,0 0 0,0 0 0,5 2 0,120 51 0,27 12 0,-131-53 0,-15-8 0,0-1 0,1 1 0,-1-1 0,1 0 0,11 3 0,-33 12 0,-80 67 0,58-55 0,-184 156 0,220-185 0,-2 1 0,1 0 0,0 0 0,0 0 0,-1-1 0,1 1 0,-6 2 0,7-4 0,1 0 0,0 0 0,-1 0 0,1 0 0,0 0 0,-1 0 0,1 0 0,-1 0 0,1 0 0,0 0 0,-1 0 0,1 0 0,0 0 0,-1-1 0,1 1 0,-1 0 0,1 0 0,0 0 0,-1 0 0,1-1 0,0 1 0,-1 0 0,0-1 0,1 0 0,-1 0 0,1 0 0,-1 0 0,1 0 0,-1 0 0,1 0 0,0 0 0,-1 0 0,1 0 0,0 0 0,0-1 0,-3-20-113,2-40-1,1 41-1024,1-9-5688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53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432 0 24575,'0'0'0,"0"0"0,0 0 0,-2 1 0,1 0 0,-1-1 0,1 1 0,0 0 0,-1 0 0,1 0 0,0 1 0,-1-1 0,1 0 0,0 0 0,0 1 0,0-1 0,-1 3 0,-2 1 0,-22 33 0,0 1 0,-31 67 0,-28 90 0,-3 8 0,75-178 0,-2-1 0,-1 0 0,0-1 0,-29 30 0,30-34 0,14-19 0,0 0 0,0 1 0,1-1 0,-1 0 0,0 1 0,1-1 0,-1 1 0,1-1 0,0 1 0,0-1 0,-1 1 0,1 2 0,0-3 0,1-1 0,-1 1 0,0 0 0,0-1 0,1 1 0,-1-1 0,1 1 0,-1-1 0,0 1 0,1-1 0,-1 1 0,1-1 0,-1 0 0,1 1 0,-1-1 0,1 0 0,-1 1 0,1-1 0,-1 0 0,1 0 0,0 1 0,0-1 0,19 5 0,-11-3 0,201 73 0,-174-61 0,-19-8-273,-1 1 0,0 1 0,0 1 0,22 15 0,-25-13-6553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55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19 24575,'-13'-5'0,"9"3"0,-1 0 0,1 0 0,-1 0 0,0 1 0,0 0 0,1 0 0,-1 0 0,0 0 0,0 1 0,0 0 0,0 0 0,0 0 0,0 1 0,0-1 0,0 1 0,0 1 0,0-1 0,1 1 0,-1-1 0,1 1 0,-1 1 0,1-1 0,-1 1 0,1-1 0,-7 7 0,3 0 0,0 0 0,1 0 0,0 1 0,0 0 0,1 0 0,0 0 0,1 1 0,-6 16 0,3-2 0,0 0 0,-6 47 0,10-42 0,2 1 0,1-1 0,1 1 0,2 0 0,1-1 0,1 0 0,2 0 0,1 0 0,1 0 0,13 29 0,-16-48 0,0-1 0,0 1 0,1-1 0,0 0 0,1 0 0,0-1 0,16 17 0,-20-23 0,0-1 0,0 1 0,0-1 0,1 1 0,-1-1 0,1 0 0,0 0 0,-1-1 0,1 1 0,0-1 0,0 0 0,0 0 0,0 0 0,0 0 0,0-1 0,1 0 0,-1 0 0,0 0 0,0 0 0,0 0 0,0-1 0,0 0 0,0 0 0,0 0 0,5-2 0,-3 0 0,-1 0 0,1 1 0,-1-2 0,0 1 0,6-5 0,-10 7 0,1-1 0,-1 1 0,1 0 0,-1-1 0,1 1 0,-1-1 0,0 0 0,0 1 0,0-1 0,0 0 0,0 0 0,0 0 0,0 0 0,-1 0 0,1 0 0,-1 0 0,1 0 0,-1 0 0,0-2 0,0 3 0,0 0 0,-1-1 0,1 1 0,-1 0 0,1-1 0,-1 1 0,0 0 0,1 0 0,-1 0 0,0 0 0,0-1 0,0 1 0,0 0 0,0 1 0,0-1 0,0 0 0,0 0 0,0 0 0,0 0 0,-1 1 0,1-1 0,0 1 0,0-1 0,-1 1 0,-1-1 0,-3-1 0,0 1 0,-1-1 0,1 1 0,-9 0 0,1 2-227,0-1-1,0 2 1,0 0-1,0 1 1,-26 9-1,6-1-6598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56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1 24575,'-18'0'0,"16"0"0,0 0 0,0 0 0,0 0 0,0 0 0,0 0 0,0 1 0,0-1 0,0 1 0,0-1 0,1 1 0,-3 1 0,3-1 0,0 0 0,0-1 0,0 1 0,0 0 0,0 1 0,0-1 0,1 0 0,-1 0 0,0 0 0,1 0 0,-1 0 0,1 1 0,0-1 0,-1 0 0,1 1 0,0-1 0,-1 0 0,1 2 0,-11 82 0,-20 174 0,17 1 0,13-237 0,1-6 0,2 29 0,-2-46 0,0 0 0,0 1 0,0-1 0,0 0 0,1 1 0,-1-1 0,0 0 0,0 1 0,0-1 0,0 0 0,1 1 0,-1-1 0,0 0 0,0 0 0,0 1 0,1-1 0,-1 0 0,0 0 0,1 1 0,-1-1 0,0 0 0,0 0 0,1 0 0,-1 0 0,0 1 0,1-1 0,-1 0 0,0 0 0,1 0 0,-1 0 0,1 0 0,-1 0 0,0 0 0,1 0 0,-1 0 0,0 0 0,1 0 0,-1 0 0,0 0 0,1 0 0,-1 0 0,1-1 0,18-7 0,-14 6 0,31-14 0,1 2 0,0 1 0,1 3 0,1 1 0,-1 1 0,1 2 0,1 2 0,76 2 0,-94 3-1365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56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24575,'-1'1'0,"-1"-1"0,1 0 0,0 1 0,-1-1 0,1 1 0,-1-1 0,1 1 0,0 0 0,0-1 0,-1 1 0,1 0 0,0 0 0,0 0 0,0 0 0,-1 2 0,-14 18 0,12-15 0,0 1 0,1 0 0,0 1 0,0-1 0,1 0 0,-2 12 0,-5 50 0,5-35 0,0 2 0,2 0 0,1 0 0,2 0 0,10 71 0,-3-66-1365,-1-10-5461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57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0 24575,'0'0'0,"-2"2"0,-2 4 0,-3 9 0,-2 11 0,0 14 0,0 13 0,0 14 0,0 15 0,-1 6 0,2-6 0,2-17-8191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4:58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24575,'0'2'0,"0"0"0,-1 0 0,1 0 0,0 0 0,1 0 0,-1 0 0,0 0 0,1 0 0,-1 0 0,1-1 0,-1 1 0,1 0 0,0 0 0,0 0 0,0 0 0,0-1 0,0 1 0,0-1 0,0 1 0,1 0 0,2 2 0,18 13 0,2 0 0,40 22 0,-39-24 0,40 24 0,185 113 0,-222-134 0,-8-6 0,-1 1 0,0 1 0,17 16 0,-35-28 0,1 0 0,-1 0 0,1 0 0,-1 1 0,0-1 0,1 0 0,-1 1 0,0-1 0,-1 0 0,1 1 0,0-1 0,-1 1 0,1 0 0,-1-1 0,0 1 0,0-1 0,0 1 0,0-1 0,0 1 0,-1 0 0,0 3 0,-3 6 0,1-1 0,-1 1 0,-9 14 0,10-19 0,-130 221 0,98-171 0,-84 135-1729,71-113-4733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1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168 117 24575,'0'-1'0,"0"0"0,0 1 0,0-1 0,0 0 0,0 0 0,0 0 0,0 1 0,-1-1 0,1 0 0,0 0 0,0 1 0,-1-2 0,0 2 0,1 0 0,0-1 0,-1 1 0,1 0 0,0 0 0,-1 0 0,1 0 0,0 0 0,-1 0 0,1 0 0,0 0 0,-1 0 0,1 0 0,0 0 0,0 0 0,-1 0 0,1 0 0,0 1 0,-1-1 0,1 0 0,0 0 0,-1 0 0,1 0 0,0 0 0,0 1 0,-1-1 0,1 0 0,0 0 0,0 1 0,-1-1 0,1 0 0,0 0 0,0 1 0,0-1 0,0 0 0,-1 1 0,-2 3 0,-1 1 0,1 0 0,0-1 0,1 1 0,-1 0 0,-2 8 0,-10 34 0,11-30 0,1-1 0,0 0 0,1 1 0,1 0 0,1 28 0,0-38 0,1-1 0,0 0 0,0 0 0,1 0 0,-1 0 0,1 0 0,0-1 0,1 1 0,0 0 0,0-1 0,0 0 0,0 1 0,1-1 0,0-1 0,0 1 0,0 0 0,0-1 0,9 6 0,-10-8 0,-1 0 0,1 0 0,0-1 0,0 1 0,0-1 0,1 0 0,-1 0 0,0 0 0,0 0 0,1-1 0,-1 1 0,0-1 0,1 0 0,-1 0 0,0 0 0,1 0 0,-1-1 0,0 1 0,1-1 0,-1 0 0,0 0 0,0 0 0,0 0 0,0 0 0,0-1 0,0 0 0,0 1 0,4-5 0,1 0 0,-1-1 0,0 0 0,0 0 0,-1-1 0,0 0 0,0 0 0,-1-1 0,7-13 0,-5 9 0,-1-1 0,-1 1 0,-1-1 0,0-1 0,0 1 0,2-26 0,-6 30 0,1 0 0,-2 1 0,1-1 0,-1 0 0,-1 1 0,0-1 0,0 1 0,-1 0 0,0-1 0,-1 1 0,-5-11 0,4 12 0,0 0 0,0 0 0,-1 0 0,0 1 0,0-1 0,-1 2 0,0-1 0,0 1 0,-14-10 0,17 14 0,-1-1 0,0 1 0,1-1 0,-1 1 0,0 1 0,-1-1 0,1 1 0,0 0 0,0 0 0,-1 0 0,1 1 0,0-1 0,-1 2 0,1-1 0,0 0 0,-1 1 0,1 0 0,-9 3 0,5-1 16,1 1-1,0 0 0,0 0 0,0 1 1,1 0-1,-11 9 0,4-2-506,0 2 1,-12 15-1,-4 10-6335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24575,'0'0'0,"0"0"0,2 0 0,1 1 0,0 0 0,-1 0 0,1 0 0,-1 0 0,1 0 0,-1 1 0,1-1 0,-1 1 0,0-1 0,0 1 0,0 0 0,0 0 0,3 3 0,0 0 0,20 19 0,-1 2 0,-1 0 0,26 40 0,-36-45 0,0 1 0,-1 0 0,-2 1 0,0 0 0,10 35 0,-18-47 0,1-1 0,-2 1 0,2 15 0,-3-23 0,0-1 0,0 1 0,0 0 0,0 0 0,-1 0 0,1 0 0,-1 0 0,0 0 0,0-1 0,0 1 0,0 0 0,0-1 0,-1 1 0,1 0 0,-1-1 0,1 0 0,-4 4 0,4-5 0,0-1 0,0 1 0,1 0 0,-1-1 0,0 1 0,0-1 0,0 1 0,0-1 0,0 0 0,0 1 0,0-1 0,0 0 0,0 1 0,0-1 0,0 0 0,0 0 0,0 0 0,0 0 0,0 0 0,0 0 0,0-1 0,0 1 0,0 0 0,0 0 0,0-1 0,0 1 0,0 0 0,0-1 0,0 1 0,0-1 0,0 1 0,0-1 0,1 0 0,-1 1 0,-1-2 0,-1-1 0,1 0 0,-1 0 0,1 0 0,-1 0 0,1 0 0,0-1 0,0 1 0,-1-5 0,-2-3 0,2 0 0,0-1 0,0 0 0,1 0 0,0 1 0,1-1 0,0 0 0,1 0 0,0 0 0,1 0 0,3-13 0,-1 11 0,0-1 0,2 1 0,0 0 0,0 0 0,1 1 0,1 0 0,0 0 0,14-20 0,-2 10-195,0 1 0,1 0 0,1 1 0,1 1 0,1 2 0,38-25 0,-36 28-6631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3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65 24575,'1'-1'0,"-1"-1"0,0 0 0,0 1 0,0-1 0,0 0 0,0 1 0,-1-1 0,1 0 0,0 1 0,-1-1 0,0-1 0,0 0 0,0 0 0,0 1 0,-1-1 0,1 0 0,-1 1 0,0 0 0,0-1 0,0 1 0,0 0 0,0 0 0,0 0 0,0 0 0,-1 0 0,1 0 0,-3-1 0,3 2 0,0 1 0,0-1 0,0 0 0,0 0 0,0 1 0,-1-1 0,1 1 0,0 0 0,0 0 0,0-1 0,-1 1 0,1 1 0,0-1 0,0 0 0,0 0 0,0 1 0,0 0 0,-1-1 0,1 1 0,0 0 0,-3 1 0,0 2 0,-1 0 0,1 1 0,0-1 0,0 1 0,0 0 0,0 0 0,1 1 0,0 0 0,-5 8 0,-3 8 0,-11 29 0,8-16 0,3 1 0,1 0 0,1 1 0,-8 66 0,17-94 0,1-1 0,0 1 0,0-1 0,0 1 0,1-1 0,1 0 0,2 11 0,-3-16 0,0 1 0,1-1 0,-1 0 0,1 1 0,0-1 0,0 0 0,0 0 0,0 0 0,0 0 0,1-1 0,-1 1 0,1-1 0,0 1 0,0-1 0,0 0 0,0 0 0,0 0 0,7 2 0,-3-2 0,0 1 0,0-2 0,0 1 0,1-1 0,-1 0 0,0-1 0,1 0 0,-1 0 0,1-1 0,-1 1 0,0-1 0,0-1 0,1 0 0,-1 0 0,10-4 0,-7 1 0,0 1 0,-1-1 0,1-1 0,-1 0 0,-1 0 0,1 0 0,-1-1 0,0-1 0,-1 1 0,8-11 0,-12 14 0,0 1 0,-1-1 0,0 0 0,0 0 0,0-1 0,0 1 0,-1 0 0,1-1 0,-1 1 0,0 0 0,0-10 0,-1 7 0,0 1 0,-1-1 0,1 1 0,-2-1 0,1 1 0,-1-1 0,-3-8 0,-3-3 0,-1 0 0,-1 0 0,-1 1 0,-17-21 0,14 19 60,-28-27 0,35 40-246,1 0 1,-1 0-1,0 1 0,-1 0 1,1 1-1,-1-1 1,-13-4-1,8 5-6640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4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24575,'0'0'0,"2"0"0,2 0 0,5 0 0,2 0 0,1 0 0,3 5 0,4 10 0,2 11 0,4 19 0,1 12 0,-4-4-8191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5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7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 24575,'0'2'0,"-1"0"0,1-1 0,-1 1 0,0 0 0,1 0 0,-1-1 0,0 1 0,0 0 0,0-1 0,-1 3 0,-3 3 0,-10 22 0,-29 60 0,39-77 0,0 1 0,2 0 0,-1-1 0,2 1 0,-3 21 0,5-15 0,1-1 0,0 0 0,1 0 0,1 0 0,1-1 0,0 1 0,8 17 0,-3-10 0,2 0 0,0-1 0,2-1 0,18 26 0,-27-43 0,1 0 0,0 0 0,0 0 0,0-1 0,0 0 0,1 0 0,9 6 0,-13-9 0,1-1 0,-1 0 0,1 1 0,0-1 0,0 0 0,-1-1 0,1 1 0,0-1 0,0 1 0,0-1 0,-1 0 0,1 0 0,0 0 0,0 0 0,0 0 0,0-1 0,0 1 0,-1-1 0,1 0 0,0 0 0,-1 0 0,5-2 0,-1 0 0,0-1 0,0 0 0,0 0 0,-1-1 0,1 0 0,-1 0 0,0 0 0,0 0 0,-1-1 0,1 0 0,-1 0 0,-1 0 0,1 0 0,-1-1 0,0 1 0,-1-1 0,1 0 0,1-10 0,-1 1 0,0 0 0,-2 0 0,0 0 0,0 0 0,-2-1 0,0 1 0,-4-20 0,-2-2 0,-2 0 0,-15-45 0,19 70 0,-1 0 0,0 0 0,0 0 0,-1 1 0,-1 0 0,0 1 0,-1-1 0,0 1 0,-16-14 0,21 21 0,0 1 0,-1 0 0,1 0 0,-1 0 0,0 1 0,0-1 0,0 1 0,0 0 0,0 1 0,0-1 0,-1 1 0,-6-1 0,7 2 0,1 0 0,-1 0 0,0 0 0,1 1 0,0 0 0,-1 0 0,1 0 0,-1 0 0,1 1 0,0-1 0,0 1 0,0 0 0,0 0 0,0 1 0,-4 2 0,-14 16-1365,4 1-5461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8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0 24575,'-8'1'0,"-1"0"0,0 0 0,0 0 0,1 1 0,-1 1 0,1-1 0,0 1 0,-1 1 0,-11 6 0,3 1 0,1-1 0,0 2 0,-18 17 0,23-19 0,1 1 0,0 0 0,0 1 0,2 0 0,-1 0 0,2 1 0,-11 21 0,11-16 0,1 0 0,0 0 0,1 1 0,1-1 0,-3 30 0,6-24 0,0-1 0,2 1 0,1-1 0,0 1 0,2-1 0,0 0 0,2 0 0,1 0 0,0-1 0,13 25 0,-16-38 0,1-1 0,0 1 0,1-1 0,-1 0 0,2-1 0,-1 1 0,1-1 0,0-1 0,0 1 0,14 9 0,-15-13 0,0 0 0,0 0 0,0 0 0,0-1 0,0 0 0,0 0 0,1 0 0,-1-1 0,1 0 0,-1 0 0,1-1 0,-1 0 0,1 0 0,0 0 0,-1-1 0,11-2 0,-12 2 0,0 0 0,0-1 0,0 0 0,0 0 0,0 0 0,-1-1 0,1 0 0,-1 1 0,1-2 0,-1 1 0,0 0 0,0-1 0,0 0 0,5-7 0,-7 7 0,1 0 0,-1 1 0,0-1 0,-1-1 0,1 1 0,-1 0 0,0 0 0,0 0 0,0-1 0,0 1 0,-1 0 0,0-1 0,0 1 0,0-1 0,0 1 0,-1 0 0,1-1 0,-3-4 0,2 4 0,-1 0 0,1 0 0,-1 1 0,-1-1 0,1 0 0,-1 1 0,1 0 0,-1-1 0,-1 1 0,1 0 0,0 1 0,-1-1 0,0 1 0,-8-6 0,9 7 0,0 0 0,0 0 0,-1 0 0,1 1 0,-1 0 0,1 0 0,-1 0 0,0 0 0,1 0 0,-1 1 0,0-1 0,1 1 0,-1 0 0,0 0 0,0 1 0,1-1 0,-1 1 0,0 0 0,1 0 0,-1 0 0,-4 2 0,4-1 13,-1 1-1,0 0 0,1 0 1,-1 0-1,1 0 0,0 1 1,0-1-1,-5 8 1,3-4-383,0 1 1,1 0 0,-8 17 0,0 7-6457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9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9 24575,'0'0'0,"-8"0"0,-4-4 0,10 3 0,1 0 0,0 1 0,0-1 0,-1 1 0,1 0 0,0-1 0,-1 1 0,1 0 0,-2 0 0,2 0 0,1 0 0,-1 0 0,1 0 0,-1 1 0,1-1 0,-1 0 0,1 1 0,0-1 0,-1 0 0,1 1 0,0-1 0,-1 0 0,1 1 0,0-1 0,-1 1 0,1-1 0,0 1 0,0-1 0,-1 1 0,1-1 0,0 1 0,0-1 0,0 1 0,0-1 0,0 1 0,0-1 0,0 1 0,0-1 0,0 1 0,0-1 0,0 1 0,0 14 0,0 0 0,1 0 0,1 0 0,1-1 0,0 1 0,0-1 0,2 1 0,0-1 0,0 0 0,1-1 0,1 0 0,0 0 0,1 0 0,1-1 0,-1 0 0,16 15 0,-20-23 7,1 0 0,-1 0 0,1-1 0,0 0 0,0 0 1,0 0-1,1 0 0,-1-1 0,1 0 0,-1 0 0,1-1 0,0 1 0,0-1 0,-1-1 0,1 1 0,10-1 0,-1-1-255,0-1 1,-1 0-1,1-1 1,-1-1-1,21-8 1,-9 2-6579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49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24575,'0'11'0,"0"-5"0,12 163 77,14-1-651,-18-118-294,5 25-5958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51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1621 24575,'3'0'0,"-1"-1"0,1 1 0,0-1 0,-1 0 0,1 0 0,-1 0 0,1 0 0,2-1 0,6-4 0,41-16 0,-1-2 0,-1-3 0,-1-2 0,49-38 0,169-154 0,-179 145 0,320-290 0,-341 302 0,131-96 0,-162 136 0,36-28 0,-62 44 0,0 0 0,-1-2 0,0 1 0,13-18 0,-16 18 0,-1-1 0,0 1 0,-1-1 0,0 0 0,-1 0 0,3-12 0,9-64 0,-14 76 0,2-6 0,-1-1 0,-1 1 0,-1-1 0,0 1 0,-1-1 0,-1 1 0,-7-30 0,7 39 0,2 6 0,-1-1 0,0 1 0,1-1 0,-1 1 0,1-1 0,0 0 0,-1 1 0,1-1 0,0 0 0,0 1 0,0-1 0,0 0 0,1-2 0,7-2 0,1 1 0,0 0 0,0 0 0,0 1 0,1 0 0,-1 1 0,1 0 0,0 0 0,0 1 0,16-1 0,-25 2 0,0 1 0,0 0 0,1 0 0,-1 0 0,0 0 0,1 1 0,-1-1 0,0 0 0,0 0 0,0 1 0,1-1 0,-1 1 0,0-1 0,0 1 0,0 0 0,0-1 0,0 1 0,0 0 0,0 0 0,0-1 0,0 1 0,0 0 0,0 0 0,0 0 0,-1 0 0,1 0 0,0 0 0,0 3 0,1 0 0,-1 1 0,0-1 0,0 1 0,-1-1 0,1 1 0,-1-1 0,-1 8 0,-1 14 27,-1 0-1,-1 0 1,-10 30 0,-28 75-1169,38-120 812,-21 61-6496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53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1639 24575,'0'0'0,"0"-1"0,0 0 0,0 0 0,0 0 0,1 0 0,-1 0 0,0 0 0,0 0 0,1 0 0,0-2 0,6 3 0,-1-2 0,1 1 0,0-1 0,-1 0 0,1 0 0,-1-1 0,8-3 0,-3 1 0,178-93 0,-6-13 0,-114 68 0,23-17 0,150-129 0,271-226 0,-350 303 0,58-45 0,80-78 0,-285 223 0,69-44 0,-32 23 0,-49 30-85,1 0 0,0 0-1,-1 0 1,0-1 0,0 1-1,0-1 1,0 0 0,-1-1-1,1 1 1,-1 0 0,0-1-1,0 0 1,-1 0 0,0 0-1,3-7 1,-3 2-6741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7:53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0 24575,'0'0'0,"-9"4"0,7-2 0,1 0 0,-1-1 0,1 1 0,-1 0 0,1 0 0,0 0 0,0 0 0,0 0 0,0 0 0,0 0 0,0 0 0,1 0 0,-1 0 0,1 0 0,-1 0 0,1 1 0,0-1 0,0 0 0,0 0 0,1 4 0,-1-2 0,0 0 0,1 0 0,0 0 0,-1 0 0,2 0 0,-1-1 0,0 1 0,1 0 0,0-1 0,3 7 0,-1-6-174,0 0 0,0 0 0,0-1 0,0 1 0,1-1 0,-1 0 0,1-1 0,0 1 0,0-1 0,0 0-1,0 0 1,0 0 0,0-1 0,0 1 0,8-1 0,9 2-1069,0-2 0,31-1-1,-29-1 975,21 0 1960,46 1 3402,-89 0-5093,0 0 0,0 0 0,1 1 0,-1-1 0,0 1 0,0-1 0,0 1 0,0 0 0,0 0 0,0 0 0,0 0 0,0 0 0,-1 0 0,1 1 0,0-1 0,1 2 0,-1 0 0,0-1 0,0 1 0,-1-1 0,1 1 0,-1 0 0,0-1 0,0 1 0,0 0 0,0 0 0,1 4 0,-1 4 0,0 1 0,-1-1 0,0 1 0,-1-1 0,-2 12 0,-4 22 0,-2-1 0,-3-1 0,-1 0 0,-2 0 0,-2-2 0,-1 0 0,-28 45 0,36-69 0,4-6 0,-14 18 0,20-28 0,-1-1 0,1 1 0,-1-1 0,1 1 0,-1-1 0,1 1 0,-1-1 0,1 0 0,-1 1 0,1-1 0,-1 0 0,0 1 0,1-1 0,-1 0 0,0 0 0,1 0 0,-1 1 0,0-1 0,1 0 0,-1 0 0,0 0 0,1 0 0,-1 0 0,0-1 0,-1 1 0,0-1 0,0 1 0,1-1 0,-1 0 0,1 1 0,-1-1 0,0 0 0,1 0 0,-2-2 0,-3-2 0,0-1 0,1 0 0,-6-8 0,-7-12 0,1-1 0,1-1 0,-15-36 0,-29-93 0,60 156 0,-37-104-1365,25 69-5461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4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24575,'0'0'0,"-1"10"0,0-1 0,0 1 0,-4 12 0,0 5 0,-2 18 0,3 0 0,1 0 0,3 0 0,1 1 0,2-1 0,15 70 0,-17-109 0,1 2 0,0 1 0,0-1 0,1 1 0,5 11 0,-7-18 0,0-1 0,0 1 0,0-1 0,-1 1 0,2-1 0,-1 0 0,0 1 0,0-1 0,0 0 0,1 0 0,-1 0 0,0 0 0,1 0 0,-1 0 0,1 0 0,-1 0 0,1-1 0,0 1 0,-1-1 0,1 1 0,0-1 0,-1 1 0,1-1 0,0 0 0,-1 0 0,1 0 0,0 0 0,3 0 0,1-2 0,-1 1 0,1-1 0,-1 0 0,0-1 0,0 1 0,0-1 0,0 0 0,0 0 0,0-1 0,-1 1 0,1-1 0,-1 0 0,0 0 0,0-1 0,-1 1 0,5-8 0,1-1 0,-2 0 0,0 0 0,0-1 0,-2 0 0,6-17 0,-4 4 0,-1-1 0,-1 0 0,-2 0 0,0 0 0,-3-54 0,-1 75 0,2 20 0,3 10 0,2 1 0,0-2 0,17 40 0,-16-47 0,1 1 0,1-1 0,0 0 0,1-1 0,22 25 0,-30-36 0,1 0 0,0-1 0,-1 1 0,1-1 0,0 0 0,0 1 0,1-1 0,-1-1 0,0 1 0,1 0 0,-1-1 0,1 0 0,-1 1 0,1-2 0,0 1 0,0 0 0,-1-1 0,1 1 0,0-1 0,0 0 0,-1 0 0,1-1 0,0 1 0,0-1 0,-1 0 0,1 0 0,0 0 0,4-2 0,13-7-1365,-2 0-5461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1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24575,'0'16'0,"-4"93"0,0 33 0,5-123 0,0-1 0,2 0 0,0 0 0,2 0 0,10 31 0,-13-45 0,0 0 0,0 1 0,0-1 0,0 0 0,1 0 0,-1-1 0,1 1 0,0 0 0,1-1 0,-1 0 0,7 6 0,-7-7 0,1-1 0,-1 1 0,1 0 0,-1-1 0,1 0 0,-1 0 0,1 0 0,0 0 0,-1-1 0,1 1 0,0-1 0,0 0 0,-1 0 0,8-1 0,-4 0 0,-1-1 0,0 0 0,1 0 0,-1 0 0,0-1 0,0 0 0,0 0 0,-1 0 0,1-1 0,-1 1 0,0-1 0,0-1 0,0 1 0,0-1 0,-1 0 0,0 0 0,0 0 0,6-11 0,-9 13 0,0 0 0,0 0 0,0-1 0,-1 1 0,1 0 0,-1 0 0,0-1 0,0 1 0,0-1 0,0 1 0,0 0 0,-1-1 0,1 1 0,-3-6 0,-2-4 0,0 0 0,-7-14 0,11 25 0,-11-22 0,-1 2 0,-1-1 0,-29-33 0,41 53 0,-1 0 0,1 1 0,0-1 0,-1 1 0,0 0 0,0 0 0,-4-3 0,5 5 0,1-1 0,-1 1 0,1-1 0,-1 1 0,1 0 0,0-1 0,-1 1 0,1 0 0,-1 0 0,1 0 0,-1 0 0,1 1 0,-1-1 0,1 0 0,-1 1 0,1-1 0,-1 0 0,1 1 0,0 0 0,-2 0 0,-5 4-273,1 0 0,0 1 0,0-1 0,-7 8 0,-5 7-6553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2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195 0 24575,'-22'3'0,"18"-1"0,0 0 0,0 1 0,0-1 0,0 1 0,1 0 0,-1 0 0,1 0 0,-4 5 0,-23 32 0,29-39 0,-13 22 0,0 0 0,2 1 0,0 0 0,2 1 0,1 0 0,1 0 0,1 1 0,1 0 0,1 0 0,-2 44 0,7-56 0,0-1 0,1 1 0,1 0 0,0 0 0,1 0 0,0-1 0,1 0 0,1 1 0,10 21 0,-11-29 0,-1 0 0,1-1 0,0 0 0,0 1 0,1-2 0,-1 1 0,1 0 0,0-1 0,10 7 0,-10-9 0,-1 1 0,2-1 0,-1 0 0,0 0 0,0 0 0,1-1 0,-1 0 0,0 0 0,1 0 0,-1-1 0,1 0 0,10 0 0,-7-2 0,0 0 0,0 0 0,0 0 0,-1-1 0,1-1 0,-1 1 0,0-1 0,0-1 0,0 0 0,0 0 0,-1 0 0,0-1 0,0 0 0,-1 0 0,1-1 0,-1 0 0,8-12 0,-9 12 0,-1 0 0,1 0 0,-1-1 0,0 0 0,-1 0 0,0 0 0,0 0 0,-1 0 0,0-1 0,0 1 0,-1-1 0,0 0 0,-1 1 0,0-1 0,0 0 0,-1 1 0,0-1 0,-3-14 0,-2 9 0,0-1 0,0 1 0,-1 0 0,-1 1 0,-1 0 0,0 0 0,-13-14 0,4 7 0,-1 1 0,-1 1 0,-29-21 0,44 36-101,-23-16 335,26 18-370,-1 0 0,1 0-1,0 0 1,-1 0 0,1 0 0,0 1 0,-1-1-1,1 1 1,-1 0 0,-4-1 0,-2 4-6690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3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24575,'0'60'0,"13"94"0,-13-153 0,28 157 0,-20-123 0,1-1 0,22 49 0,-26-71 0,0 0 0,1-1 0,1 0 0,11 14 0,-15-21 0,0-1 0,1 0 0,-1 0 0,1 0 0,-1 0 0,9 4 0,-10-6 0,0 0 0,1 0 0,-1 0 0,1 0 0,0 0 0,-1-1 0,1 1 0,-1-1 0,1 0 0,0 0 0,-1 0 0,6-1 0,-1 0 0,0-1 0,0 0 0,-1-1 0,1 0 0,-1 0 0,0 0 0,12-9 0,38-34 0,-52 43 0,5-5 0,0-1 0,0 0 0,11-17 0,-16 22 0,-2-1 0,1 0 0,0 0 0,-1 0 0,0 0 0,0 0 0,-1 0 0,1-1 0,-1 1 0,1-10 0,-2 3 0,-1 0 0,0 1 0,-1-1 0,0 1 0,0 0 0,-1 0 0,-8-19 0,3 12 0,0 0 0,-2 1 0,-20-28 0,25 38-62,0 0 0,-1 1 0,0 0 0,0 0 0,0 0 0,-1 1 0,0-1 0,0 2 0,0-1 0,-1 1 0,0 0 0,1 1-1,-1 0 1,-1 0 0,1 1 0,0-1 0,-1 2 0,1-1 0,-1 2 0,1-1 0,-13 1 0,-7 4-6764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7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 24575,'0'0'0,"-6"0"0,-54 0 0,60 0 0,0 0 0,0 0 0,-1 0 0,1 0 0,0 0 0,0 0 0,0 0 0,0 1 0,0-1 0,0 0 0,0 0 0,0 0 0,0 0 0,0 0 0,0 1 0,-1-1 0,1 0 0,0 0 0,0 0 0,0 0 0,0 0 0,0 1 0,0-1 0,0 0 0,0 0 0,0 0 0,0 0 0,1 1 0,-1-1 0,0 0 0,0 0 0,0 0 0,0 0 0,0 0 0,0 0 0,0 1 0,0-1 0,0 0 0,0 0 0,0 0 0,1 0 0,-1 0 0,0 0 0,0 0 0,0 0 0,0 1 0,6 6 0,6 6 0,1-1 0,0 0 0,1-1 0,22 14 0,-2-1 0,149 102 0,329 170 0,-501-290 0,174 91 0,-172-89 0,14 12 0,-14-11 0,13 9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7.9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1 24575,'-22'0'0,"23"13"0,0-2 0,1 0 0,1 0 0,0 0 0,6 16 0,23 40 0,-27-56 0,87 148 0,11-6 0,-99-147 0,-1-2 0,0 0 0,0 1 0,-1-1 0,1 1 0,2 7 0,-5-10 0,0-1 0,1 1 0,-1-1 0,0 1 0,0-1 0,0 1 0,0-1 0,0 1 0,0-1 0,-1 1 0,1-1 0,0 1 0,-1-1 0,1 1 0,-1-1 0,1 0 0,-1 1 0,0-1 0,0 0 0,0 1 0,1-1 0,-1 0 0,-2 1 0,-8 8 0,-1 0 0,0-1 0,0-1 0,-1 0 0,-17 8 0,6-3 0,-13 8 0,-153 78 0,184-96 0,2-1 0,0 0 0,0-1 0,-1 1 0,1-1 0,0 0 0,-6 1 0,10-2 0,-1 0 0,1-1 0,-1 1 0,1 0 0,0 0 0,-1 0 0,1 0 0,-1 0 0,1-1 0,-1 1 0,1 0 0,0 0 0,-1-1 0,1 1 0,-1 0 0,1-1 0,0 1 0,-1 0 0,1-1 0,0 1 0,0-1 0,-1 1 0,1 0 0,0-1 0,0 1 0,-1-1 0,1 0 0,-4-16 0,4 15 0,-8-70 0,8 71 0,-3-57 41,8-92-1,22-56-2164,-8 97-4024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19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24575,'0'0'0,"0"0"0,0 0 0,0 0 0,0 0 0,4 5 0,5 14 0,6 24 0,6 32 0,8 37 0,7 36 0,17 70-2737,0-2-2717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4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1 24575,'-6'20'0,"-47"126"0,41-104 0,-12 67 0,10 28 0,12-108 0,3 1 0,6 50 0,-5-69 0,0 1 0,1 0 0,1-1 0,0 0 0,0 0 0,12 21 0,-13-27 0,0-1 0,0 0 0,1 0 0,-1 0 0,1 0 0,0-1 0,0 1 0,5 2 0,-6-4 0,0 0 0,0-1 0,0 1 0,1-1 0,-1 0 0,1 0 0,-1 0 0,1 0 0,-1-1 0,1 1 0,0-1 0,6 0 0,-3-1 0,0-1 0,0 1 0,1-1 0,-1-1 0,0 1 0,0-1 0,-1 0 0,1-1 0,-1 0 0,0 0 0,9-7 0,-3 1 0,0 0 0,-1-2 0,0 1 0,12-19 0,-17 21 0,0 0 0,-1 0 0,-1-1 0,0 1 0,0-1 0,-1 0 0,0 0 0,0 0 0,-1-1 0,-1 1 0,1-1 0,-2 1 0,0-1 0,0 1 0,-2-13 0,0 9 0,-1 0 0,0 0 0,-1 0 0,-1 0 0,0 1 0,-1 0 0,0 0 0,-1 0 0,-1 1 0,-13-18 0,15 23 20,0 0 0,0 0 0,-1 1 0,0 0 0,-15-9 0,18 12-144,0 0 0,-1 1 1,0 0-1,1 0 0,-1 0 0,0 1 1,0 0-1,0 0 0,0 0 0,0 0 1,-10 1-1,-5 3-6702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4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 24575,'-1'0'0,"0"1"0,0-1 0,0 1 0,0-1 0,1 1 0,-1 0 0,0-1 0,0 1 0,1 0 0,-1 0 0,1-1 0,-1 1 0,1 0 0,-1 0 0,1 0 0,-1 0 0,1 0 0,0 0 0,-1 1 0,-3 10 0,1 0 0,0 0 0,1 1 0,-2 24 0,4 52 0,2-55 0,1 0 0,9 44 0,-7-58 0,0-1 0,2 0 0,0 0 0,1 0 0,12 21 0,-17-34 0,1-1 0,0 0 0,0 1 0,0-2 0,0 1 0,1 0 0,-1-1 0,11 7 0,-12-9 0,0 0 0,0-1 0,0 0 0,0 1 0,0-1 0,0-1 0,1 1 0,-1 0 0,0-1 0,0 1 0,1-1 0,-1 0 0,0 0 0,0-1 0,1 1 0,-1 0 0,0-1 0,0 0 0,4-1 0,-1 0 0,0-1 0,0 0 0,0 0 0,-1 0 0,1-1 0,-1 0 0,1 0 0,-1 0 0,0 0 0,6-9 0,-9 11 0,0-1 0,0 0 0,0 0 0,0 0 0,0 0 0,-1 0 0,0-1 0,1 1 0,-1 0 0,0-1 0,-1 1 0,1-1 0,0 1 0,-1-1 0,0 1 0,0-1 0,0 1 0,0-1 0,-1 1 0,0-1 0,0-3 0,-4-4-45,1 1 0,-2 0 0,1 0 0,-13-16 0,7 10-1095,-3-5-5686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09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1136 24575,'0'0'0,"0"0"0,0 0 0,0 0 0,0-7 0,2 3 0,1 0 0,-1 0 0,0 0 0,1 0 0,0 1 0,5-6 0,-1 1 0,167-176 0,-133 142 0,249-255 0,-16 14 0,-162 180 0,-60 57 0,-41 37 0,39-40 0,-47 45-105,-1 1 0,0-1 0,0 0 0,0 0 0,0 1 0,-1-1 0,0-1 0,1 1 0,-1 0 0,-1 0 0,1 0 0,0-8 0,0-5-6721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10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24575,'7'6'0,"-5"-3"0,30 34 0,10 12 0,143 123 133,-27-27-1631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81 24575,'0'0'0,"0"0"0,0 0 0,-1-1 0,0-1 0,0 1 0,0 0 0,0 0 0,0 0 0,0 0 0,0 0 0,-1 0 0,1 0 0,-2-1 0,1 1 0,-13-8 0,0-1 0,-1 2 0,-1 0 0,1 1 0,-1 1 0,-28-7 0,37 11 0,0 1 0,0 0 0,-1 0 0,1 1 0,-1 0 0,1 0 0,-1 1 0,1 0 0,0 1 0,0-1 0,-1 2 0,1-1 0,0 1 0,1 0 0,-1 1 0,-9 6 0,6-2 0,1 0 0,-1 1 0,2 0 0,0 1 0,0 0 0,0 1 0,2 0 0,-1 0 0,1 1 0,1-1 0,-7 18 0,4-6 0,1 0 0,1 0 0,2 1 0,0 0 0,-2 34 0,6-55 0,1 1 0,0 0 0,0 0 0,0 0 0,1-1 0,-1 1 0,2 4 0,-2-7 0,1 0 0,-1 0 0,0-1 0,1 1 0,-1-1 0,0 1 0,1 0 0,-1-1 0,1 1 0,-1-1 0,1 1 0,-1-1 0,1 1 0,0-1 0,-1 1 0,1-1 0,0 1 0,0-1 0,0 0 0,1 0 0,-1 1 0,0-1 0,0 0 0,0 0 0,0 0 0,0 0 0,1 0 0,-1-1 0,0 1 0,0 0 0,0 0 0,1-1 0,6-2 0,0-1 0,0 0 0,-1 0 0,0 0 0,0-1 0,7-6 0,38-37 0,-51 47 0,99-109 0,-73 79 0,-24 28 0,0-1 0,1 0 0,0 0 0,7-5 0,-11 8 0,1 1 0,-1-1 0,1 1 0,-1-1 0,1 1 0,0-1 0,-1 1 0,1 0 0,0-1 0,-1 1 0,1 0 0,0 0 0,0 0 0,-1 0 0,1-1 0,0 1 0,0 0 0,-1 0 0,1 0 0,0 0 0,0 0 0,-1 1 0,1-1 0,0 0 0,0 0 0,-1 0 0,1 1 0,0-1 0,-1 0 0,1 1 0,0-1 0,-1 1 0,2 0 0,2 4 0,-1 0 0,1 0 0,-1 1 0,0 0 0,0-1 0,1 8 0,3 3 0,46 111-146,-5 2 0,-6 3-1,27 146 1,-60-234 146,-3 1 0,-2 0 0,-1 0 0,-4 47 0,-1-71 0,0 0 0,-1 0 0,-2 0 0,0-1 0,-1 0 0,-1 0 0,-1 0 0,0-1 0,-2 0 0,-21 31 0,26-43 44,0 0 1,-1 0-1,0-1 0,0 0 1,0 0-1,-1-1 1,0 0-1,-12 7 0,14-9-31,-1-1-1,1 0 1,0 0-1,-1 0 0,1-1 1,-1 0-1,1 0 1,-1-1-1,0 1 0,1-1 1,-1 0-1,0-1 0,1 1 1,-7-2-1,3-1-12,0 1 0,0-1 0,0-1 0,0 0 0,0 0 0,1 0 0,0-1 0,0-1 0,0 1 0,1-1 0,0-1 0,0 1 0,0-1 0,1 0 0,-9-13 0,7 8 0,1-1 0,0 0 0,1 0 0,1-1 0,0 1 0,0-1 0,1-1 0,1 1 0,-2-23 0,4 11 0,1 0 0,1 0 0,1 0 0,1 0 0,1 1 0,13-40 0,62-146 0,19 2-1832,-54 121-4527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11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 24575,'0'0'0,"0"0"0,0 0 0,2 0 0,247-12 0,-117 3 0,-114 8 0,-9 0 0,0 0 0,-1 1 0,1 0 0,0 0 0,0 1 0,10 3 0,-15-3 0,-1 1 0,1 0 0,-1 0 0,0 0 0,1 0 0,-1 1 0,-1-1 0,1 1 0,0 0 0,0 0 0,-1 0 0,0 0 0,0 1 0,0-1 0,3 5 0,1 7 0,0-1 0,6 22 0,-4-6 0,-1 0 0,-2 1 0,-1 0 0,-1 0 0,-2 0 0,-4 50 0,0-63-455,0-1 0,-7 24 0,0-11-6371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21.3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64 205 24575,'-2'1'0,"0"-1"0,0 0 0,0 0 0,1 0 0,-1 0 0,0 0 0,-3 0 0,1-1 0,-4 2 0,4-1 0,1 0 0,0 0 0,0 0 0,0 0 0,-5-1 0,7 0 0,1 1 0,-1 0 0,1 0 0,-1 0 0,1-1 0,-1 1 0,1 0 0,-1 0 0,1-1 0,0 1 0,-1-1 0,1 1 0,-1 0 0,1-1 0,0 1 0,-1-1 0,1 1 0,0-1 0,0 1 0,-1-1 0,1 1 0,0-1 0,0 1 0,0-1 0,0 1 0,-1-1 0,1 1 0,0-1 0,0 1 0,0-1 0,0 1 0,0-1 0,0 1 0,1-1 0,-1 1 0,0-1 0,0 0 0,0 0 0,3-7 0,0 0 0,0-1 0,1 1 0,0 0 0,0 1 0,1-1 0,0 1 0,0 0 0,1 0 0,0 0 0,0 1 0,10-8 0,-3 4 0,0 1 0,0-1 0,1 2 0,0 0 0,30-11 0,-32 14 0,0 2 0,0 0 0,1 0 0,-1 1 0,1 0 0,0 1 0,18 1 0,-25 0 0,-1 1 0,0-1 0,1 1 0,-1 0 0,0 1 0,0-1 0,0 1 0,0 0 0,0 0 0,0 1 0,-1 0 0,1-1 0,-1 1 0,1 1 0,-1-1 0,0 1 0,0-1 0,-1 1 0,1 0 0,3 7 0,-3-4 0,0 0 0,-1 1 0,-1-1 0,1 1 0,-1 0 0,0 0 0,-1-1 0,0 1 0,0 0 0,-1 0 0,0 0 0,0 0 0,-2 13 0,-1-4 0,-1-1 0,0 0 0,-1 0 0,-1 0 0,-11 22 0,2-11 0,0-1 0,-2-1 0,-1 0 0,-1-2 0,-34 34 0,4-12 0,-79 55 0,160-101 0,-9 0 0,-1 1 0,0 2 0,1 0 0,-1 1 0,0 1 0,-1 1 0,1 1 0,-1 1 0,0 1 0,31 16 0,50 37 0,-58-33 0,75 35 0,-113-61 0,0 1 0,0-1 0,1 0 0,-1-1 0,0 1 0,11-1 0,-14 0 0,1-2 0,0 1 0,0 0 0,0-1 0,0 0 0,-1 0 0,1 0 0,0 0 0,-1 0 0,1-1 0,-1 0 0,4-2 0,14-11-1365,-3-1-5461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22.1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0 101 24575,'0'0'0,"5"0"0,21-1 0,0-1 0,27-6 0,48-14 0,-99 22 0,218-67 0,-247 72 0,1 7 0,0 0 0,-28 20 0,-45 35 0,96-64 0,-16 10 0,0 2 0,-31 31 0,44-39 0,0 0 0,0 1 0,0-1 0,1 1 0,1 1 0,-1-1 0,1 0 0,1 1 0,0 0 0,-3 11 0,3-2 0,0 1 0,0 38 0,8 37 0,-4-84 0,1 0 0,-1 0 0,6 17 0,-6-25 0,0 1 0,-1-1 0,2 1 0,-1-1 0,0 0 0,0 1 0,1-1 0,-1 0 0,1 0 0,0 0 0,0 0 0,0 0 0,0 0 0,0 0 0,0-1 0,0 1 0,0-1 0,1 1 0,2 0 0,-4-2 0,1 1 0,0-1 0,0 0 0,0 1 0,0-1 0,0 0 0,0-1 0,0 1 0,0 0 0,0 0 0,0-1 0,3-1 0,25-12 0,-5 3 0,-11 6 0,1 2 0,0-1 0,0 2 0,0 0 0,0 1 0,0 1 0,1 0 0,-1 1 0,0 0 0,0 1 0,25 8 0,-24-6 0,-1 1 0,0 1 0,0 0 0,-1 1 0,0 1 0,0 0 0,0 0 0,-1 2 0,-1 0 0,0 0 0,12 14 0,-20-20 0,0 1 0,0 0 0,-1-1 0,1 2 0,-1-1 0,-1 0 0,1 0 0,3 12 0,-5-14 0,-1 0 0,1-1 0,-1 1 0,0 0 0,0 0 0,0 0 0,0 0 0,-1 0 0,1-1 0,-1 1 0,0 0 0,0 0 0,0 0 0,0-1 0,0 1 0,0-1 0,-1 1 0,1-1 0,-1 1 0,-3 2 0,-4 6 0,-1-2 0,0 0 0,-17 13 0,-38 20 0,32-21 0,-2 1 0,-2 1 0,-39 33 0,66-50-1365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22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1 24575,'0'0'0,"0"0"0,-7 4 0,2 3 0,1 0 0,0 1 0,0-1 0,0 1 0,1 0 0,0 0 0,-3 11 0,2-3 0,-11 29 0,2 2 0,2-1 0,3 2 0,-4 58 0,11-80 0,2 1 0,0-1 0,9 43 0,-5-50 0,0 0 0,1 0 0,0-1 0,2 0 0,16 28 0,-18-37 0,0 0 0,0 0 0,1-1 0,0 0 0,0 0 0,1-1 0,0 0 0,11 7 0,-13-10 0,0 0 0,1-1 0,-1 1 0,1-1 0,0-1 0,0 0 0,0 0 0,0 0 0,1 0 0,-1-1 0,0-1 0,12 1 0,-15-1 0,-1-1 0,1 1 0,-1-1 0,1 0 0,-1 0 0,0 0 0,1 0 0,-1-1 0,0 1 0,0-1 0,0 0 0,0 0 0,0 0 0,0 0 0,0-1 0,-1 1 0,1-1 0,-1 1 0,0-1 0,0 0 0,0 0 0,3-5 0,-3 4 0,0-1 0,-1 1 0,1-1 0,-1 0 0,1 1 0,-1-1 0,-1 0 0,1 0 0,-1 0 0,0 0 0,0 0 0,0 0 0,-1 1 0,1-1 0,-3-8 0,2 9 0,-1 1 0,1-1 0,-1 0 0,1 1 0,-1-1 0,0 1 0,-1 0 0,1 0 0,0-1 0,-1 1 0,-5-4 0,5 5 0,1 0 0,-1 0 0,0 1 0,0-1 0,0 1 0,0 0 0,0 0 0,0 0 0,0 0 0,0 1 0,-1-1 0,1 1 0,0 0 0,-7 0 0,1 1-136,0 0-1,0 1 1,0 0-1,1 0 1,-1 1-1,0 0 1,1 0-1,0 1 0,-15 9 1,5-1-6690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27.3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1 787 24575,'0'0'0,"-1"-1"0,1 1 0,0 0 0,0 0 0,0-1 0,0 1 0,0 0 0,0-1 0,0 1 0,1 0 0,-1 0 0,0-1 0,0 1 0,0 0 0,0 0 0,0-1 0,0 1 0,0 0 0,1 0 0,-1-1 0,0 1 0,0 0 0,0 0 0,1 0 0,-1-1 0,7-6 0,377-371 0,-66 87 0,-304 280-120,1-1 247,13-14 0,-24 23-294,-1-1 1,1 0-1,-1 0 1,0-1-1,0 1 0,-1 0 1,1-1-1,2-7 1,-2 3-6660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29.0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0 24575,'0'0'0,"0"0"0,0 7 0,1-4 0,0 1 0,0-1 0,1 0 0,-1 1 0,1-1 0,0 0 0,0 0 0,0 0 0,0 0 0,0-1 0,1 1 0,4 3 0,4 4 0,20 13 0,2-2 0,1-2 0,1-1 0,0-1 0,1-2 0,0-2 0,2-1 0,-1-2 0,1-2 0,1-1 0,39 2 0,-29-8 0,-63 9 0,1 0 0,1 1 0,-1 1 0,2 0 0,-15 19 0,8-9 0,-62 72 0,-61 69 0,105-122 0,1 3 0,3 0 0,1 2 0,2 1 0,-31 72 0,53-104-115,0 2-302,0 1 1,-5 17-1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46.3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0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1 24575,'0'0'0,"0"0"0,-1 4 0,-4 37 0,1 0 0,2 0 0,5 63 0,-2-95 0,0 1 0,1-1 0,0 0 0,0 0 0,1-1 0,0 1 0,1-1 0,0 1 0,0-1 0,8 11 0,-9-15 0,0-1 0,0 1 0,1 0 0,-1-1 0,1 0 0,0 0 0,0 0 0,0 0 0,0 0 0,0-1 0,1 0 0,-1 0 0,1 0 0,-1 0 0,1-1 0,0 0 0,-1 0 0,1 0 0,0-1 0,0 1 0,6-1 0,-3-1 0,0 0 0,0 0 0,1-1 0,-1 0 0,0-1 0,-1 1 0,1-2 0,0 1 0,-1-1 0,0 0 0,0 0 0,0-1 0,12-11 0,-16 13 0,1 0 0,-1-1 0,1 0 0,-1 0 0,0 0 0,-1 0 0,1-1 0,-1 1 0,0-1 0,0 1 0,0-1 0,-1 0 0,1 0 0,-1 1 0,0-1 0,-1 0 0,1 0 0,-1 0 0,0 0 0,0 0 0,-1 0 0,1 0 0,-1 0 0,-2-6 0,0 1 0,-1 0 0,-1 1 0,0-1 0,0 1 0,0 0 0,-1 1 0,-1-1 0,0 1 0,-7-7 0,4 5 0,0 1 0,-1 1 0,0 0 0,0 0 0,-1 1 0,-19-9 0,26 14 9,0 0-1,-1 0 1,1 1-1,0 0 1,-1 0-1,1 0 1,0 0 0,-1 1-1,1 0 1,-1 0-1,1 1 1,-1-1-1,-7 3 1,5 0-195,0-1 1,0 2-1,0-1 0,0 1 1,1 1-1,-1-1 1,-9 9-1,-15 14-6640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1.1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39 107 24575,'-1'0'0,"1"0"0,-1 0 0,1 0 0,0 0 0,-1 1 0,1-1 0,0 0 0,-1 0 0,1 0 0,0 0 0,-1 1 0,1-1 0,0 0 0,0 0 0,-1 0 0,1 1 0,0-1 0,0 0 0,-1 1 0,1-1 0,0 0 0,-1 1 0,-4 8 0,1-2 0,0 1 0,1 0 0,0 0 0,0 0 0,1 0 0,0 0 0,1 1 0,-1 9 0,1 0 0,1 0 0,4 33 0,-3-38 0,2 0 0,0 0 0,0 0 0,2 0 0,-1-1 0,1 1 0,1-1 0,0-1 0,1 1 0,12 15 0,-15-22 0,0 0 0,1 0 0,0-1 0,-1 0 0,1 1 0,1-2 0,-1 1 0,1-1 0,-1 1 0,1-2 0,0 1 0,0 0 0,0-1 0,0 0 0,1-1 0,-1 0 0,0 0 0,1 0 0,-1 0 0,1-1 0,-1 0 0,1-1 0,8-1 0,-4 0 0,0-1 0,0-1 0,0 0 0,-1 0 0,1-1 0,-1 0 0,0-1 0,-1 0 0,1 0 0,-1-1 0,-1-1 0,1 1 0,-1-2 0,0 1 0,-1-1 0,0 0 0,9-15 0,-10 14 0,-1 0 0,0-1 0,0 1 0,-1-1 0,-1 0 0,0 0 0,0-1 0,-1 1 0,0-1 0,-1 1 0,0-1 0,-1 1 0,-1-1 0,0 1 0,0-1 0,-1 1 0,-4-15 0,1 13 0,0 0 0,-1 0 0,0 0 0,-1 1 0,-9-13 0,12 19 0,-1 0 0,0 0 0,0 1 0,0-1 0,-1 1 0,1 1 0,-1-1 0,0 1 0,-1 0 0,1 0 0,-9-3 0,12 5 5,0 2-1,-1-1 0,1 0 0,0 1 1,0-1-1,0 1 0,-1 0 0,1 0 1,0 0-1,0 0 0,0 1 0,-1 0 1,1-1-1,0 1 0,0 0 0,0 0 1,0 1-1,0-1 0,0 1 0,1-1 1,-1 1-1,0 0 0,1 0 1,-1 0-1,1 0 0,-3 4 0,-3 3-250,1 1-1,-1-1 0,2 2 0,0-1 1,-8 19-1,-8 22-6579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48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24575,'0'0'0,"-15"0"0,4 0 0,-10-1 0,18 2 0,10-1 0,17 3 0,0 1 0,0 1 0,37 12 0,66 34 0,-87-34 0,4 1 0,299 132 0,-30-20 0,-289-123-152,0 0-1,0-2 0,28 4 1,-35-7-603,33 5-6071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24575,'0'0'0,"0"0"0,0 0 0,0 0 0,0 0 0,-2 0 0,-2 4 0,-3 6 0,-5 15 0,-7 24 0,-11 31 0,-37 79 0,-8 11-8191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49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0 24575,'5'5'0,"220"190"0,17-22 0,-230-166 0,-5-2 0,0 0 0,0 0 0,8 8 0,-14-13 0,-1 1 0,1-1 0,-1 1 0,0 0 0,1-1 0,-1 1 0,0-1 0,0 1 0,1 0 0,-1-1 0,0 1 0,0 0 0,0-1 0,0 1 0,0 0 0,0-1 0,0 1 0,0 0 0,0-1 0,0 1 0,0 0 0,0-1 0,-1 1 0,1 0 0,0-1 0,0 1 0,-1 0 0,1-1 0,0 1 0,-1-1 0,1 1 0,-1-1 0,1 1 0,-1-1 0,1 1 0,-1-1 0,0 1 0,-3 3 0,-1 0 0,0-1 0,-6 5 0,8-7 0,-36 20 0,-55 22 0,11-5 0,-208 120 0,281-151 0,1-2 0,9-6 0,0 1 0,-1-1 0,1 1 0,0-1 0,0 1 0,0-1 0,0 1 0,-1-1 0,1 1 0,0-1 0,0 1 0,0-1 0,0 1 0,0-1 0,0 1 0,1-1 0,-1 1 0,0-1 0,0 1 0,0-1 0,0 1 0,1-1 0,1-17 0,-1 0 0,0 0 0,-2 0 0,0 0 0,-4-21 0,0-6 0,-3-155-1365,6 127-5461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49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286 87 24575,'-14'-11'0,"12"9"0,-1 1 0,1-1 0,-1 1 0,0 0 0,0 0 0,0 1 0,1-1 0,-1 0 0,0 1 0,0 0 0,0 0 0,0 0 0,0 0 0,0 0 0,0 0 0,0 1 0,0-1 0,0 1 0,1 0 0,-1 0 0,0 0 0,0 0 0,1 1 0,-1-1 0,1 1 0,-1-1 0,1 1 0,0 0 0,-1 0 0,1 0 0,0 0 0,0 1 0,1-1 0,-4 4 0,-3 9 0,-1 0 0,2 0 0,-8 24 0,-12 51 0,22-70 0,1 1 0,1 0 0,1 0 0,0 33 0,3-42 0,0 0 0,0 0 0,1 0 0,1 0 0,0 0 0,1-1 0,0 1 0,1-1 0,8 14 0,-11-21 0,0 1 0,1-2 0,0 1 0,0 0 0,0-1 0,0 1 0,1-1 0,-1 0 0,1 0 0,0 0 0,0-1 0,0 1 0,0-1 0,0 0 0,1 0 0,5 2 0,-5-3 0,0-1 0,0 1 0,0-1 0,-1 0 0,1 0 0,0 0 0,0-1 0,0 1 0,0-1 0,-1 0 0,1-1 0,0 1 0,-1-1 0,1 0 0,7-4 0,-6 2 0,0 0 0,-1 0 0,1 0 0,-1-1 0,0 0 0,0 0 0,0 0 0,0-1 0,5-10 0,-5 8 0,0-1 0,-1 0 0,0-1 0,-1 1 0,0-1 0,2-12 0,-2 4 0,-1 0 0,-1 0 0,-1 0 0,0 0 0,-2-1 0,0 1 0,-5-22 0,3 24 0,0 1 0,-1-1 0,0 1 0,-1 0 0,-1 1 0,-1 0 0,0 0 0,0 0 0,-2 1 0,1 0 0,-2 1 0,0 0 0,0 1 0,-16-13 0,10 11 0,-28-15 0,40 25 0,0 0 0,0 1 0,-1-1 0,1 1 0,-1 1 0,0-1 0,1 1 0,-1 0 0,0 0 0,-9 1 0,13 0-6,0 0 0,-1 1 0,1-1-1,0 1 1,0-1 0,-1 1 0,1 0-1,0 0 1,0 0 0,0 1 0,0-1 0,-3 3-1,1-1 37,1 1 0,0-1 0,0 1-1,0 0 1,-4 8 0,0 2-395,0 0 0,-7 28 0,12-36-3,-11 43-6458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2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24575,'0'0'0,"0"0"0,2 0 0,4 3 0,5 6 0,4 7 0,6 9 0,6 16 0,6 21 0,5 30 0,5 34 0,26 77-2770,0 3-2651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1.6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72 24575,'-14'-12'0,"0"0"0,-22-13 0,31 21 0,-1 1 0,0 1 0,1-1 0,-1 1 0,0 0 0,0 0 0,0 1 0,-1-1 0,1 2 0,-11-2 0,13 3 0,1-1 0,0 0 0,-1 1 0,1 0 0,0 0 0,-1 0 0,1 0 0,0 0 0,0 1 0,0-1 0,0 1 0,0 0 0,1 0 0,-1 0 0,0 0 0,1 1 0,0-1 0,-1 0 0,1 1 0,0 0 0,0 0 0,1-1 0,-1 1 0,-2 6 0,0 0 0,1 1 0,0 0 0,0 0 0,1 0 0,0 0 0,-1 20 0,3-11 0,0 0 0,2 0 0,0 0 0,1 0 0,10 36 0,-9-44 0,0 0 0,0 0 0,1-1 0,0 0 0,1 0 0,0 0 0,1 0 0,0-1 0,1 0 0,-1-1 0,11 9 0,-14-14 0,1 1 0,-1-1 0,1 0 0,0-1 0,0 1 0,0-1 0,0 0 0,1 0 0,-1-1 0,0 0 0,7 1 0,-4-1 0,0-1 0,-1 0 0,1 0 0,-1-1 0,1 0 0,-1 0 0,12-4 0,-7 0 0,0 1 0,0-2 0,0 0 0,-1 0 0,0-1 0,-1 0 0,1-1 0,-1 0 0,12-14 0,-16 16 0,-1-1 0,0 0 0,0 0 0,-1 0 0,0-1 0,0 0 0,-1 1 0,0-1 0,0 0 0,-1-1 0,0 1 0,-1 0 0,0-1 0,0 1 0,0-14 0,-1 16 0,-1-1 0,1 1 0,-1 0 0,-1 0 0,1-1 0,-1 1 0,0 0 0,0 0 0,-1 1 0,1-1 0,-1 0 0,-1 1 0,1 0 0,-1 0 0,0 0 0,0 0 0,0 0 0,-1 1 0,0 0 0,1 0 0,-10-5 0,7 5-97,0 2-1,0-1 1,0 1-1,0 0 1,-1 0-1,1 1 1,-1 0-1,1 0 1,-1 1-1,0 0 1,1 0-1,-1 0 0,-14 4 1,-11 4-6729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3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205 0 24575,'-6'8'0,"5"-6"0,-20 34 0,-29 72 0,29-54 0,-25 102 0,5 61 0,23-65 0,17-128 0,1-1 0,1 0 0,1 1 0,7 33 0,-8-51 0,1 1 0,0 0 0,0-1 0,0 0 0,1 1 0,0-1 0,0 0 0,1 0 0,0-1 0,0 1 0,0-1 0,1 0 0,-1 0 0,1 0 0,0 0 0,1-1 0,-1 0 0,1 0 0,0-1 0,0 1 0,0-1 0,10 3 0,-4-2 0,0-1 0,-1 0 0,1-1 0,0-1 0,0 0 0,22 0 0,-25-2 0,0 0 0,1 0 0,-1-1 0,-1 0 0,1-1 0,0 1 0,-1-2 0,1 1 0,12-8 0,-19 10 0,0-1 0,0 1 0,-1 0 0,1 0 0,-1-1 0,1 1 0,-1 0 0,1-1 0,-1 0 0,0 1 0,0-1 0,0 0 0,0 0 0,0 1 0,0-1 0,0 0 0,0 0 0,0-4 0,-1 4 0,0 0 0,0 0 0,-1 0 0,1 0 0,0 0 0,-1 0 0,1 0 0,-1 0 0,0 0 0,0 0 0,0 0 0,0 0 0,0 1 0,0-1 0,0 0 0,-1 1 0,1-1 0,-4-2 0,2 1 7,0 0-1,-1 1 0,0-1 0,1 1 1,-1 0-1,0 0 0,0 0 1,-1 0-1,1 1 0,0 0 1,0 0-1,-1 0 0,1 0 0,-1 1 1,1-1-1,-1 1 0,1 0 1,-9 1-1,5 1-155,0-1 1,0 1-1,0 1 1,0 0-1,0 0 1,1 0-1,-1 1 1,1 0-1,-8 6 1,-6 6-6678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3.5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 1 24575,'-2'0'0,"1"0"0,0 0 0,-1 0 0,1-1 0,0 1 0,-1 0 0,1 1 0,-2-1 0,-3 0 0,1 1 0,0-1 0,1 1 0,-1 0 0,0 0 0,1 0 0,-1 0 0,1 1 0,-1 0 0,1 0 0,0 0 0,0 0 0,0 1 0,0-1 0,0 1 0,0 0 0,1 1 0,-1-1 0,1 0 0,-4 6 0,-1 3 0,0 0 0,1 0 0,1 0 0,0 1 0,-6 17 0,3-4 0,2 1 0,1-1 0,0 1 0,2 0 0,2 0 0,0 1 0,1-1 0,7 53 0,-2-55 0,1 1 0,0-1 0,2-1 0,2 1 0,0-1 0,1-1 0,1 0 0,1 0 0,26 35 0,-29-46 0,1 0 0,0-1 0,1-1 0,0 0 0,0 0 0,1-1 0,0 0 0,1-1 0,16 7 0,-18-10 0,0 0 0,1-1 0,-1-1 0,1 0 0,0 0 0,0-1 0,0-1 0,0 0 0,0 0 0,0-2 0,21-2 0,-18 1-682,25-9-1,6-6-6143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4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0 24575,'0'0'0,"-1"4"0,-4 7 0,-1 10 0,-1 15 0,2 15 0,1 11 0,1 10 0,6 15 0,5 17 0,3 8 0,4-3 0,1-13 0,-3-24-8191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5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 24575,'0'0'0,"-2"0"0,0 0 0,-2 0 0,-3 0 0,-1 2 0,1 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6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0 24575,'0'0'0,"0"0"0,-6 2 0,2 1 0,1-1 0,-1 1 0,1 0 0,0 0 0,0 0 0,0 0 0,-2 4 0,-19 27 0,16-20 0,-17 25 0,3 0 0,0 2 0,3 1 0,2 0 0,-15 55 0,25-70 0,1 0 0,1 0 0,2 1 0,0-1 0,2 1 0,1-1 0,2 1 0,0 0 0,13 52 0,-10-64 0,0 0 0,1-1 0,1 0 0,0 0 0,1-1 0,19 26 0,-19-30 0,0 0 0,1 0 0,1-1 0,0 0 0,0 0 0,1-1 0,0-1 0,23 13 0,-28-18 0,0 1 0,0-1 0,0 0 0,0-1 0,0 1 0,1-1 0,-1-1 0,1 1 0,-1-1 0,0 0 0,1 0 0,-1-1 0,1 0 0,-1 0 0,0 0 0,11-5 0,-9 3 0,0-1 0,-1 0 0,1-1 0,-1 1 0,0-1 0,0-1 0,0 0 0,-1 1 0,0-2 0,0 1 0,9-14 0,-7 6 0,1 0 0,-2 0 0,0-1 0,0 0 0,-1 0 0,-1 0 0,-1-1 0,3-20 0,-4 17 0,-2 0 0,0 0 0,-1-1 0,-1 1 0,-1 0 0,-7-32 0,1 19 0,-2 0 0,0 1 0,-17-32 0,18 44 0,-1 0 0,-1 1 0,-1 0 0,0 1 0,-29-30 0,19 26 0,-49-37 0,60 51 0,0 0 0,0 1 0,0 0 0,-1 0 0,0 2 0,0-1 0,-17-3 0,4 4-1365,5 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24575,'6'208'0,"-1"-37"0,-4-14 0,13 367 0,-9-462 0,8 315 0,-13-375-1365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7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0 191 24575,'0'-5'0,"1"1"0,-1 0 0,1 0 0,0-1 0,0 1 0,0 0 0,1 0 0,-1 0 0,1 0 0,0 1 0,0-1 0,1 0 0,-1 1 0,1-1 0,0 1 0,0 0 0,0 0 0,0 0 0,0 0 0,0 0 0,1 1 0,4-3 0,9-4 0,0 1 0,0 0 0,33-9 0,-33 12 0,12-3 0,1 2 0,0 1 0,59-3 0,-23 3 0,86-6 0,-146 10-170,-1 0-1,1 0 0,-1 0 1,1-1-1,-1 0 0,0 0 1,7-4-1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7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24575,'0'3'0,"0"0"0,1-1 0,-1 1 0,1-1 0,0 1 0,-1 0 0,1-1 0,1 1 0,-1-1 0,0 0 0,0 1 0,1-1 0,0 0 0,-1 0 0,1 0 0,0 0 0,0 0 0,0 0 0,4 2 0,4 3 0,1-1 0,0 0 0,13 5 0,-8-4 0,22 9 0,0-2 0,62 13 0,-60-17 0,-1 1 0,52 23 0,-83-31 0,-1 1 0,1 1 0,0-1 0,-1 1 0,0 1 0,0-1 0,-1 1 0,1 0 0,6 9 0,-12-14 0,-1 1 0,1-1 0,-1 0 0,0 0 0,1 1 0,-1-1 0,0 0 0,0 1 0,0-1 0,0 0 0,0 1 0,0-1 0,0 0 0,0 1 0,0-1 0,-1 0 0,1 1 0,-1-1 0,1 0 0,-1 0 0,-1 3 0,-1 2 0,0 0 0,-8 10 0,-4 1 0,-1 1 0,-1-2 0,-23 18 0,-3 4 0,-55 49 0,96-85 0,-1 0 0,1 0 0,0 0 0,0 1 0,0-1 0,0 1 0,0-1 0,1 1 0,-1 0 0,1 0 0,0-1 0,0 1 0,0 0 0,-1 5 0,2-6 0,1-3 0,-2-5 0,-20-47 0,-2 1 0,-3 2 0,-32-48 0,40 70-1365,13 20-5461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8:59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24575,'0'5'0,"3"16"0,1-1 0,8 21 0,1 4 0,23 121 77,-18-82-1519,-8-35-5384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9:02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696 905 24575,'-33'-30'0,"11"9"0,-35-25 0,35 31 0,-1 1 0,0 1 0,-1 1 0,-1 2 0,0 0 0,-48-12 0,56 19 0,1 0 0,-1 1 0,0 1 0,-33 2 0,37 1 0,1 0 0,-1 0 0,1 1 0,0 1 0,0 0 0,0 0 0,-14 9 0,15-7 0,1 1 0,0 0 0,1 0 0,0 1 0,0 0 0,1 1 0,-1 0 0,2 0 0,0 1 0,-9 13 0,11-13 0,0-1 0,1 0 0,0 1 0,0 0 0,1 0 0,0 0 0,1 0 0,0 1 0,1-1 0,0 0 0,1 1 0,0 11 0,1-17 0,-1 0 0,1 0 0,0 0 0,1 0 0,-1-1 0,1 1 0,0 0 0,0-1 0,0 1 0,1-1 0,-1 0 0,1 0 0,0 0 0,0 0 0,4 3 0,-3-4 0,-1 0 0,1 0 0,0-1 0,0 0 0,0 1 0,1-1 0,-1-1 0,0 1 0,1-1 0,-1 1 0,1-1 0,-1-1 0,1 1 0,0 0 0,8-1 0,-5-1 0,0 0 0,-1-1 0,1 1 0,0-2 0,-1 1 0,0-1 0,0 0 0,0 0 0,0-1 0,0 0 0,0 0 0,-1-1 0,0 1 0,0-1 0,0-1 0,4-5 0,4-5 0,-1 0 0,0-1 0,-2-1 0,17-33 0,-13 20 0,-2-2 0,-1 0 0,-2-1 0,11-64 0,-12 24 0,1-92 0,-10 80 0,-5-1 0,-23-126 0,27 209 0,1 3 0,0-1 0,0 1 0,0-1 0,0 1 0,-1-1 0,1 1 0,0-1 0,-1 1 0,0-1 0,1 1 0,-1 0 0,-1-3 0,2 4 0,-1 1 0,1-1 0,0 0 0,-1 0 0,1 1 0,0-1 0,0 0 0,0 1 0,0-1 0,-1 0 0,1 1 0,0-1 0,0 1 0,0-1 0,0 0 0,0 1 0,0-1 0,0 0 0,0 1 0,0-1 0,0 1 0,-1 18 0,2 0 0,0 0 0,1 0 0,7 32 0,-6-34 0,15 71 0,4 1 0,3-2 0,5-2 0,3 0 0,59 107 0,-89-186 0,37 60 0,-34-57 0,0-1 0,1 0 0,0-1 0,0 0 0,11 9 0,-16-15 0,-1 0 0,0 0 0,1 0 0,-1 0 0,1 0 0,0 0 0,-1-1 0,1 1 0,2 0 0,-3-1 0,-1 0 0,1 0 0,-1 0 0,1 0 0,-1 0 0,1 0 0,-1-1 0,1 1 0,-1 0 0,0 0 0,1 0 0,-1-1 0,1 1 0,-1 0 0,0-1 0,1 1 0,-1 0 0,1-1 0,-1 1 0,0 0 0,0-1 0,1 1 0,-1-1 0,0 1 0,0 0 0,1-1 0,-1 1 0,0-1 0,0 1 0,0-1 0,0 1 0,0-1 0,0 1 0,0-1 0,0 1 0,0-1 0,0 1 0,0-1 0,0 0 0,-1-88 0,0 69 0,0-1 0,1 0 0,2 1 0,4-31 0,-5 49 0,-1 0 0,1 0 0,0 0 0,-1 0 0,1 0 0,0 0 0,0 0 0,0 0 0,1 1 0,-1-1 0,0 0 0,2-1 0,-2 2 0,0 0 0,0 1 0,0-1 0,1 1 0,-1-1 0,0 1 0,0-1 0,0 1 0,0-1 0,0 1 0,1 0 0,-1 0 0,0 0 0,0 0 0,0 0 0,1 0 0,-1 0 0,0 0 0,0 0 0,0 0 0,0 1 0,3 0 0,2 1 0,1 1 0,-1 0 0,0 1 0,0-1 0,0 1 0,0 0 0,7 8 0,34 37 0,-13-11 0,-33-39 0,-1-1 0,1 1 0,-1-1 0,1 0 0,-1 1 0,0-1 0,0 0 0,0-1 0,1-3 0,13-68 0,4-26 0,-11-26 0,-5 59 0,-1 66 0,-1 1 0,0-1 0,0 1 0,0-1 0,0 1 0,0-1 0,0 1 0,0-1 0,1 1 0,-1 0 0,0-1 0,0 1 0,1-1 0,-1 1 0,0-1 0,1 1 0,-1 0 0,0-1 0,1 1 0,-1 0 0,1-1 0,-1 1 0,1 0 0,-1 0 0,0-1 0,1 1 0,-1 0 0,1 0 0,-1 0 0,1 0 0,-1-1 0,1 1 0,-1 0 0,1 0 0,-1 0 0,1 0 0,0 0 0,3 1 0,0-1 0,0 1 0,0-1 0,4 3 0,-2-2 0,11 3 0,0-1 0,1 0 0,-1-1 0,21-1 0,-30-2 0,0 1 0,-1-1 0,1-1 0,-1 1 0,1-2 0,-1 1 0,0-1 0,0 0 0,0 0 0,0-1 0,0 1 0,7-8 0,-5 4 0,-1 0 0,-1-1 0,1 0 0,-1-1 0,-1 1 0,0-2 0,0 1 0,0 0 0,-1-1 0,6-19 0,-6 14 0,0 0 0,-2 0 0,0-1 0,0 1 0,-2 0 0,0-1 0,-1-17 0,-1 26 0,0 5 0,0 4 0,21-12 0,-6 0 0,0-1 0,-1-1 0,17-17 0,9-9 0,-39 38 0,0 0 0,0-1 0,1 1 0,-1 0 0,0-1 0,0 1 0,1 0 0,-1 0 0,0-1 0,1 1 0,-1 0 0,0 0 0,1 0 0,-1 0 0,0-1 0,1 1 0,-1 0 0,1 0 0,-1 0 0,0 0 0,1 0 0,-1 0 0,0 0 0,1 0 0,-1 0 0,1 0 0,-1 0 0,0 0 0,1 0 0,-1 0 0,0 0 0,1 0 0,0 1 0,0 0 0,0 1 0,-1-1 0,1 0 0,0 1 0,-1-1 0,1 1 0,-1-1 0,1 0 0,-1 3 0,15 77 0,-11-53 0,6 34-33,68 518-1125,-66-377 1117,-12-154 27,-2 1 0,-9 51 1,7-80 7,-1 1 0,-10 29 0,12-43 28,-1 0-1,1 0 1,-1-1-1,0 1 1,-1-1-1,0 0 1,0-1-1,0 1 1,-8 6-1,10-11 21,1 0 0,0-1 0,-1 1 0,1-1 0,-1 1 0,0-1 0,1 0-1,-1 0 1,0 0 0,0-1 0,0 1 0,1-1 0,-1 1 0,0-1 0,0 0 0,0 0-1,0 0 1,0 0 0,0-1 0,0 1 0,1-1 0,-1 0 0,0 0 0,0 0-1,1 0 1,-5-3 0,-3-1-51,1-1 0,0 0 0,0-1 0,1 0-1,-14-14 1,10 9 9,1-1 0,1-1 0,-16-24 0,22 30 0,-1 0 0,2-1 0,-1 1 0,1-1 0,0 0 0,1 0 0,0 0 0,-1-16 0,3 7-227,1 0-1,1 1 1,1-1-1,0 1 1,7-19-1,10-25-6598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9:27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24575,'0'0'0,"0"0"0,0 0 0,0 0 0,0 0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9:48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11 704 24575,'-2'0'0,"2"0"0,0 0 0,0 0 0,-1 0 0,1 0 0,0 0 0,-1 0 0,1 0 0,0 0 0,-1 0 0,1 0 0,0 0 0,0 0 0,-1 0 0,1 0 0,0 0 0,-1 0 0,1 0 0,0 0 0,0-1 0,-1 1 0,1 0 0,0 0 0,0 0 0,-1 0 0,1-1 0,0 1 0,0 0 0,-1 0 0,1-1 0,0 1 0,0 0 0,0 0 0,0-1 0,-1 1 0,1-1 0,0 1 0,1 0 0,-1-1 0,0 1 0,0-1 0,0 1 0,0 0 0,1-1 0,-1 1 0,0 0 0,0 0 0,1-1 0,-1 1 0,0 0 0,0-1 0,1 1 0,-1 0 0,0 0 0,1 0 0,-1-1 0,0 1 0,1 0 0,-1 0 0,1 0 0,-1 0 0,1 0 0,15-4 0,-4 2 0,90-33 0,24-7 0,262-39 0,7 38 0,-41 24 0,-231 14 0,201-6 0,195-11 0,-309 6 0,125-11 0,-22 5 0,7 0 0,232 1 0,-523 22 0,38-2 0,-66 1 0,0 0 0,0 0 0,0 0 0,0 0 0,0-1 0,0 1 0,0 0 0,0-1 0,0 1 0,-1-1 0,1 1 0,0-1 0,0 1 0,0-1 0,-1 0 0,1 1 0,0-1 0,-1 0 0,1 0 0,0 1 0,-1-1 0,1 0 0,-1 0 0,0 0 0,1 0 0,-1 0 0,0 0 0,1 0 0,-1 0 0,0 1 0,0-1 0,0 0 0,0 0 0,0 0 0,0 0 0,0-2 0,0-3 0,-1 0 0,0 0 0,0 0 0,-3-8 0,4 12 0,-11-30 0,-2 1 0,-20-38 0,-9-23 0,39 86 0,2 4 0,0 0 0,0 0 0,1 0 0,-1 0 0,0 0 0,1 0 0,-1 0 0,1-1 0,0-2 0,0 5 0,1 1 0,-1-1 0,1 0 0,-1 1 0,1-1 0,-1 0 0,1 1 0,-1-1 0,1 0 0,0 0 0,-1 1 0,1-1 0,-1 0 0,1 0 0,0 0 0,-1 0 0,1 0 0,0 0 0,-1 0 0,1 0 0,0 0 0,2 0 0,55 8 0,84 23 0,-57-11 0,10 0 0,131 32 0,-224-51 0,12 3 0,1 1 0,0 0 0,23 13 0,-35-16 0,1 0 0,0 1 0,-1 0 0,0-1 0,0 1 0,1 0 0,3 7 0,-5-8 0,-1 0 0,0 1 0,1-1 0,-1 0 0,0 1 0,-1 0 0,1-1 0,0 1 0,-1-1 0,1 1 0,-1 0 0,0-1 0,0 6 0,-1-1 0,0 1 0,-1 0 0,0-1 0,0 1 0,-1-1 0,0 0 0,0 1 0,-1-2 0,-6 10 0,-7 8 0,-21 25 0,24-33 0,-56 68 0,-123 117 0,151-163 0,2-1 0,-78 55 0,117-91 0,-1 0 0,1 0 0,-1 0 0,1 0 0,-1-1 0,0 1 0,1 0 0,-1-1 0,0 1 0,1-1 0,-3 1 0,3-2 0,0 1 0,0 0 0,0 0 0,0-1 0,1 1 0,-1 0 0,0-1 0,0 1 0,0-1 0,1 1 0,-1-1 0,0 1 0,0-1 0,1 0 0,-1 1 0,1-1 0,-1 0 0,0 0 0,1 1 0,0-1 0,-1 0 0,1 0 0,-1-1 0,-7-17 0,0 0 0,2 0 0,0-1 0,-4-26 0,3 12 0,-84-314 0,75 288-1365,13 47-5461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0:05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0 331 24575,'7'7'0,"0"0"0,0 0 0,1-1 0,0 0 0,0 0 0,1-1 0,-1 0 0,1 0 0,0-1 0,10 3 0,-6-3 0,-1-1 0,1 0 0,1-1 0,-1-1 0,26 0 0,-12-2 0,-1-2 0,31-7 0,50-16 0,-70 16 0,420-95 0,-220 74 0,-151 22 0,13-6 0,-99 15 0,0 0 0,0 0 0,0 0 0,0 0 0,0 0 0,1 0 0,-1 0 0,0 0 0,0-1 0,0 1 0,0 0 0,0 0 0,0 0 0,0 0 0,0 0 0,0 0 0,0 0 0,0 0 0,0-1 0,0 1 0,0 0 0,0 0 0,0 0 0,0 0 0,0 0 0,0 0 0,0 0 0,0 0 0,0-1 0,0 1 0,0 0 0,0 0 0,0 0 0,0 0 0,0 0 0,0 0 0,0 0 0,0-1 0,0 1 0,0 0 0,0 0 0,0 0 0,0 0 0,0 0 0,-1 0 0,1 0 0,0 0 0,0 0 0,0 0 0,0-1 0,-6-6 0,3 4 0,-30-40 0,-69-67 0,102 110 0,-24-20 0,22 18 0,0 1 0,0 0 0,0 0 0,0-1 0,0 1 0,0 0 0,-1 1 0,1-1 0,0 0 0,-4 0 0,6 1 0,0 0 0,0 0 0,-1 0 0,1 0 0,0 0 0,0 0 0,0 0 0,0 0 0,0 0 0,0 0 0,0 0 0,0 0 0,0 0 0,0 0 0,0 0 0,0 0 0,-1 0 0,1 0 0,0 1 0,0-1 0,0 0 0,0 0 0,0 0 0,0 0 0,0 0 0,0 0 0,0 0 0,0 0 0,0 0 0,0 0 0,0 0 0,0 0 0,0 0 0,0 0 0,0 1 0,0-1 0,0 0 0,0 0 0,0 0 0,0 0 0,0 0 0,0 0 0,0 0 0,0 0 0,0 0 0,0 0 0,0 0 0,0 0 0,0 1 0,2 4 0,6 6 0,1-2 0,0 0 0,1-1 0,0 0 0,1 0 0,20 11 0,61 22 0,-67-32 0,0 2 0,0 1 0,29 19 0,-53-30 0,0 0 0,0 0 0,-1 0 0,1 0 0,0 0 0,-1 0 0,1 0 0,0 0 0,-1 0 0,1 0 0,-1 1 0,1-1 0,-1 0 0,0 0 0,0 0 0,1 1 0,-1-1 0,0 0 0,0 0 0,0 0 0,0 1 0,-1-1 0,1 0 0,0 0 0,0 1 0,-1 1 0,-1 2 0,0 1 0,-1 0 0,1-1 0,-5 7 0,-3 3 0,0-1 0,-1 0 0,0-1 0,-2 0 0,1-1 0,-20 14 0,9-9 0,-1-1 0,-1-1 0,-28 13 0,44-24 0,0 0 0,0-1 0,-18 4 0,23-6 0,0 0 0,-1-1 0,1 0 0,0 0 0,-1 0 0,1 0 0,0-1 0,0 0 0,-1 0 0,-7-2 0,1-2 0,-1 0 0,1-1 0,0 0 0,0-1 0,1 0 0,0-1 0,-12-11 0,11 7 0,1 0 0,0 0 0,1 0 0,0-1 0,-11-23 0,-11-34-1365,24 51-5461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0:13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325 734 24575,'13'-7'0,"-8"5"0,0-1 0,0 0 0,-1 0 0,1-1 0,-1 0 0,0 1 0,0-1 0,0-1 0,0 1 0,-1 0 0,5-8 0,-4 6 0,-1-1 0,0 0 0,0-1 0,-1 1 0,0 0 0,0-1 0,2-13 0,-3 9 0,-1-1 0,0 0 0,-1 0 0,0 1 0,-1-1 0,-1 0 0,0 1 0,0 0 0,-1-1 0,-6-10 0,7 15 0,-1 0 0,0 0 0,-1 1 0,0 0 0,-8-11 0,10 16 0,0-1 0,1 1 0,-1 0 0,0-1 0,0 1 0,0 1 0,0-1 0,-1 0 0,1 1 0,0 0 0,-1-1 0,1 1 0,-1 1 0,0-1 0,-6 0 0,3 1 0,1 0 0,-1 0 0,1 1 0,0 0 0,-1 0 0,1 0 0,0 1 0,0 0 0,-9 4 0,6-1 0,1 0 0,-1 0 0,1 1 0,0 0 0,-10 11 0,2 0 0,1 1 0,0 1 0,2 0 0,-16 28 0,17-24 0,0 1 0,1 0 0,2 1 0,0-1 0,2 2 0,1-1 0,-4 29 0,10-48 0,-1 0 0,1 1 0,0-1 0,1 1 0,-1-1 0,1 0 0,2 7 0,-3-11 0,1-1 0,-1 1 0,1-1 0,-1 1 0,1-1 0,0 0 0,0 1 0,-1-1 0,1 0 0,0 0 0,0 0 0,0 1 0,0-1 0,1 0 0,-1 0 0,0-1 0,0 1 0,0 0 0,1 0 0,-1 0 0,1-1 0,-1 1 0,0-1 0,1 1 0,-1-1 0,1 0 0,-1 1 0,1-1 0,-1 0 0,1 0 0,-1 0 0,1 0 0,-1 0 0,3-1 0,1 0 0,-1 0 0,0-1 0,0 0 0,0 1 0,0-1 0,0 0 0,-1-1 0,1 1 0,-1-1 0,1 0 0,-1 0 0,0 0 0,0 0 0,0 0 0,3-5 0,2-5 0,0 0 0,0 0 0,6-17 0,0-5 0,-1 0 0,9-45 0,8-76 0,-21 93 0,-4 0 0,-2-1 0,-3 1 0,-15-118 0,13 171 0,2 11 0,3 19 0,53 159 0,15-7 0,-64-154 0,62 130 0,-57-126 0,1 0 0,1-1 0,0-1 0,26 27 0,-36-42-97,1 0-1,-1-1 1,1 0-1,1 0 1,-1 0-1,0 0 1,1-1-1,0 0 1,-1 0-1,1 0 1,1-1-1,-1 0 0,12 2 1,3-3-6729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0:15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1 557 24575,'0'0'0,"0"0"0,4 1 0,2 1 0,-1 1 0,0 0 0,0 1 0,0-1 0,-1 1 0,1-1 0,-1 2 0,0-1 0,7 8 0,-6-6 0,22 25 0,-1 1 0,-2 1 0,33 60 0,-46-70 0,-11-22 0,1 1 0,-1-1 0,1 1 0,-1-1 0,1 1 0,-1-1 0,0 1 0,0-1 0,0 1 0,0 0 0,0-1 0,0 1 0,-1 1 0,0-13 0,-1-187 0,2 127 0,9-38 0,-6 74 0,-2 32 0,0-1 0,0 1 0,0-1 0,0 0 0,0 1 0,0 0 0,1-1 0,-1 1 0,1 0 0,-1 0 0,1 0 0,0 0 0,0 0 0,0 0 0,0 0 0,0 0 0,1 1 0,-1 0 0,0-1 0,1 1 0,-1 0 0,1 0 0,0 0 0,-1 0 0,1 0 0,-1 1 0,1 0 0,0-1 0,0 1 0,-1 0 0,1 0 0,0 0 0,3 1 0,1 1 0,0 1 0,0 0 0,0 1 0,-1-1 0,11 8 0,29 28 0,-2-3 0,-33-28 0,0-1 0,0 0 0,1-1 0,-1 0 0,2-1 0,-1 0 0,25 6 0,-31-10 0,-1 0 0,1-1 0,-1 1 0,1-1 0,-1 0 0,1-1 0,-1 1 0,0-1 0,1 0 0,-1 0 0,0-1 0,1 0 0,-1 0 0,0 0 0,0 0 0,-1-1 0,1 0 0,0 0 0,-1 0 0,0 0 0,8-8 0,-5 3 0,-1-1 0,0 0 0,0 0 0,-1 0 0,0 0 0,0-1 0,-1 0 0,4-16 0,1-10 0,5-39 0,-8 36 0,1-51 0,-7 87 0,-1 10 0,2 13 0,1-13 0,0 0 0,1 0 0,0 0 0,0 0 0,0-1 0,1 0 0,-1 1 0,2-1 0,-1-1 0,1 1 0,-1-1 0,1 1 0,1-1 0,-1-1 0,12 8 0,-6-5 0,0 0 0,0-2 0,0 1 0,0-1 0,1-1 0,0 0 0,0-1 0,19 3 0,-15-4 0,0-2 0,1 0 0,-1 0 0,0-1 0,0-1 0,0-1 0,0-1 0,-1 0 0,1 0 0,-1-2 0,0 0 0,24-14 0,-28 14 0,0-1 0,-1 0 0,0-1 0,0 0 0,-1 0 0,0-1 0,0-1 0,-1 1 0,0-1 0,-1 0 0,0-1 0,-1 0 0,0 0 0,-1-1 0,0 1 0,6-23 0,-10 27 0,1-1 0,-1 0 0,-1 0 0,1-12 0,-1 18 0,-1-1 0,1 1 0,0 0 0,0-1 0,-1 1 0,0 0 0,1-1 0,-1 1 0,0 0 0,0 0 0,0 0 0,0-1 0,0 1 0,-1 0 0,1 1 0,-1-1 0,1 0 0,-4-3 0,4 5 0,-1-1 0,1 1 0,0-1 0,-1 1 0,1 0 0,0-1 0,-1 1 0,1 0 0,0 0 0,-1 0 0,1 0 0,-1 0 0,1 0 0,0 0 0,-1 1 0,1-1 0,0 0 0,-1 1 0,1-1 0,0 1 0,0-1 0,-1 1 0,1 0 0,0-1 0,-2 3 0,-2 0 0,1 1 0,0 0 0,0 0 0,-7 9 0,7-7 0,0 0 0,0 1 0,0-1 0,1 1 0,0 0 0,1 0 0,0 0 0,0 1 0,0-1 0,1 0 0,0 1 0,0 10 0,1-17 0,0 0 0,0 0 0,0 1 0,0-1 0,0 0 0,0 0 0,1 0 0,-1 0 0,0 0 0,1 0 0,-1 0 0,0 0 0,1 0 0,-1 0 0,1 0 0,0 0 0,-1 0 0,1 0 0,0 0 0,0-1 0,-1 1 0,3 1 0,-2-1 0,1-1 0,-1 1 0,1-1 0,-1 0 0,1 1 0,-1-1 0,1 0 0,-1 0 0,1 0 0,-1 0 0,1 0 0,-1 0 0,1-1 0,2 0 0,1 0 0,1-1 0,0-1 0,0 1 0,-1-1 0,1 0 0,-1-1 0,5-3 0,10-12 0,-14 12 0,0 1 0,1 0 0,9-7 0,-14 12 0,0 0 0,0 0 0,0 0 0,0 0 0,0 0 0,0 1 0,0-1 0,0 0 0,0 1 0,0 0 0,0-1 0,0 1 0,1 0 0,-1 0 0,0 0 0,0 1 0,0-1 0,4 1 0,0 2 0,0 0 0,0 0 0,0 1 0,-1-1 0,1 1 0,-1 0 0,0 1 0,0-1 0,7 10 0,6 7 0,0 1 0,20 34 0,22 52 0,-51-91 0,-5-9 0,89 172 0,-65-120 0,21 69 0,-40-99 0,-1 0 0,-1 0 0,3 43 0,-9-58 0,-1 1 0,0 0 0,-1 0 0,0-1 0,-1 1 0,-1-1 0,-1 1 0,-8 21 0,10-31 0,-1 1 0,0-1 0,-1 0 0,1 0 0,-1-1 0,0 1 0,-1-1 0,1 0 0,-10 8 0,10-10 0,0 0 0,0-1 0,0 1 0,0-1 0,-1 0 0,1 0 0,-1-1 0,1 1 0,-1-1 0,0 0 0,0 0 0,1 0 0,-1-1 0,-7 0 0,1-1 0,-1 0 0,1-1 0,0-1 0,0 0 0,1 0 0,-1-1 0,0-1 0,1 1 0,0-2 0,0 1 0,-12-11 0,2 1 0,2-1 0,0 0 0,1-1 0,-20-26 0,17 16 0,2 0 0,0 0 0,-16-38 0,25 46 0,2 0 0,0 0 0,1 0 0,0-1 0,2 0 0,-2-28 0,5 39 0,1-1 0,0 0 0,1 1 0,0-1 0,1 1 0,0-1 0,7-17 0,-4 15 0,1-1 0,0 2 0,1-1 0,0 1 0,10-12 0,18-18-1365,-1 4-5461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0:17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67 868 24575,'0'13'0,"3"2"0,-1-1 0,2 1 0,0-1 0,6 15 0,2 6 0,146 535 0,-111-393 0,-56-199 0,-1 0 0,-2 1 0,-20-29 0,17 28 0,-81-117 0,38 58 0,46 64 0,1-1 0,1 1 0,-13-33 0,19 40 0,0-1 0,1 0 0,1-1 0,0 1 0,0 0 0,1-1 0,1 1 0,0-14 0,3 3 0,0 1 0,1-1 0,1 1 0,1 0 0,1 0 0,1 0 0,0 1 0,2 0 0,18-27 0,-22 38 0,0 1 0,0 0 0,1 1 0,0 0 0,0 0 0,0 0 0,1 1 0,0 0 0,16-8 0,-16 10 0,0 1 0,0 0 0,1 0 0,-1 0 0,1 1 0,-1 1 0,1 0 0,0 0 0,0 0 0,0 1 0,10 1 0,-7 0 0,0 1 0,-1 1 0,24 7 0,-30-8 0,0 0 0,1 0 0,-1 1 0,0 0 0,-1 0 0,1 0 0,0 0 0,-1 1 0,0 0 0,6 6 0,-9-8 0,0 0 0,0-1 0,0 1 0,0 0 0,0 0 0,0 0 0,-1 0 0,1 0 0,-1-1 0,0 1 0,1 0 0,-1 0 0,0 0 0,0 0 0,0 0 0,0 0 0,-1 0 0,1 0 0,0 0 0,-2 3 0,1-3 0,0 0 0,0 1 0,0-1 0,0 0 0,0 0 0,-1 0 0,1 1 0,-1-2 0,1 1 0,-1 0 0,0 0 0,0 0 0,0-1 0,0 1 0,-3 1 0,4-2 0,0-1 0,1 0 0,-1 1 0,0-1 0,0 0 0,1 0 0,-1 0 0,0 1 0,0-1 0,0 0 0,1 0 0,-1 0 0,0 0 0,0 0 0,0 0 0,0-1 0,1 1 0,-1 0 0,0 0 0,0-1 0,0 1 0,-1-1 0,1 0 0,0 0 0,0 0 0,-1 0 0,1 0 0,0 0 0,0-1 0,0 1 0,0 0 0,-1-2 0,-1-4 0,1 1 0,-1-1 0,-3-13 0,3 9 0,1 0 0,0 0 0,1 0 0,0-1 0,0 1 0,3-21 0,-2 28 0,1-1 0,0 1 0,0 0 0,0-1 0,1 1 0,0 0 0,0 0 0,0 0 0,0 0 0,0 0 0,1 0 0,-1 1 0,1-1 0,0 1 0,1 0 0,-1 0 0,0 0 0,1 0 0,-1 0 0,6-2 0,3 0 0,0-1 0,0 2 0,0 0 0,1 0 0,-1 1 0,1 1 0,0 0 0,0 1 0,-1 0 0,1 1 0,0 0 0,18 4 0,-11-1 0,-1 1 0,0 0 0,0 2 0,0 0 0,-1 2 0,0 0 0,25 15 0,-26-12 0,0 0 0,-1 2 0,21 20 0,-30-26 0,0 1 0,-1 0 0,1 0 0,-2 0 0,1 1 0,-1 0 0,0 0 0,5 16 0,-9-22 0,0 0 0,0 0 0,-1 0 0,1 0 0,-1 0 0,0 1 0,0 3 0,-3-43 0,3 23 0,0 0 0,1 0 0,0-1 0,1 1 0,1 0 0,0 0 0,7-19 0,-7 27 0,-1-1 0,1 1 0,0 0 0,0 0 0,0 0 0,1 0 0,0 0 0,0 1 0,0 0 0,1 0 0,-1 0 0,1 0 0,0 1 0,0-1 0,0 1 0,0 1 0,1-1 0,-1 1 0,8-2 0,11-2 0,0 2 0,0 1 0,39 0 0,0 0 0,-35 1 0,0-2 0,0-1 0,-1-2 0,35-11 0,-49 13 0,0-1 0,0 0 0,-1-1 0,1 0 0,-2-1 0,1 0 0,-1-1 0,0 0 0,-1 0 0,14-17 0,-21 21 0,1 0 0,-1 0 0,1-1 0,3-11 0,-5 14 0,-1 0 0,0-1 0,0 1 0,-1 0 0,1-1 0,-1 1 0,0-1 0,0 1 0,0-1 0,-1-5 0,1 9 0,0 0 0,0-1 0,0 1 0,0-1 0,0 1 0,0 0 0,0-1 0,0 1 0,0-1 0,0 1 0,0 0 0,0-1 0,-1 1 0,1 0 0,0-1 0,0 1 0,0 0 0,-1-1 0,1 1 0,0 0 0,-1-1 0,1 1 0,0 0 0,-1 0 0,1-1 0,0 1 0,-1 0 0,1 0 0,0 0 0,-1-1 0,1 1 0,-1 0 0,1 0 0,0 0 0,-1 0 0,1 0 0,-1 0 0,1 0 0,0 0 0,-1 0 0,1 0 0,-1 0 0,1 0 0,-1 0 0,0 1 0,-1 0 0,1 0 0,0-1 0,-1 1 0,1 0 0,0 0 0,0 0 0,0 0 0,0 1 0,0-1 0,-1 2 0,-2 4 0,1 0 0,-1 0 0,1 0 0,1 0 0,0 0 0,0 1 0,0-1 0,1 1 0,-1 8 0,1-4 0,1 0 0,0-1 0,1 1 0,1 0 0,3 15 0,-4-22 0,0 0 0,1 0 0,0 0 0,0-1 0,0 1 0,1-1 0,-1 0 0,1 1 0,0-1 0,0 0 0,1-1 0,-1 1 0,1 0 0,7 4 0,-7-5 0,1 0 0,0-1 0,0 1 0,0-1 0,0-1 0,0 1 0,0-1 0,1 0 0,-1 0 0,0 0 0,1-1 0,-1 0 0,10 0 0,-3-2 0,0 0 0,0-1 0,0 0 0,0-1 0,-1 0 0,1-1 0,19-11 0,-7 1 0,-1 0 0,30-27 0,-36 26 0,0 0 0,-1-1 0,15-20 0,-24 28 0,-1-1 0,0 0 0,0-1 0,-1 1 0,0-1 0,0 0 0,5-22 0,-10 20 0,-2 9 0,0 7 0,3-4 0,0-1 0,0 1 0,1-1 0,-1 1 0,0 0 0,1-1 0,-1 1 0,1 0 0,1-1 0,9-8 0,-10 7 0,0 0 0,0 0 0,0-1 0,0 1 0,-1-1 0,0 1 0,1-1 0,-1 0 0,0 0 0,-1 1 0,1-1 0,-1 0 0,0 0 0,0 0 0,0 1 0,0-1 0,-1 0 0,-1-6 0,2 5 0,-2 1 0,1-1 0,0 1 0,-1-1 0,0 1 0,0 0 0,0-1 0,0 1 0,-1 0 0,0 1 0,0-1 0,0 0 0,0 1 0,-7-6 0,9 8 0,-1 0 0,1 0 0,0 1 0,0-1 0,-1 0 0,1 1 0,0 0 0,-1-1 0,1 1 0,-1 0 0,1-1 0,0 1 0,-1 0 0,1 0 0,-1 0 0,1 0 0,0 1 0,-2-1 0,0 1 0,1 0 0,0 0 0,0 0 0,0 0 0,0 0 0,0 0 0,0 0 0,1 1 0,-1-1 0,-2 3 0,-1 2 0,1-1 0,0 1 0,0 0 0,0 1 0,1-1 0,-4 8 0,1 3 0,0-1 0,2 1 0,0 0 0,-3 22 0,6-27 0,0 0 0,1 1 0,0-1 0,1 0 0,1 0 0,-1 0 0,5 12 0,-5-20 0,0-1 0,0 0 0,1 0 0,-1 0 0,1 0 0,0 0 0,-1 0 0,1 0 0,1-1 0,-1 1 0,0-1 0,1 1 0,-1-1 0,1 0 0,0 0 0,-1 0 0,1 0 0,3 1 0,-3-2 0,0 0 0,-1 0 0,1-1 0,-1 1 0,1-1 0,0 0 0,0 0 0,-1 0 0,1 0 0,0 0 0,-1 0 0,1-1 0,0 1 0,-1-1 0,1 0 0,-1 0 0,1 0 0,-1 0 0,1 0 0,-1 0 0,0-1 0,1 1 0,1-3 0,-1 1 0,0 0 0,0 0 0,0 0 0,-1 0 0,1 0 0,-1-1 0,0 1 0,0-1 0,0 0 0,-1 0 0,1 1 0,-1-1 0,0 0 0,1-7 0,0-4 0,0-1 0,-1-23 0,-5-38 0,-25-137 0,5 60 0,25 153 0,2 4 0,5 9 0,-4-5 0,30 45 0,3-2 0,44 47 0,-56-70 0,2-1 0,1-1 0,0-2 0,57 36 0,-68-50 0,22 10 0,-33-17 0,-1 0 0,1 0 0,0-1 0,0 1 0,0-1 0,0 0 0,12-1 0,-16 0 0,1 0 0,-1-1 0,1 0 0,-1 1 0,1-1 0,-1 0 0,1 0 0,-1 0 0,0-1 0,0 1 0,1 0 0,-1-1 0,0 0 0,0 1 0,0-1 0,-1 0 0,1 0 0,0 0 0,-1 0 0,1 0 0,-1 0 0,0-1 0,0 1 0,1-4 0,2-2 0,-2 0 0,1-1 0,-1 1 0,0-1 0,0-16 0,-2 25 0,0-1 0,0 1 0,0-1 0,0 1 0,0-1 0,0 0 0,0 1 0,0-1 0,0 1 0,1-1 0,-1 1 0,0-1 0,0 1 0,0-1 0,1 1 0,-1-1 0,0 1 0,1-1 0,-1 1 0,0-1 0,1 1 0,-1-1 0,0 1 0,1 0 0,-1-1 0,1 1 0,-1 0 0,1-1 0,0 0 0,1 2 0,-1-1 0,0 0 0,0 0 0,0 1 0,1-1 0,-1 1 0,0-1 0,0 1 0,0-1 0,0 1 0,1-1 0,-1 1 0,1 1 0,38 29 0,-21-15 0,31 19 0,-43-31 0,0 0 0,1 0 0,-1-1 0,1 0 0,-1-1 0,1 1 0,0-2 0,13 2 0,10-3-1365,-4-3-5461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24575,'1'-13'0,"0"11"0,0-1 0,0 0 0,1 1 0,-1-1 0,0 1 0,1-1 0,0 1 0,0 0 0,0 0 0,2-3 0,26-19 0,-22 17 0,61-45 0,93-52 0,-146 95 0,-1 1 0,1 1 0,1 0 0,0 1 0,0 1 0,0 1 0,0 0 0,1 1 0,-1 1 0,1 1 0,0 0 0,-1 1 0,32 5 0,-43-4 0,0 0 0,-1 1 0,1-1 0,-1 1 0,1 1 0,-1-1 0,0 1 0,1 0 0,-1 0 0,-1 0 0,1 1 0,6 5 0,-8-5 0,1 0 0,-1 1 0,0-1 0,0 0 0,-1 1 0,1 0 0,-1-1 0,0 1 0,0 0 0,-1 0 0,1 0 0,-1 1 0,1 9 0,-2-8 0,0 0 0,-1 1 0,1-1 0,-2 0 0,1 0 0,-1 0 0,0 0 0,0 0 0,-1 0 0,0 0 0,0-1 0,0 0 0,-7 10 0,-1-2 0,-1 1 0,0-1 0,0-1 0,-17 13 0,11-11 0,-1-1 0,0-1 0,-36 17 0,22-15 0,-57 19 0,78-31-1365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0:17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24575,'0'0'0,"0"0"0,0 0 0,0 0 0,0 0 0,0 2 0,0 2 0,2 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0:18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254 250 24575,'-1'-1'0,"0"0"0,-1 0 0,1 0 0,0 0 0,0 0 0,0 0 0,-2-2 0,1 0 0,-2-1 0,0 0 0,-1-1 0,0 1 0,-8-6 0,11 9 0,0 0 0,1 0 0,-1 0 0,0 1 0,0-1 0,0 0 0,0 1 0,0-1 0,0 1 0,0 0 0,-1 0 0,1 0 0,0 0 0,0 0 0,-3 0 0,0 2 0,0-1 0,0 1 0,0 0 0,1 1 0,-1-1 0,0 1 0,1 0 0,0 0 0,0 0 0,0 0 0,0 1 0,-6 7 0,-1 2 0,1 0 0,-15 27 0,14-19 0,0 1 0,2 0 0,-10 34 0,15-42 0,1 0 0,0 1 0,1 0 0,0-1 0,2 1 0,1 27 0,-1-38 0,1 1 0,0 0 0,0-1 0,0 1 0,1-1 0,-1 1 0,1-1 0,0 0 0,1 0 0,-1 1 0,1-2 0,-1 1 0,1 0 0,0 0 0,1-1 0,-1 0 0,1 1 0,-1-2 0,1 1 0,0 0 0,0-1 0,0 1 0,0-1 0,1 0 0,-1 0 0,1-1 0,-1 0 0,1 1 0,8 0 0,-5-2 0,1 0 0,0 0 0,-1-1 0,1 0 0,-1 0 0,1-1 0,-1 0 0,0 0 0,0-1 0,0 0 0,0-1 0,0 0 0,-1 0 0,1-1 0,8-6 0,-4 1 0,1-1 0,-2 0 0,1 0 0,-2-1 0,0-1 0,0 0 0,11-19 0,-8 5 0,0 0 0,-2-1 0,-1 0 0,-1 0 0,8-47 0,-10 30 0,-2 0 0,-2-90 0,-7 96 0,4 44 0,0 0 0,0-1 0,1 1 0,0 0 0,1 4 0,1 3 0,16 68 0,4-1 0,3-1 0,42 86 0,-16-67 0,-52-95 0,-3-3 0,-5-4 0,-4-6 0,8 7 0,1 1 0,-1 0 0,0 0 0,0 0 0,0 0 0,0 0 0,0 1 0,-1 0 0,1 0 0,-1 0 0,-5-1 0,36-9 0,28-17 0,-32 16 0,24-10 0,-43 22 0,1 0 0,-1 0 0,1 0 0,0 0 0,-1 0 0,1 1 0,0 0 0,0 0 0,-1 0 0,1 0 0,0 0 0,0 1 0,-1 0 0,7 2 0,1 1 0,0 1 0,0 0 0,13 10 0,5 2 0,-11-8 0,0-1 0,0-1 0,0 0 0,1-1 0,26 5 0,-33-10 0,0 1 0,1-1 0,-1-1 0,0 0 0,0-1 0,1 0 0,-1-1 0,0 0 0,21-8 0,-31 10 0,1-1 0,-1 0 0,1-1 0,-1 1 0,1 0 0,-1-1 0,0 1 0,1-1 0,-1 0 0,0 0 0,0 0 0,0 0 0,-1 0 0,4-5 0,-4 5 0,1-1 0,-1 0 0,0 0 0,-1 0 0,1 0 0,0 0 0,-1 0 0,0-1 0,0 1 0,0 0 0,0 0 0,-1-6 0,-1-3 0,-1 0 0,0 1 0,0-1 0,-1 1 0,-1 0 0,0 0 0,-1 0 0,-10-15 0,-6-3 0,-38-40 0,55 64 0,1 0 0,-1-1 0,1 1 0,0-1 0,1 0 0,-5-9 0,7 13 0,0 0 0,1 0 0,-1-1 0,1 1 0,-1 0 0,1-1 0,0 1 0,0 0 0,0-1 0,0 1 0,0-1 0,0 1 0,1 0 0,-1-1 0,1 1 0,0 0 0,-1 0 0,1-1 0,0 1 0,0 0 0,1 0 0,1-2 0,2-2 0,0 0 0,1 0 0,0 0 0,0 1 0,0 0 0,1 0 0,0 0 0,0 1 0,9-4 0,-2 1 0,0 2 0,1 0 0,0 0 0,15-2 0,-16 5 0,0 1 0,0 0 0,0 0 0,0 2 0,27 3 0,-31-2 0,1 0 0,-1 1 0,0 0 0,0 1 0,0 0 0,-1 0 0,1 1 0,12 9 0,-20-12 0,1 0 0,-1 1 0,1-1 0,-1 1 0,0-1 0,0 1 0,0 0 0,2 4 0,-3-6 0,-1 0 0,0-1 0,1 1 0,-1 0 0,0-1 0,0 1 0,0 0 0,0 0 0,0-1 0,1 1 0,-1 0 0,-1 0 0,1-1 0,0 1 0,0 0 0,0-1 0,-1 3 0,1-3 0,-1 1 0,1-1 0,-1 1 0,1 0 0,-1-1 0,1 1 0,-1-1 0,0 0 0,1 1 0,-1-1 0,0 1 0,1-1 0,-1 0 0,0 1 0,0-1 0,1 0 0,-1 0 0,0 0 0,0 0 0,-1 0 0,1 0 0,1 1 0,-1-1 0,0 0 0,1 0 0,-1-1 0,0 1 0,1 0 0,-1 0 0,1 0 0,-1 0 0,0-1 0,1 1 0,-1 0 0,1 0 0,-1-1 0,1 1 0,-1 0 0,1-1 0,-1 1 0,1-1 0,-1 1 0,1-1 0,-1 1 0,1-1 0,0 1 0,-1-1 0,1 1 0,0-1 0,-1 1 0,1-1 0,0 0 0,0 1 0,0-1 0,0 1 0,-1-1 0,1-1 0,0 0 0,0-1 0,0 0 0,0 1 0,0-1 0,0 0 0,1 1 0,0-6 0,2 2-85,0-1 0,0 0-1,0 1 1,1 0 0,0-1-1,0 1 1,0 1 0,1-1-1,0 1 1,0 0 0,1 0-1,-1 0 1,1 1 0,0 0-1,7-4 1,4-1-6741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9:35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232 443 24575,'0'-3'0,"-1"-1"0,1 1 0,0 0 0,-1 0 0,0 0 0,0 0 0,0 0 0,0 0 0,0 0 0,-1 0 0,-1-3 0,-4-4 0,-11-14 0,17 22 0,-1 0 0,0 0 0,0 0 0,0 0 0,0 0 0,0 1 0,-1-1 0,1 0 0,0 1 0,-1 0 0,1 0 0,-1 0 0,0 0 0,1 0 0,-1 0 0,0 0 0,1 1 0,-1-1 0,0 1 0,0 0 0,0 0 0,1 0 0,-1 0 0,0 1 0,0-1 0,1 1 0,-1 0 0,0-1 0,1 1 0,-1 0 0,0 1 0,1-1 0,0 0 0,-1 1 0,1-1 0,-4 5 0,-2 1 0,2 1 0,-1 1 0,1 0 0,0 0 0,1 0 0,-8 18 0,3-1 0,-11 40 0,15-39 0,1 1 0,2-1 0,0 0 0,2 1 0,1 0 0,5 36 0,-1-31 0,2-1 0,1-1 0,2 1 0,1-1 0,14 31 0,-18-50 0,0 0 0,1 0 0,0 0 0,9 11 0,-13-19 0,0-1 0,1 1 0,-1-1 0,0 0 0,1 0 0,0 0 0,-1-1 0,1 1 0,0-1 0,1 0 0,-1 0 0,0-1 0,0 1 0,1-1 0,6 2 0,-3-3 0,0 0 0,0 0 0,0 0 0,0-1 0,0-1 0,0 1 0,0-1 0,-1 0 0,1-1 0,0 0 0,-1 0 0,13-8 0,7-6 0,46-39 0,-58 44 0,6-5 0,108-96 0,-124 108 0,-1 0 0,0-1 0,1 1 0,-2-1 0,1 0 0,-1 0 0,0 0 0,0-1 0,4-12 0,-6 15 0,-1 1 0,1-1 0,-1 0 0,1 0 0,-1 0 0,0 0 0,-1 0 0,1 1 0,-1-1 0,1 0 0,-1 0 0,0 0 0,-1 1 0,1-1 0,-1 1 0,1-1 0,-1 1 0,0-1 0,-3-2 0,3 4 0,0-1 0,0 1 0,0 0 0,0 0 0,-1 0 0,1 1 0,-1-1 0,1 1 0,-1-1 0,-4-1 0,7 3 0,-1 0 0,0-1 0,0 1 0,0 0 0,0 0 0,1 0 0,-1-1 0,0 1 0,0 0 0,0 0 0,0 0 0,0 0 0,1 0 0,-1 1 0,0-1 0,0 0 0,0 0 0,0 1 0,0-1 0,1 0 0,-1 1 0,0-1 0,0 0 0,1 1 0,-1-1 0,0 1 0,1 0 0,-1-1 0,0 1 0,1 0 0,-1-1 0,1 1 0,-1 0 0,1-1 0,-1 1 0,1 0 0,0 0 0,-1 1 0,-1 4 0,1-1 0,0 1 0,0 0 0,1 0 0,-1-1 0,1 1 0,2 11 0,0-2 0,7 27 0,-4-27 0,0 1 0,1-1 0,12 23 0,-14-32 0,-1 0 0,1 0 0,1 0 0,-1-1 0,1 1 0,0-1 0,0 0 0,0-1 0,1 1 0,11 6 0,-14-9 0,1-1 0,-1 0 0,1 0 0,-1 0 0,1 0 0,0-1 0,-1 1 0,1-1 0,0 0 0,0 0 0,-1 0 0,1-1 0,0 1 0,-1-1 0,1 0 0,0 0 0,-1 0 0,1-1 0,-1 1 0,0-1 0,7-3 0,0-2 0,-1 0 0,1 0 0,-1-1 0,-1 0 0,14-15 0,-8 4 0,-1 1 0,-1-2 0,-1 0 0,0 0 0,14-40 0,24-115 0,-36 112 0,9-115 0,-20 128 0,-2 0 0,-12-93 0,10 134 0,5 21 0,37 106 0,110 222 0,-148-336 0,9 17 0,1-1 0,27 36 0,-34-51 0,0 1 0,0-1 0,1 0 0,0 0 0,10 6 0,-12-9 0,0 0 0,0 0 0,0-1 0,0 1 0,0-1 0,0 0 0,1 0 0,-1 0 0,0-1 0,7 1 0,-7-1 0,0-1 0,0 1 0,0-1 0,-1 1 0,1-1 0,0-1 0,-1 1 0,1 0 0,-1-1 0,1 0 0,-1 0 0,6-3 0,-4 0 0,0 1 0,0-1 0,0 0 0,-1 0 0,0-1 0,6-9 0,-1-1 0,-1 0 0,-1 0 0,0-1 0,6-27 0,-6 12 0,-1 0 0,-2-1 0,-1 1 0,-2-1 0,-4-58 0,-2 44 0,-2 1 0,-3 1 0,-22-68 0,32 113 0,0-1 0,0 1 0,0-1 0,0 1 0,0-1 0,-1 1 0,1-1 0,0 1 0,0-1 0,0 1 0,-1-1 0,1 1 0,0-1 0,-1 1 0,1-1 0,0 1 0,-1 0 0,1-1 0,-1 0 0,1 16 0,6 42 0,3-1 0,2 1 0,2-2 0,35 89 0,-4-43 0,-37-88 0,0 0 0,1-1 0,0-1 0,1 1 0,17 16 0,-22-24 0,1 0 0,0 0 0,0 0 0,1-1 0,-1 0 0,1 0 0,0 0 0,-1-1 0,1 1 0,0-2 0,8 3 0,-10-3 0,1-1 0,-1 0 0,1 0 0,-1 0 0,1 0 0,-1-1 0,0 1 0,1-1 0,-1 0 0,0 0 0,0-1 0,1 1 0,-1-1 0,0 0 0,-1 0 0,8-5 0,3-5-149,0-1 0,0-1 0,15-19 0,-21 23-620,13-15-6057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9:35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24575,'0'0'0,"0"0"0,2 3 0,78 50 0,-33-23 0,54 40 0,176 106 0,-252-162-12,-14-7-439,0-1 0,19 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9:36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431 1 24575,'-3'0'0,"1"1"0,0 0 0,0 0 0,0 0 0,0 0 0,0 0 0,0 0 0,1 1 0,-1-1 0,0 0 0,1 1 0,-3 2 0,-3 3 0,6-7 0,-121 111 0,100-89 0,1 2 0,1 1 0,-20 31 0,-4 21 0,-37 89 0,73-149-170,0 0-1,2 1 0,0 0 1,1 0-1,1 0 0,0 0 1,-1 33-1,6-35-6655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0:34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0 372 24575,'201'8'0,"-117"-3"0,-58-4 0,387 11 0,-10-33 0,-360 18 0,501-43 0,-18 2 0,-1-16 0,-237 14 0,104-20 0,-128 22 0,12-3 0,-227 38 0,-1 3 0,1 2 0,57 2 0,-86 2-1365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2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24575,'2'5'0,"7"6"0,11 13 0,9 11 0,-14-12 0,-1 1 0,-1 1 0,0 1 0,12 40 0,23 111 0,-37-125 0,-2 0 0,4 99 0,-14-128-1365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2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24575,'0'0'0,"-1"0"0,1 0 0,0 0 0,-1 0 0,1 0 0,0 0 0,-1 0 0,1 0 0,0 0 0,-1 0 0,1 1 0,0-1 0,-1 0 0,1 0 0,0 0 0,-1 0 0,1 1 0,0-1 0,0 0 0,-1 0 0,1 0 0,0 1 0,0-1 0,-1 0 0,1 1 0,-7 6 0,7-6 0,-1-1 0,1 1 0,-1-1 0,1 1 0,-1-1 0,1 1 0,0-1 0,-1 1 0,1-1 0,0 1 0,0 0 0,-1-1 0,1 1 0,0 0 0,0-1 0,0 1 0,0 0 0,0-1 0,0 1 0,0 0 0,0-1 0,0 1 0,0 0 0,0-1 0,0 1 0,0 0 0,1-1 0,-1 1 0,0 0 0,0-1 0,1 2 0,1 0 0,1 0 0,-1 0 0,0 0 0,1 0 0,-1 0 0,4 1 0,8 6 0,65 54 0,85 65 0,-146-114-57,220 169-773,-12 12 670,-194-164 131,-2 1 0,-1 1 0,25 38 0,-42-53 50,-1 1 0,-1 0 1,-1 0-1,0 1 0,-2 0 0,0 0 0,-1 1 0,3 25 1,-6-17 121,-1 0-1,-2 0 1,-1 0 0,-1 0 0,-1 0 0,-8 31 0,-7 10-157,-33 87 0,-76 144 14,76-193-682,-53 163-1,97-249-6143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3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24575,'4'10'0,"3"6"0,-1 0 0,-1 0 0,0 1 0,3 27 0,-1-7 0,9 40 104,118 503-1012,-3 40 908,-123-572-50,2 17 144,3 67 0,-13-113-20,0 1 0,-1-1 0,-1 0 0,-1 0 0,0 0 0,-1 0 0,-1-1 0,-9 20 0,8-25-756,-12 19-1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2:3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1 607 24575,'0'-4'0,"1"-1"0,-1 1 0,1 0 0,0 0 0,0 0 0,1 0 0,-1 0 0,1 0 0,4-6 0,3-5 0,13-14 0,-12 16 0,12-17 0,1 1 0,2 2 0,0 0 0,53-41 0,-34 38 0,1 2 0,60-28 0,104-33 0,-132 60 0,99-23 0,-119 39 0,1 3 0,89-4 0,-124 13 0,0 2 0,0 0 0,-1 1 0,1 2 0,0 0 0,22 7 0,-33-7 0,0 1 0,-1 0 0,0 0 0,1 1 0,-2 0 0,1 1 0,-1 0 0,0 1 0,-1 0 0,0 1 0,0 0 0,11 15 0,-15-17 0,-1 0 0,1 1 0,-2-1 0,1 1 0,-1 0 0,0 0 0,-1 0 0,0 1 0,0-1 0,-1 0 0,0 1 0,0-1 0,-1 1 0,0 0 0,-1-1 0,0 1 0,-3 15 0,-2-2 0,-1 0 0,-1-1 0,-1 0 0,-1 0 0,-19 29 0,-5 4 0,-3-2 0,-2-2 0,-2-1 0,-3-2 0,-65 55 0,43-47 0,-79 69 0,107-93 0,25-22 0,1 1 0,0 1 0,-13 14 0,25-25 0,0 0 0,0 1 0,0-1 0,0 0 0,0 0 0,1 0 0,-1 1 0,0-1 0,0 0 0,0 0 0,0 0 0,0 1 0,1-1 0,-1 0 0,0 0 0,0 0 0,0 0 0,1 1 0,-1-1 0,0 0 0,0 0 0,0 0 0,1 0 0,-1 0 0,0 0 0,0 0 0,1 0 0,-1 0 0,1 1 0,14 4 0,1 1 0,114 57 0,-102-47 0,-1 1 0,39 32 0,-29-17 0,44 53 0,26 45 0,-9-10 0,9-9 0,-56-72 0,-3-2 0,-43-33-151,0 1-1,-1 0 0,0 0 0,0 0 1,0 0-1,-1 0 0,0 1 1,5 11-1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24575,'0'0'0,"0"9"0,0 40 0,11 342 0,0-250-1365,-10-127-5461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1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24575,'45'-4'0,"-9"1"0,55 1 0,1 3 0,107 17 0,252 22 0,-326-32 0,53-7 0,-1-15 0,-68 4 0,43 8 0,-152 2-21,0 0-1,0 0 0,1 0 0,-1 0 1,0 0-1,0 0 0,0-1 0,0 1 1,0 0-1,0 0 0,0 0 0,0 0 1,1 0-1,-1 0 0,0 0 0,0 0 1,0 0-1,0 0 0,0 0 0,0 0 1,0-1-1,0 1 0,0 0 1,0 0-1,0 0 0,1 0 0,-1 0 1,0 0-1,0 0 0,0-1 0,0 1 1,0 0-1,0 0 0,0 0 0,0 0 1,0 0-1,0 0 0,0 0 0,0-1 1,0 1-1,0 0 0,0 0 0,0 0 1,0 0-1,-1 0 0,1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1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24575,'0'0'0,"0"0"0,0 0 0,0 13 0,0-11 0,0 0 0,1 0 0,-1 0 0,1 0 0,-1 0 0,1 0 0,0 0 0,0 0 0,0-1 0,0 1 0,0 0 0,1 2 0,20 20 0,-12-14 0,69 73 0,-61-66 0,1-1 0,34 22 0,60 25 0,-4-2 0,-108-60 0,4 2 0,0 0 0,0 0 0,-1 0 0,0 1 0,5 4 0,-8-7 0,0 1 0,0-1 0,0 1 0,0-1 0,0 1 0,-1-1 0,1 1 0,-1-1 0,1 1 0,-1 0 0,1-1 0,-1 1 0,0 0 0,0-1 0,0 1 0,0 0 0,0 0 0,0-1 0,0 1 0,-1 0 0,1 1 0,-3 6 0,0 0 0,-1 0 0,0-1 0,0 0 0,-1 1 0,0-2 0,0 1 0,-1 0 0,0-1 0,-1 0 0,-10 9 0,-9 5 0,-52 34 0,70-50 0,2-2 0,-104 73 0,94-63 0,0 1 0,1 0 0,0 1 0,-17 24 0,27-32 0,-9 11 0,1 1 0,-18 35 0,30-52 0,-1 2 0,1-9 0,1 0 0,-6-92 0,0-3 0,-42-150 0,45 234 0,-1 2-682,-1-21-1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24575,'105'196'0,"14"28"0,-89-153 0,32 118 0,-53-161 0,-7-21 0,0 0 0,0 1 0,0-1 0,1 0 0,0 0 0,0 0 0,0 0 0,1-1 0,9 12 0,-13-17 0,1 0 0,0-1 0,0 1 0,0 0 0,0 0 0,0-1 0,0 1 0,0 0 0,1-1 0,-1 1 0,0-1 0,0 1 0,0-1 0,0 0 0,1 0 0,-1 1 0,0-1 0,0 0 0,1 0 0,-1 0 0,0 0 0,0 0 0,1-1 0,-1 1 0,0 0 0,0-1 0,0 1 0,1 0 0,0-2 0,1 0 0,0 1 0,0-1 0,0 0 0,-1-1 0,1 1 0,-1 0 0,0-1 0,0 0 0,0 1 0,3-5 0,4-12 0,0 0 0,-2-1 0,0 0 0,-1 0 0,4-24 0,-5 24 0,49-252 0,-29 139 0,-11 43 0,-14 88 0,1 0 0,-1 0 0,1 0 0,0 0 0,-1 1 0,1-1 0,0 0 0,0 0 0,0 1 0,0-1 0,1 0 0,-1 1 0,0-1 0,3-1 0,-3 2 0,0 1 0,0-1 0,0 0 0,0 1 0,0-1 0,0 1 0,0 0 0,0-1 0,1 1 0,-1 0 0,0-1 0,0 1 0,0 0 0,1 0 0,-1 0 0,0 0 0,0 0 0,1 0 0,-1 1 0,0-1 0,0 0 0,0 1 0,0-1 0,2 1 0,14 9-1365,0 3-5461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215 861 24575,'0'-91'0,"-1"-98"0,1 182 0,0 0 0,-1 0 0,0 0 0,-3-9 0,4 15 0,-1-1 0,1 0 0,-1 1 0,0-1 0,1 1 0,-1-1 0,0 1 0,0 0 0,0-1 0,0 1 0,0 0 0,-1-1 0,1 1 0,0 0 0,-1 0 0,1 0 0,0 0 0,-1 1 0,1-1 0,-1 0 0,1 0 0,-1 1 0,-2-1 0,0 0 0,0 1 0,0-1 0,0 1 0,0 0 0,0 1 0,0-1 0,0 1 0,0-1 0,0 1 0,0 0 0,0 1 0,1-1 0,-1 1 0,1 0 0,-1-1 0,1 2 0,-1-1 0,1 0 0,-6 6 0,2-1 0,0 1 0,1-1 0,-1 2 0,1-1 0,1 1 0,-8 15 0,4-3 0,1 0 0,1 1 0,1 0 0,1 1 0,0-1 0,2 1 0,1 0 0,1 0 0,1 0 0,0 0 0,2 0 0,6 30 0,-5-42 0,-1 0 0,2 0 0,-1-1 0,2 1 0,-1-1 0,8 12 0,-9-18 0,0 1 0,0-1 0,1 1 0,0-1 0,-1 0 0,2 0 0,-1-1 0,0 1 0,1-1 0,-1 0 0,1 0 0,0-1 0,0 1 0,8 2 0,-3-3 0,-1 0 0,1-1 0,-1 0 0,1 0 0,0-1 0,0 0 0,-1-1 0,1 0 0,0-1 0,-1 0 0,0 0 0,18-7 0,-1-2 0,-2 0 0,0-2 0,33-22 0,-18 7 0,43-40 0,31-39 0,17-15 0,-97 96 0,58-35 0,-34 24 0,-55 36 0,-1 0 0,0 0 0,0 0 0,0 0 0,0 0 0,0 0 0,0 0 0,0 0 0,0 0 0,0 0 0,0-1 0,0 1 0,-1 0 0,1-1 0,0-1 0,-1 2 0,0 1 0,0 0 0,0-1 0,0 1 0,0 0 0,0-1 0,0 1 0,0 0 0,0-1 0,0 1 0,0 0 0,0-1 0,0 1 0,-1 0 0,1-1 0,0 1 0,0 0 0,0 0 0,0-1 0,-1 1 0,1 0 0,0 0 0,0 0 0,-1-1 0,1 1 0,-2-1 0,1 1 0,0 0 0,0-1 0,0 1 0,0 0 0,0-1 0,0 1 0,-1 0 0,1 0 0,0 0 0,-2 0 0,1 1 0,0-1 0,-1 1 0,1 0 0,0-1 0,0 1 0,0 0 0,0 0 0,-1 1 0,1-1 0,1 0 0,-1 1 0,0-1 0,0 1 0,0-1 0,1 1 0,-1 0 0,1 0 0,-1 0 0,1 0 0,0 0 0,-1 2 0,-3 6 0,0 0 0,1 0 0,-4 14 0,2-1 0,0 1 0,2 0 0,0 0 0,1 0 0,2 0 0,2 42 0,0-58 0,1 1 0,-1 0 0,1 0 0,1-1 0,0 1 0,0-1 0,1 0 0,0 0 0,0 0 0,10 14 0,-10-17 0,0-1 0,1 1 0,-1-1 0,1 0 0,0 0 0,0 0 0,0-1 0,0 0 0,1 0 0,-1 0 0,1 0 0,0-1 0,0 0 0,0-1 0,0 1 0,8 0 0,-1-1 0,-1-1 0,0 0 0,0-1 0,1-1 0,-1 0 0,0 0 0,0-1 0,0-1 0,-1 0 0,1 0 0,-1-1 0,18-11 0,-9 3 0,0-1 0,-1 0 0,0-1 0,-2-1 0,27-31 0,-23 21 0,-1-2 0,-1 0 0,-2-1 0,0 0 0,16-45 0,-17 31 0,-2-1 0,-2 0 0,9-67 0,-11 30 0,-3 0 0,-5-104 0,4 205 0,138 495-551,-119-442 465,34 109 37,-44-127 61,11 75 1,-21-86-1268,-5-14-5020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24575,'-7'14'0,"3"2"0,1-1 0,0 1 0,1 0 0,-1 18 0,6 69 0,-2-77 0,5 99-269,3 36-809,65 1586-2755,-73-1600 3331,-2-107-2007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1 618 24575,'1'-3'0,"2"-4"0,0 1 0,1 1 0,-1-1 0,1 0 0,1 1 0,5-6 0,4-5 0,273-313 0,-259 302 0,1 0 0,1 2 0,1 1 0,63-36 0,-75 50 0,-1 1 0,1 1 0,0 1 0,1 0 0,0 2 0,0 0 0,0 1 0,1 1 0,-1 1 0,40 1 0,-51 2 0,0 0 0,0 0 0,0 1 0,0 1 0,-1-1 0,1 1 0,11 6 0,-14-6 0,0 1 0,0 0 0,-1 0 0,1 1 0,-1-1 0,0 1 0,0 0 0,0 1 0,7 10 0,-4-3 0,-2 0 0,1 1 0,-2 0 0,0 0 0,0 0 0,-1 0 0,-1 1 0,-1-1 0,0 1 0,0 24 0,-2-9 0,-2-1 0,-1 1 0,-1-1 0,-11 40 0,5-34 0,-1-1 0,-17 36 0,22-57 0,-1 1 0,0-1 0,-1-1 0,-1 1 0,0-2 0,-1 1 0,-18 17 0,24-26 9,0 0 1,0 0-1,0 0 0,-1-1 0,1 1 1,-1-1-1,0 0 0,0 0 0,0-1 0,0 1 1,0-1-1,-6 1 0,8-2-80,0 0 1,-1 0-1,1 0 0,0-1 0,0 1 1,0-1-1,0 1 0,0-1 1,0 0-1,0 0 0,0-1 0,0 1 1,0-1-1,1 1 0,-1-1 1,1 0-1,-1 0 0,1 0 0,-1 0 1,-2-5-1,-3-4-6755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24575,'6'25'0,"1"28"0,0 7 0,1-24 0,1 0 0,25 65 0,-25-79 0,1 0 0,2-1 0,0 0 0,1-1 0,24 29 0,-31-43 0,-1 0 0,1-1 0,0 1 0,1-1 0,-1 0 0,8 4 0,-11-8 0,0 1 0,0-1 0,0 0 0,0 0 0,-1 0 0,2 0 0,-1-1 0,0 1 0,0-1 0,0 0 0,0 0 0,0 0 0,0 0 0,0 0 0,0-1 0,1 1 0,-1-1 0,4-2 0,-1 0 0,1 0 0,-1 0 0,0-1 0,0 0 0,-1-1 0,1 1 0,-1-1 0,0 0 0,0 0 0,5-8 0,4-7 0,19-38 0,-13 19 0,-3-1 0,15-48 0,16-86 0,-40 143 0,-4 23 0,-1 7 0,-3 2 0,1 0 0,0 1 0,0-1 0,-1 0 0,1 1 0,-1-1 0,0 0 0,1 1 0,-1 1 0,20 116 0,-18-98 0,41 588-1577,-71 6 1594,27-611-31,-20 160-239,16-142 251,0 0 0,-1-1 1,-2 0-1,0 0 1,-13 24-1,17-39 33,1 0 1,-1 0-1,-1 0 0,1-1 0,-1 0 1,0 0-1,0 0 0,0 0 0,-1-1 1,1 0-1,-1 0 0,0 0 1,-7 3-1,7-5 38,0 0-1,1-1 1,-1 1 0,0-1 0,0 0 0,0-1 0,0 1-1,0-1 1,0 0 0,0-1 0,0 1 0,0-1-1,0 0 1,0-1 0,-9-3 0,5 1-45,1-1 0,-1 0 0,1-1 0,0 0 0,0 0 0,0-1 1,1 0-1,0-1 0,1 0 0,-1 0 0,1-1 0,-7-11 0,3 1-27,0 0 0,0-1 0,2-1 0,-13-42 0,17 46 3,1-1 0,0 0 0,2 0 0,0 0 0,1-1 0,3-35 0,-1 41 0,1 0 0,1 0 0,1 0 0,-1 1 0,2-1 0,0 1 0,0 0 0,1 0 0,1 0 0,10-14 0,-3 8 1,1 1 0,1 1 0,25-20 0,58-39-28,-40 32-115,143-121-1885,-120 91-3972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24575,'-2'0'0,"-2"0"0,-1 6 0,3 18 0,1 28 0,-1 27 0,2 26 0,5 25 0,3 21-1382,2 15 1382,5 8 0,2-5 0,-2-24 0,-4-37-6809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1286 24575,'6'0'0,"44"-6"6,-1-2 0,62-18 0,-77 15-61,1-2 0,-2-1 0,58-34 0,-50 22-62,-1-1-1,-2-3 1,0-1 0,44-49-1,-42 35-106,-3-1 0,-1-3 0,33-58 0,-29 32 27,-2-2 0,-5-1 1,-3-2-1,-3 0 0,20-104 1,-40 150 196,6-63 0,-14 84-23,0 13 7,0 2 9,-4 24 238,-18 194 770,12 9-1094,9-182 178,-9 575-125,11-621 39,1 62-88,3-1 0,11 64 0,-14-123 89,-1 3 0,1-1 0,0 1 0,1-1 0,-1 1 0,1-1 0,0 0 0,0 0 0,1 0 0,4 6 0,-7-10 16,0-1-1,0 1 1,1-1-1,-1 0 0,0 1 1,1-1-1,-1 0 1,1 1-1,-1-1 1,1 0-1,-1 0 1,0 1-1,1-1 1,-1 0-1,1 0 1,-1 0-1,1 0 1,-1 0-1,1 0 1,-1 0-1,1 1 1,-1-1-1,1-1 1,-1 1-1,1 0 1,-1 0-1,1 0 0,-1 0 1,1 0-1,0-1 1,13-10 875,3-8-734,-1-1 1,-1-1-1,14-25 0,-14 20-159,37-44-1,-52 69 3,1 0 0,0 0 0,0 0 0,0 0 0,0 0 0,0 0 0,0 0 0,0 0 0,0 1 0,0-1 0,0 0 0,0 1 0,1-1 0,-1 1 0,0-1 0,0 1 0,1 0 0,1-1 0,-2 2 0,0-1 0,1 0 0,-1 1 0,1 0 0,-1-1 0,0 1 0,1 0 0,-1-1 0,0 1 0,0 0 0,1 0 0,-1 0 0,0 0 0,0 0 0,0 0 0,1 2 0,20 27 0,36 61 0,-18-27 0,-25-40 0,1-1 0,1-1 0,1-1 0,32 30 0,-45-46 0,0-1 0,0 0 0,1-1 0,-1 1 0,7 2 0,-10-6 0,0 1 0,-1 0 0,1-1 0,0 1 0,0-1 0,-1 0 0,1 1 0,0-1 0,0 0 0,0 0 0,-1 0 0,1 0 0,0-1 0,0 1 0,-1 0 0,1-1 0,0 1 0,0-1 0,-1 0 0,1 1 0,-1-1 0,3-2 0,-1 1 0,0-1 0,-1 1 0,1-1 0,-1 0 0,0 1 0,0-1 0,0 0 0,0-1 0,-1 1 0,1 0 0,-1 0 0,0-1 0,1-3 0,1-4 0,-2 0 0,1 0 0,-1-12 0,0 5 0,-2 1 0,0-1 0,-6-24 0,5 30 0,-1 0 0,-1 0 0,0 0 0,-1 0 0,-10-18 0,12 26 0,0 0 0,1 0 0,-1 1 0,0-1 0,-1 1 0,1 0 0,-1 0 0,1 0 0,-1 1 0,0-1 0,0 1 0,-5-3 0,2 3 0,1 0 0,0 0 0,-1 0 0,1 1 0,-1 0 0,0 0 0,-12 1 0,9 0 0,0 1 0,-1 1 0,1 0 0,0 0 0,0 1 0,0 0 0,0 1 0,0 0 0,1 0 0,-14 9 0,62-45 0,-13 10 0,-4 4 0,1 1 0,0 1 0,28-13 0,-41 24 0,1 0 0,-1 1 0,1 1 0,0 0 0,0 0 0,0 1 0,0 0 0,0 1 0,1 0 0,19 2 0,-20 0 0,1 1 0,-1 0 0,0 1 0,0 1 0,0 0 0,0 0 0,0 1 0,12 7 0,-10-3 0,0 0 0,0 1 0,-1 0 0,0 1 0,15 18 0,-12-10 0,-1 0 0,-1 1 0,-1 1 0,0 0 0,-2 1 0,0 0 0,-2 0 0,6 24 0,-11-38 0,-2 1 0,3 15 0,-4-20 0,-2-9 0,1-11 0,2-1 0,0 1 0,2-1 0,0 1 0,1 0 0,1-1 0,0 2 0,1-1 0,1 1 0,0 0 0,1 0 0,1 1 0,12-16 0,-18 25 0,2 0 0,-1 1 0,1-1 0,-1 1 0,1 0 0,0 0 0,1 1 0,-1-1 0,1 1 0,-1 0 0,11-3 0,-11 5 0,1-1 0,-1 2 0,1-1 0,-1 0 0,1 1 0,-1 0 0,1 0 0,-1 1 0,1-1 0,-1 1 0,1 1 0,-1-1 0,9 4 0,0 1 0,0 2 0,0-1 0,-1 2 0,-1 0 0,1 0 0,-1 1 0,-1 1 0,16 17 0,73 105 0,-94-125 0,50 76-1365,-10-10-5461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24575,'6'5'0,"9"5"0,0-1 0,1-1 0,27 11 0,-36-16 0,54 20-122,1-2 1,0-3-1,101 15 0,199 4-366,-13-15-95,-3-18-1447,-265-7-2573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24575,'5'-3'0,"63"-47"0,-44 31 0,1 1 0,29-16 0,-45 29 0,0 1 0,1 0 0,-1 1 0,1-1 0,0 2 0,0-1 0,0 2 0,0-1 0,1 1 0,12 1 0,-14 0 0,-1 1 0,1 0 0,-1 0 0,1 1 0,-1 1 0,13 4 0,-18-6 0,-1 0 0,1 0 0,0 1 0,-1-1 0,1 1 0,-1 0 0,0 0 0,1 0 0,-1 0 0,0 0 0,0 0 0,0 1 0,0-1 0,-1 1 0,1-1 0,-1 1 0,0-1 0,1 1 0,-1 0 0,0 0 0,0 0 0,0 4 0,-1 1 0,0-1 0,0 1 0,0 0 0,-1-1 0,-1 1 0,1 0 0,-1-1 0,-3 9 0,-27 57 0,31-71 0,-7 12 0,0 1 0,-1-1 0,-1-1 0,0 0 0,-18 19 0,25-29 0,0 0 0,0 0 0,0 1 0,1-1 0,0 1 0,-3 3 0,5-6 0,-1 0 0,1 0 0,0 0 0,-1 0 0,1 0 0,0 0 0,0 0 0,0 0 0,0 0 0,0 0 0,0 0 0,0 0 0,0 0 0,0 0 0,0 0 0,0 0 0,1 0 0,-1 0 0,0 0 0,1 0 0,-1 0 0,1 0 0,-1 0 0,1 0 0,0 0 0,-1 0 0,1-1 0,0 1 0,-1 0 0,2 0 0,70 53 0,-1 0 0,-22-9 0,83 100 0,-86-92 0,-42-47 0,18 17 0,-21-22 0,0 0 0,0 0 0,1 0 0,-1 0 0,0 0 0,1 0 0,-1-1 0,0 1 0,1-1 0,-1 1 0,1-1 0,-1 1 0,1-1 0,-1 1 0,1-1 0,1 0 0,2-2-1365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2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24575,'0'0'0,"0"-1"0,0 1 0,1-1 0,-1 1 0,0 0 0,0-1 0,1 1 0,-1-1 0,0 1 0,0 0 0,1-1 0,-1 1 0,0 0 0,1 0 0,-1-1 0,1 1 0,-1 0 0,0 0 0,1 0 0,-1-1 0,1 1 0,-1 0 0,0 0 0,2 0 0,12-3 0,-12 2 0,22-2 0,0 1 0,-1 1 0,35 2 0,74 16 0,-34 2 0,100 34 0,91 45 0,-211-71 0,-50-17 0,-10-5 0,0 2 0,0 0 0,20 12 0,-37-19 0,0 1 0,0 0 0,1 0 0,-1-1 0,0 1 0,0 0 0,0 0 0,0 0 0,0 0 0,0 1 0,0-1 0,0 0 0,0 0 0,0 0 0,-1 1 0,1-1 0,0 0 0,-1 1 0,1-1 0,-1 1 0,0-1 0,1 1 0,-1-1 0,0 0 0,0 1 0,0-1 0,0 1 0,0-1 0,-1 3 0,0 1 0,-1-1 0,0 1 0,0 0 0,-1 0 0,0-1 0,1 1 0,-6 5 0,-33 39 0,-64 61 0,41-44 0,-76 87 0,-4 5 0,129-143 0,3-2 0,-14 12 0,23-22 0,-1 0 0,0 0 0,0 0 0,0-1 0,0 0 0,-1 0 0,1 0 0,-8 2 0,10-3 0,0-1 0,0 0 0,0 0 0,0 0 0,0 1 0,0-2 0,0 1 0,0 0 0,1 0 0,-1-1 0,0 1 0,0-1 0,-3-1 0,2 1 0,0-1 0,0 0 0,1 0 0,-1 0 0,1 0 0,-1 0 0,1-1 0,-3-3 0,-2-3 0,0-2 0,0 1 0,-8-22 0,-14-42 0,28 73 0,-32-102-233,3-1-1,6-1 0,4-2 1,-9-145-1,26 171 234,4 75 146,0 8 1,0 9-1610,1 10-4390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4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4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593 249 24575,'0'0'0,"0"0"0,0 0 0,0 0 0,0 0 0,0 0 0,0 0 0,0 0 0,0 0 0,0-13 0,0 1 0,-1-1 0,0 1 0,0 0 0,-1 0 0,-1 0 0,0 0 0,-1 0 0,0 1 0,-1 0 0,0-1 0,-9-12 0,10 16 0,-1 1 0,0 0 0,0 1 0,-1-1 0,0 1 0,-9-7 0,11 9 0,-1 1 0,1 0 0,-1 1 0,0-1 0,0 1 0,0 0 0,0 0 0,-1 1 0,1-1 0,0 1 0,-6 0 0,-1 0 0,0 1 0,0 1 0,0 0 0,0 0 0,0 1 0,0 1 0,1 0 0,-1 0 0,-15 8 0,2 0 0,1 2 0,-46 31 0,52-31 0,1 1 0,1 0 0,0 1 0,0 1 0,-23 31 0,31-35 0,0 1 0,1 0 0,0 0 0,1 1 0,1-1 0,0 1 0,0 1 0,2-1 0,-4 22 0,6-16 0,0 0 0,1 0 0,1 0 0,0 0 0,2 1 0,1-2 0,0 1 0,8 21 0,-3-16 0,1-1 0,1 0 0,2 0 0,0-1 0,27 35 0,-31-46 0,1-1 0,0 0 0,0-1 0,1 0 0,0-1 0,15 10 0,-21-16 0,0 0 0,1 0 0,-1 0 0,1-1 0,0 0 0,0 0 0,0-1 0,0 1 0,0-1 0,0 0 0,0-1 0,0 0 0,1 0 0,-1 0 0,0 0 0,0-1 0,7-2 0,-6 1 0,0-1 0,1 0 0,-1 0 0,0-1 0,0 1 0,-1-2 0,10-6 0,-4 0 0,0 0 0,18-22 0,-1-6-455,-2 0 0,33-67 0,-15 16-6371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44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24575,'-2'0'0,"-1"0"0,1 0 0,-1 0 0,1 0 0,-1 0 0,1 1 0,-5 0 0,6 0 0,0 0 0,0-1 0,0 1 0,0 0 0,0-1 0,0 1 0,0 0 0,0 0 0,0 0 0,1 0 0,-1-1 0,0 1 0,1 0 0,-1 0 0,1 1 0,-1-1 0,1 0 0,-1 2 0,-2 6 0,2 1 0,-1-1 0,1 1 0,0-1 0,1 1 0,2 14 0,2 22-15,2 0-1,1-1 1,17 50-1,52 133-1187,-75-225 1181,134 354-248,38 113 45,-131-346-883,-30-90-4193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4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24575,'0'0'0,"0"3"0,0 6 0,0 8 0,0 10 0,3 15 0,8 12 0,7 10 0,6 4 0,4 1 0,3-1 0,-1-10 0,-6-13-8191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4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24575,'0'0'0,"-1"0"0,-4 0 0,1 0 0,-1 0 0,2 2 0,3 2 0,3 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4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306 984 24575,'0'0'0,"-7"0"0,-31-7 0,29 5 0,0 0 0,0 0 0,0 1 0,0 0 0,0 1 0,0 0 0,0 0 0,-17 3 0,19 0 0,0-1 0,-1 1 0,1 1 0,0-1 0,0 1 0,1 1 0,-1-1 0,1 1 0,0 0 0,0 0 0,1 1 0,-1 0 0,1 0 0,0 0 0,1 0 0,-6 10 0,2 0 0,1-1 0,0 1 0,1 0 0,0 1 0,2 0 0,-5 23 0,6-17 0,1 0 0,1 1 0,1-1 0,1 0 0,1 0 0,6 29 0,-5-36 0,1 1 0,1-1 0,1 0 0,0-1 0,1 1 0,1-1 0,1-1 0,0 1 0,14 16 0,-18-24 0,0-1 0,1 0 0,0-1 0,0 1 0,1-1 0,0-1 0,0 1 0,0-1 0,0 0 0,0 0 0,1-1 0,0 0 0,-1-1 0,1 1 0,0-2 0,0 1 0,1-1 0,-1 0 0,0-1 0,0 0 0,0 0 0,1 0 0,-1-1 0,0-1 0,11-2 0,-4-2 12,0 0 0,-1 0 0,1-2 0,-1 0 0,-1 0 0,1-1-1,-2-1 1,1 0 0,11-13 0,7-10-754,51-70 0,-32 30-6084</inkml:trace>
  <inkml:trace contextRef="#ctx0" brushRef="#br0" timeOffset="1">372 0 24575,'0'0'0,"0"0"0,0 0 0,0 4 0,4 10 0,5 18 0,8 29 0,11 31 0,11 21 0,11 15-1028,8 9 1028,5 4 0,2-2 0,-2-8 0,-5-14 0,-12-23 0,-12-24 0,-13-25-7163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4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1 408 24575,'0'0'0,"0"-2"0,3-2 0,12-3 0,17-5 0,22-7 0,20-5 0,19-8 0,11-8 0,6-7 0,-4-2-603,-7 0 603,-15 0 0,-18 7 0,-22 11-7588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5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168 876 24575,'-8'9'0,"-141"127"0,141-132 0,8-4 0,-1 0 0,1 0 0,0 0 0,0 0 0,0 0 0,0 0 0,0 0 0,0 0 0,0 0 0,0 0 0,0 0 0,0 0 0,0 0 0,0 0 0,0 0 0,0 0 0,-1 0 0,1 0 0,0 0 0,0 0 0,0 0 0,0 0 0,0 0 0,0 0 0,0 0 0,0 0 0,0-1 0,0 1 0,0 0 0,0 0 0,0 0 0,0 0 0,0 0 0,0 0 0,0 0 0,0 0 0,0 0 0,0 0 0,0 0 0,0 0 0,0 0 0,0-1 0,0 1 0,0 0 0,0 0 0,0 0 0,0 0 0,0 0 0,0 0 0,0 0 0,0 0 0,8-16 0,60-105 0,94-125 0,173-170 0,-157 246 0,-174 167 0,0 0 0,0 0 0,0 0 0,0 1 0,7-3 0,-9 4 0,-1 0 0,1 1 0,0-1 0,0 1 0,0-1 0,0 1 0,0 0 0,0 0 0,0-1 0,0 2 0,0-1 0,0 0 0,0 0 0,0 1 0,3 0 0,-8 0 0,0-1 0,0 1 0,0 0 0,1 0 0,-1 0 0,0 1 0,-4 2 0,-86 62 0,66-45 0,18-14 0,7-5 0,0 0 0,0 0 0,-1-1 0,1 1 0,-1 0 0,-4 1 0,7-3 0,0 0 0,0 0 0,0 0 0,-1 0 0,1 0 0,0 0 0,0 0 0,0 0 0,0 0 0,-1 0 0,1-1 0,0 1 0,0 0 0,0 0 0,0 0 0,-1 0 0,1 0 0,0 0 0,0 0 0,0 0 0,0-1 0,0 1 0,0 0 0,0 0 0,-1 0 0,1 0 0,0-1 0,0 1 0,0 0 0,0 0 0,0 0 0,0 0 0,0-1 0,0 1 0,0 0 0,0 0 0,0 0 0,0-1 0,0 1 0,0 0 0,0 0 0,0 0 0,0 0 0,0-1 0,0 1 0,0 0 0,0 0 0,0 0 0,1 0 0,-1-1 0,0 1 0,3-11 0,3 3 0,0 0 0,0 0 0,0 0 0,1 1 0,16-13 0,-3 2 0,-13 11 0,1 1 0,-1-1 0,1 1 0,1 1 0,15-9 0,-19 11 0,0 1 0,1 1 0,-1-1 0,0 1 0,0 0 0,1 0 0,-1 1 0,1-1 0,-1 1 0,1 0 0,-1 1 0,8 1 0,-2 0 0,0 2 0,0-1 0,-1 1 0,1 1 0,-1 0 0,0 0 0,0 1 0,14 12 0,-13-9 0,0 1 0,0 0 0,-1 0 0,-1 1 0,0 1 0,10 15 0,-17-23 0,0 0 0,0 0 0,0 0 0,0 0 0,-1 0 0,0 0 0,1 0 0,-2 1 0,1-1 0,0 0 0,-1 7 0,0-9 0,0 0 0,-1 0 0,1 0 0,-1 0 0,1 0 0,-1-1 0,1 1 0,-1 0 0,0 0 0,0-1 0,0 1 0,0-1 0,0 1 0,0-1 0,-1 1 0,1-1 0,0 0 0,-1 1 0,1-1 0,-1 0 0,0 0 0,1 0 0,-1 0 0,0 0 0,1-1 0,-1 1 0,0 0 0,0-1 0,-2 1 0,-5 1 0,0-1 0,0 0 0,0-1 0,1 0 0,-1 0 0,0-1 0,0 0 0,-11-3 0,-10-4 0,-30-11 0,-70-34 0,-7-3 0,130 54 13,0 0 0,-1 0-1,1 0 1,-1 1-1,1 0 1,-1 0 0,1 1-1,-13 1 1,14 0-148,0 0 1,0 1 0,0 0-1,0 0 1,0 0-1,1 0 1,-1 1-1,0 0 1,1 0-1,-7 6 1,-23 23-6692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4 0,25 115 0,-10-52 0,25 132 0,6 29 0,-45-216-120,3 8-502,2 22-1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24575,'0'4'0,"4"78"0,1-4 0,-6 87-351,-8-1 0,-42 243 0,39-342 351,-3-1 0,-32 87 0,37-130 0,7-17 0,0-6 0,3-1 29,-1 0 0,1 0 1,0 0-1,0 0 0,0-4 1,17-123 855,-15 115-893,157-721-1676,-146 690 1684,35-83 0,-45 123 0,-1 1 0,1 0 0,0 0 0,0 0 0,1 0 0,0 1 0,-1-1 0,10-7 0,-11 11 0,-1 0 0,1 0 0,0 0 0,0 0 0,0 1 0,0-1 0,0 0 0,0 1 0,0 0 0,0-1 0,0 1 0,0 0 0,0 0 0,0 0 0,0 0 0,0 0 0,0 1 0,0-1 0,0 0 0,0 1 0,-1 0 0,1-1 0,0 1 0,0 0 0,0 0 0,-1 0 0,1 0 0,2 2 0,4 3 0,-1 0 0,0 0 0,0 1 0,0 0 0,5 8 0,30 45 0,17 34 194,-5 3-1,-3 1 0,-5 3 0,53 170 0,-96-261-608,0 1 0,1 14 0,-3-17-5813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24575,'0'0'0,"0"0"0,0 0 0,0 0 0,0 0 0,4-2 0,10-3 0,20-1 0,21-5 0,17-3 0,18-5 0,11-6 0,6 1 0,4 2 0,-1 1 0,-12 2 0,-22 5-8191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19 24575,'-2'-2'0,"0"0"0,0 1 0,0-1 0,0 1 0,0-1 0,0 1 0,-1 0 0,1 0 0,0-1 0,-1 2 0,1-1 0,-1 0 0,-4 0 0,1 0 0,-1 1 0,0 0 0,1 1 0,-10 1 0,-217 55 0,140-31 0,-39 5 0,26-7 0,103-24 0,0 1 0,0 0 0,0 0 0,0 0 0,0 0 0,0 1 0,0-1 0,0 1 0,1 0 0,-1 0 0,0 0 0,-2 3 0,3-2 0,0-1 0,1 1 0,-1 0 0,1-1 0,0 1 0,0 0 0,0 0 0,0 0 0,0 0 0,1 0 0,-1 0 0,1 0 0,0 6 0,2 20 0,1 1 0,1-1 0,10 37 0,106 365-838,-56-216 547,31 138 206,-44-159 285,-50-193-143,-1 0 0,0-1 0,0 1 0,0 0 0,0 0 0,1-1 0,-1 1 0,0 0 0,1 0 0,-1-1 0,0 1 0,1 0 0,0 0 0,5-9 189,-3 3-289,14-26 50,34-47 0,32-27-9,-67 85 3,143-166-1933,-85 105-4327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24575,'0'-1'0,"1"0"0,0 0 0,-1 0 0,1 0 0,0 0 0,0 0 0,0 0 0,0 0 0,0 0 0,0 0 0,0 1 0,0-1 0,0 0 0,0 1 0,0-1 0,0 1 0,0-1 0,2 1 0,2-3 0,271-112-31,-208 90-103,155-57-158,78-30-76,-6-11 202,-260 106 166,31-13 0,-56 26 0,0 1 0,0 0 0,0 1 0,20-2 0,-26 4 0,1 0 0,-1 0 0,1 0 0,-1 1 0,1 0 0,-1 0 0,1 0 0,-1 1 0,1-1 0,-1 1 0,0 0 0,0 0 0,0 0 0,0 1 0,5 4 0,1 2 0,0 1 0,0 0 0,15 23 0,99 163 75,-16 12-1,14 78-74,-100-220 0,-4 2 0,16 99 0,-34-163 12,3 14-24,0-1 1,-2 1-1,-1 0 0,-1 25 1,0-38 43,0 0 1,0-1-1,0 1 1,0-1-1,-1 0 1,1 1-1,-1-1 1,0 0-1,0 0 1,-1 0-1,1 0 1,-1 0 0,0-1-1,0 1 1,0-1-1,-1 0 1,1 0-1,-1 0 1,0 0-1,0-1 1,0 1-1,-6 2 1,-2-1-5,0 0 0,0 0 0,0-1 0,-16 1 0,-109 8-1393,-25-5-5461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 24575,'0'0'0,"-2"-2"0,0-1 0,-1 1 0,1 0 0,1 0 0,0 5 0,0 8 0,1 12 0,0 16 0,0 10 0,0 6 0,0 4 0,0 0 0,1-2 0,-1-5 0,0-8 0,0-11-8191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24575,'0'0'0,"0"-2"0,0 0 0,0-1 0,0 2 0,0-1 0,0 2 0,0-1 0,0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24575,'0'0'0,"0"0"0,2 0 0,3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24575,'0'0'0,"0"0"0,0 0 0,0 0 0,0 6 0,0 10 0,0 19 0,0 19 0,2 23 0,2 21 0,3 8 0,2-1 0,1-8 0,1-16 0,-2-17 0,0-20 0,-2-18-8191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24575,'0'9'0,"1"0"0,0 0 0,1 0 0,0 0 0,1 0 0,-1-1 0,2 1 0,-1-1 0,10 16 0,-2-7 0,1 0 0,0 0 0,18 17 0,-24-27 0,1 0 0,0-1 0,0 0 0,0-1 0,1 0 0,0 0 0,13 6 0,-18-10 0,-1 1 0,1-1 0,0 0 0,0-1 0,0 1 0,0 0 0,0-1 0,0 0 0,0 0 0,0 0 0,0 0 0,0 0 0,0 0 0,0-1 0,0 0 0,0 1 0,0-1 0,0 0 0,0 0 0,-1-1 0,1 1 0,0-1 0,-1 1 0,1-1 0,-1 0 0,4-3 0,0-2 0,0 0 0,-1 0 0,0 0 0,0-1 0,-1 0 0,0 1 0,5-16 0,-2 2 0,8-41 0,-11 36 0,-1 1 0,0-27 0,-3 37 0,-1 1 0,0-1 0,-1 0 0,-8-27 0,9 39 0,0 0 0,0 1 0,0-1 0,0 0 0,0 1 0,0-1 0,-1 1 0,0 0 0,1-1 0,-1 1 0,0 0 0,-2-2 0,2 3 0,1 0 0,0 1 0,0-1 0,0 1 0,-1-1 0,1 1 0,0 0 0,-1 0 0,1-1 0,0 1 0,-1 0 0,1 0 0,0 0 0,-1 0 0,1 1 0,0-1 0,-1 0 0,1 0 0,0 1 0,0-1 0,-1 1 0,1-1 0,0 1 0,0 0 0,0-1 0,0 1 0,-2 1 0,-3 3-341,0-1 0,1 1-1,-7 6 1,-15 21-6485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2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1006 24575,'-3'0'0,"1"0"0,1 0 0,0 0 0,0 0 0,-1 0 0,1 0 0,0-1 0,0 1 0,0 0 0,-1-1 0,-1 0 0,3 1 0,0 0 0,0-1 0,-1 1 0,1-1 0,0 1 0,0-1 0,-1 1 0,1-1 0,0 1 0,0-1 0,0 0 0,0 1 0,0-1 0,0 1 0,0-1 0,0 1 0,0-1 0,0 1 0,0-1 0,0 1 0,0-1 0,1 1 0,-1-1 0,0 1 0,0-1 0,0 1 0,1-1 0,-1 1 0,1-1 0,5-13 0,1 2 0,12-19 0,-2 4 0,14-24 0,33-74 0,-56 106 0,0 0 0,-2-1 0,0 0 0,-2 0 0,0 0 0,-1 0 0,0-37 0,-3 38 0,-2-1 0,0 1 0,-2-1 0,0 1 0,-1 0 0,-11-29 0,11 38 0,0 0 0,0 1 0,-1-1 0,0 1 0,-12-13 0,13 16 0,0 1 0,-1 0 0,0 0 0,0 1 0,0-1 0,0 1 0,-1 1 0,-13-6 0,14 6 0,0 2 0,-1-1 0,1 1 0,-1-1 0,1 2 0,-1-1 0,1 1 0,-1 0 0,1 0 0,-1 1 0,-10 2 0,8 0 0,0 0 0,0 0 0,0 1 0,0 0 0,1 0 0,0 1 0,-11 8 0,4 0 0,1 0 0,0 1 0,0 0 0,2 1 0,0 1 0,0 0 0,-10 21 0,9-13 0,1 1 0,1 1 0,-12 45 0,19-56 0,0 1 0,2-1 0,0 1 0,0 0 0,2 0 0,0 0 0,4 30 0,-4-43 0,1 1 0,0-1 0,0 0 0,0 0 0,0 1 0,0-1 0,0 0 0,1 0 0,0 0 0,0 0 0,-1 0 0,2-1 0,-1 1 0,0-1 0,5 5 0,-5-6 0,0 0 0,1 0 0,-1 0 0,1 0 0,0 0 0,-1 0 0,1-1 0,-1 1 0,1-1 0,0 0 0,0 0 0,-1 0 0,1 0 0,0 0 0,-1 0 0,1-1 0,0 1 0,-1-1 0,1 0 0,3-1 0,8-4 0,0 0 0,0-1 0,-1-1 0,1 0 0,19-16 0,-3-1 0,29-32 0,-20 14 0,-2-2 0,-2-2 0,-2-1 0,34-65 0,-63 104 0,-2 6 0,-1-1 0,1 1 0,0 0 0,0 0 0,0 0 0,0 0 0,0 0 0,0 1 0,6-5 0,-7 6 0,-1 1 0,1 0 0,0-1 0,-1 1 0,1 0 0,0 0 0,-1 0 0,1-1 0,0 1 0,-1 0 0,1 0 0,0 0 0,-1 0 0,1 0 0,0 0 0,0 1 0,-1-1 0,1 0 0,0 0 0,-1 0 0,1 1 0,0-1 0,-1 0 0,1 1 0,0-1 0,15 16 0,1 5 0,-2 2 0,0 0 0,19 42 0,-17-32 0,-1-1 0,47 82 0,-55-103 0,0 1 0,1-1 0,0-1 0,0 1 0,1-2 0,1 1 0,12 8 0,-19-15 0,1-1 0,0 1 0,-1-1 0,1 0 0,0 0 0,0 0 0,0-1 0,1 0 0,-1 0 0,0 0 0,0-1 0,1 1 0,-1-1 0,0-1 0,1 1 0,-1-1 0,0 0 0,0 0 0,0 0 0,0-1 0,0 1 0,0-1 0,0-1 0,0 1 0,8-6 0,0-1 0,-1 0 0,-1-1 0,1-1 0,-1 0 0,-1 0 0,0-1 0,10-17 0,53-98 0,-52 87 0,-8 16 0,15-27 0,-24 45 0,0 0 0,1 0 0,-1 1 0,1 0 0,10-9 0,-13 13 0,0-1 0,0 1 0,0 0 0,0 0 0,0 0 0,0 0 0,1 0 0,-1 1 0,0-1 0,0 1 0,0-1 0,1 1 0,-1 0 0,4 0 0,-2 0 0,0 1 0,0 0 0,-1-1 0,1 2 0,0-1 0,-1 0 0,1 1 0,3 2 0,5 3 0,-1 1 0,1 1 0,16 17 0,-26-24 0,23 22 0,-1 2 0,-1 1 0,31 48 0,-43-59 0,-2 1 0,0 0 0,-1 0 0,-1 1 0,0 0 0,-2 0 0,0 1 0,3 25 0,-6-35 0,-2 1 0,1-1 0,-2 1 0,1-1 0,-1 1 0,0-1 0,-1 1 0,-4 11 0,1-12 0,5-9 0,-1 0 0,1 0 0,0 0 0,0 0 0,0 0 0,0 0 0,0 0 0,-1 0 0,1 0 0,0 0 0,0 0 0,0 0 0,0 0 0,-1 0 0,1 0 0,0 0 0,0 0 0,0 0 0,0 0 0,-1 0 0,1 0 0,0 0 0,0 0 0,0 0 0,0 0 0,0 0 0,0-1 0,-1 1 0,1 0 0,0 0 0,0 0 0,0 0 0,0 0 0,0-1 0,-1 0 0,0-1 0,0 1 0,0-1 0,1 0 0,-1 0 0,1 1 0,-1-1 0,1 0 0,0-2 0,-1-13 0,0 0 0,2 0 0,0 0 0,6-30 0,2 10 0,14-40 0,-12 48 0,1 1 0,1 0 0,2 0 0,27-40 0,-28 50 0,1-1 0,0 2 0,1 0 0,1 1 0,0 1 0,36-24 0,-45 35 0,-1-1 0,1 1 0,0 1 0,16-6 0,-20 8 0,1 0 0,-1 0 0,1 1 0,0-1 0,-1 1 0,1 0 0,0 0 0,-1 1 0,1-1 0,0 1 0,4 1 0,2 2 0,0 1 0,0 0 0,0 0 0,-1 1 0,16 11 0,45 43 0,-67-57 0,61 61 0,-2 2 0,98 136 0,-98-103 0,-56-88 0,-6-14 0,-1-6 0,-2-25 0,2 0 0,5-44 0,17-65 0,-15 97 0,3 1 0,22-65 0,-30 104 0,1-1 0,-1 1 0,2 0 0,-1 0 0,1 0 0,0 0 0,0 1 0,0-1 0,1 1 0,0 0 0,0 1 0,0-1 0,1 1 0,-1 0 0,1 0 0,0 1 0,0-1 0,1 1 0,-1 1 0,10-4 0,64-12 0,-53 14 0,48-17 0,-68 19 0,0-1 0,0 0 0,0-1 0,-1 1 0,1-1 0,-1-1 0,0 1 0,0-1 0,-1 0 0,1-1 0,5-7 0,-7 8 0,-1 0 0,1-1 0,-1 0 0,2-6 0,-4 10 0,0-1 0,0 1 0,0 0 0,-1-1 0,1 1 0,-1-1 0,1 1 0,-1-1 0,0 1 0,0-1 0,0 1 0,-1-1 0,0-3 0,-3 31 0,0 16 0,-4 54 0,8-76 0,0 0 0,6 37 0,-6-52 0,1 0 0,0 0 0,1 0 0,1 5 0,-3-8 0,0-1 0,1 1 0,-1-1 0,0 1 0,1-1 0,-1 1 0,0-1 0,1 1 0,-1-1 0,0 1 0,1-1 0,-1 0 0,1 1 0,-1-1 0,1 0 0,-1 1 0,1-1 0,-1 0 0,1 1 0,-1-1 0,1 0 0,-1 0 0,1 0 0,0 0 0,-1 1 0,1-1 0,-1 0 0,1 0 0,-1 0 0,1 0 0,0 0 0,-1 0 0,1-1 0,-1 1 0,1 0 0,0 0 0,-1 0 0,1 0 0,0-1 0,2-1 0,0 0 0,0-1 0,1 1 0,-2-1 0,1 0 0,0 1 0,0-1 0,-1-1 0,4-4 0,18-36 0,-19 32 0,3-3 0,-5 7 0,0 1 0,1 0 0,0 0 0,1 1 0,6-9 0,-10 14 0,-1 0 0,1 1 0,-1-1 0,1 1 0,0-1 0,-1 1 0,1-1 0,0 1 0,-1 0 0,1-1 0,0 1 0,-1 0 0,1-1 0,0 1 0,0 0 0,-1 0 0,1 0 0,0 0 0,0 0 0,0 0 0,-1 0 0,2 0 0,-1 0 0,0 1 0,0-1 0,1 1 0,-1-1 0,0 1 0,0 0 0,0-1 0,0 1 0,0 0 0,-1 0 0,1 0 0,2 1 0,1 4 0,0 0 0,-1 1 0,6 12 0,-6-13 0,0 0 0,1 4 0,0-1 0,1 0 0,0 0 0,8 8 0,-12-14 0,1-1 0,0 0 0,0-1 0,0 1 0,0 0 0,0-1 0,0 1 0,1-1 0,-1 1 0,0-1 0,1 0 0,-1 0 0,1 0 0,-1-1 0,1 1 0,0 0 0,-1-1 0,1 0 0,0 1 0,4-2 0,3 0 0,0-1 0,0-1 0,-1 0 0,1 0 0,-1-1 0,0 0 0,13-8 0,-10 5 0,0 1 0,0 1 0,24-8 0,5 5 0,-15 3 0,48-17 0,-65 19 0,-1-1 0,0 0 0,0-1 0,0 1 0,0-2 0,-1 1 0,1-1 0,-1 0 0,8-10 0,1-6 0,-12 17 0,-1 0 0,1 0 0,0 0 0,1 0 0,4-4 0,-8 9 0,0-1 0,0 0 0,-1 1 0,1-1 0,0 1 0,0-1 0,0 1 0,0 0 0,0-1 0,0 1 0,0 0 0,0 0 0,0 0 0,0 0 0,1 0 0,-1 0 0,0 0 0,0 0 0,0 0 0,0 0 0,0 0 0,0 1 0,0-1 0,1 1 0,2 1 0,0 0 0,0 1 0,-1 0 0,1-1 0,5 7 0,8 8 0,28 37 0,45 79-518,24 61-1556,-23-22 438,101 270 1,-152-328 978,-5 2 1,-5 1-1,24 194 1,-45-108 141,-10-172 447,-1 0 1,-2 0-1,0-1 0,-3 1 0,0-1 0,-21 52 0,22-68 134,0-1 1,-1 0-1,-1-1 0,0 1 1,-1-1-1,0-1 0,0 0 0,-1 0 1,-1-1-1,0 0 0,0-1 1,-1 0-1,0-1 0,0-1 1,-1 0-1,-16 7 0,15-9-66,0 0 0,-1-1 0,1-1 0,-1 0 0,1-1 0,-1 0 0,0-2 0,-25-1 0,22-1 0,0-1 0,0 0 0,1-2 0,-1 0 0,1-1 0,-26-12 0,20 5 0,1 0 0,0-2 0,1 0 0,0-1 0,2-1 0,0-1 0,1-1 0,0 0 0,2-2 0,-16-24 0,19 25 0,1-1 0,2 0 0,0-1 0,1 0 0,-8-28 0,13 34 0,1 1 0,1-1 0,0 0 0,1 0 0,0 1 0,2-1 0,-1 0 0,7-28 0,-3 26 0,1 1 0,1-1 0,1 1 0,0 0 0,15-25 0,-7 19 0,1 1 0,1 0 0,22-22 0,9-2 0,3 2 0,67-44 0,39-20 27,-100 70 107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2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24575,'-3'1'0,"-1"-1"0,1 1 0,-1 0 0,-5 2 0,-4 1 0,-1 0 0,1 1 0,-1 0 0,1 1 0,1 1 0,-1 0 0,-20 16 0,22-15 0,-37 26 0,2 2 0,2 2 0,2 1 0,-66 79 0,98-104 0,-1 0 0,2 1 0,0 0 0,1 1 0,-11 27 0,16-33 0,0 1 0,0-1 0,1 0 0,0 1 0,1 0 0,0-1 0,1 1 0,0 0 0,1-1 0,3 16 0,-4-22 0,1 0 0,0 0 0,1 0 0,-1 0 0,1-1 0,0 1 0,-1 0 0,2-1 0,-1 1 0,0-1 0,1 0 0,-1 0 0,1 0 0,3 3 0,-2-3 0,0-1 0,0 0 0,-1 1 0,1-2 0,0 1 0,1 0 0,-1-1 0,0 0 0,0 0 0,1 0 0,-1 0 0,0-1 0,5 0 0,6 0-105,0-1 0,0 0 0,0-1 0,0-1 0,0-1 0,-1 0 0,0-1 0,1 0 0,-2-1 0,1 0 0,-1-2 0,24-16 0,-26 16-6721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500 127 24575,'0'-2'0,"0"-5"0,0 0 0,-2-13 0,1 17 0,0 1 0,0-1 0,0 0 0,0 1 0,0-1 0,0 1 0,0 0 0,-1-1 0,0 1 0,-2-3 0,-1-1 0,-1 1 0,1 0 0,-1 0 0,0 0 0,-1 1 0,1 0 0,-1 0 0,1 1 0,-15-6 0,12 7 0,-1-1 0,1 1 0,-1 1 0,1 0 0,-1 0 0,0 1 0,-14 1 0,10 1 0,-1 1 0,1 0 0,-1 1 0,1 0 0,1 1 0,-1 0 0,0 2 0,1-1 0,1 2 0,-1 0 0,-15 12 0,14-8 0,0 1 0,0 1 0,1 0 0,1 0 0,1 1 0,0 1 0,1 0 0,-12 24 0,10-10 0,11-28 0,0 0 0,1 0 0,-1 1 0,1-1 0,0 1 0,-1-1 0,1 0 0,0 1 0,0-1 0,1 4 0,-1-5 0,1-1 0,-1 0 0,0 1 0,1-1 0,-1 1 0,0-1 0,1 0 0,-1 1 0,1-1 0,-1 0 0,0 1 0,1-1 0,-1 0 0,1 0 0,-1 1 0,1-1 0,-1 0 0,1 0 0,-1 0 0,1 0 0,-1 0 0,1 0 0,-1 0 0,1 0 0,0 0 0,18 0 0,-11-1 0,15 3 0,0 0 0,0 1 0,-1 1 0,1 1 0,-1 1 0,0 1 0,-1 1 0,0 1 0,0 1 0,-1 0 0,0 2 0,24 18 0,-36-24 0,0 1 0,-1-1 0,0 2 0,-1-1 0,1 1 0,-1 0 0,8 13 0,-12-17 0,0 0 0,0 1 0,-1-1 0,1 0 0,-1 0 0,0 1 0,0-1 0,-1 1 0,1-1 0,-1 1 0,0-1 0,0 1 0,-1-1 0,1 1 0,-1-1 0,0 1 0,0-1 0,-3 8 0,1-6 7,0 0-1,0 0 1,-1 0-1,0 0 1,0 0-1,0-1 1,-1 0-1,0 0 1,0 0-1,0 0 1,-1-1-1,1 0 1,-1 0 0,-12 6-1,-2-2-233,-1 0 0,0-1 0,-28 5 0,30-7-328,1-1-6271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24575,'3'9'0,"31"76"0,2 13 0,10 42-478,11 38-1434,285 1091-1489,-336-1240 3367,15 53 362,-16-72 428,-5-10-745,0 0 0,0 0-1,0 0 1,0 0 0,0 1 0,0-1-1,0 0 1,0 0 0,0 0-1,1 0 1,-1 0 0,0 0-1,0 0 1,0 0 0,0 0-1,0 0 1,0 0 0,0 0 0,0 0-1,0 0 1,1 0 0,-1 0-1,0 0 1,0 0 0,0 0-1,0 0 1,0 0 0,0 0-1,0 0 1,0 0 0,1 0 0,-1 0-1,0 0 1,0 0 0,0 0-1,0 0 1,0 0 0,0 0-1,0 0 1,0 0 0,0 0-1,1 0 1,-1 0 0,1-2 79,0 0 1,0 0-1,-1 0 0,1 0 1,0 0-1,-1 0 0,1-3 1,28-147 2905,3-16-2445,-29 156-551,9-48 0,34-94 0,-43 146 0,0 1 0,1-1 0,0 1 0,0 0 0,7-9 0,-10 14 0,1 0 0,0 0 0,-1 1 0,1-1 0,0 0 0,0 1 0,0 0 0,0-1 0,1 1 0,-1 0 0,0 0 0,0 0 0,1 0 0,-1 1 0,0-1 0,1 1 0,-1-1 0,1 1 0,-1 0 0,1 0 0,3 0 0,0 1 0,-1 0 0,1 1 0,0-1 0,-1 1 0,1 0 0,8 5 0,0 2 0,17 12 0,-2 2 0,38 39 0,22 33 0,48 46 0,-109-118-1365,-9-10-5461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24575,'0'0'0,"0"0"0,0 4 0,2 5 0,5 5 0,7 3 0,8 8 0,6 10 0,9 9 0,8 4 0,-4-8-8191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139 467 24575,'-1'-13'0,"1"12"0,0-1 0,0 0 0,-1 1 0,1-1 0,0 0 0,-1 1 0,0-1 0,1 1 0,-1-1 0,0 1 0,0-1 0,0 1 0,1 0 0,-2-1 0,1 1 0,0 0 0,0 0 0,0 0 0,0 0 0,-1 0 0,1 0 0,-1 0 0,1 0 0,-1 0 0,1 1 0,-1-1 0,1 0 0,-1 1 0,1 0 0,-1-1 0,0 1 0,1 0 0,-1 0 0,0 0 0,1 0 0,-1 0 0,0 0 0,1 0 0,-1 0 0,0 1 0,1-1 0,-1 1 0,1-1 0,-1 1 0,1 0 0,-1 0 0,-1 1 0,-4 3 0,0 0 0,1 1 0,0 0 0,0 0 0,0 0 0,1 1 0,0 0 0,0 0 0,1 1 0,0-1 0,0 1 0,0 0 0,-3 14 0,6-19 0,1 1 0,-1-1 0,1 1 0,0-1 0,0 1 0,1-1 0,-1 1 0,1-1 0,-1 0 0,1 1 0,0-1 0,0 0 0,1 1 0,-1-1 0,1 0 0,0 0 0,-1 0 0,4 3 0,3 4 0,1 0 0,1 0 0,14 11 0,-17-16 0,19 18 0,113 104 0,-125-112 0,0 1 0,-1 1 0,-1 0 0,0 1 0,-2 0 0,16 37 0,-22-46 0,-1 0 0,-1 0 0,2 10 0,-3-15 0,-1 0 0,1 0 0,-1 0 0,0 0 0,-1 0 0,1 0 0,-1-1 0,1 1 0,-4 7 0,4-10 0,0 0 0,-1 0 0,1 0 0,0 0 0,-1 0 0,1 0 0,-1-1 0,0 1 0,1 0 0,-1 0 0,0-1 0,1 1 0,-1 0 0,0-1 0,0 1 0,1 0 0,-1-1 0,0 1 0,0-1 0,0 0 0,0 1 0,0-1 0,0 0 0,0 1 0,-1-1 0,0 0 0,1 0 0,-1-1 0,1 1 0,-1 0 0,1-1 0,-1 1 0,1-1 0,-1 1 0,1-1 0,-1 0 0,1 0 0,0 0 0,0 1 0,-1-1 0,1 0 0,0-1 0,-1 0 0,-3-4 0,0 0 0,0 0 0,1 0 0,0-1 0,-4-8 0,-15-42 0,5 1-88,3-2 0,2 1-1,3-2 1,-5-107 0,24-239-353,0 286 441,-9 117 0,0 0 0,0 0 0,1 0 0,-1 0 0,0 1 0,1-1 0,-1 0 0,1 0 0,0 0 0,-1 0 0,1 0 0,0 1 0,0-1 0,0 0 0,1 1 0,0-2 0,-1 2 0,-1 1 0,1 0 0,-1 0 0,1-1 0,-1 1 0,1 0 0,-1 0 0,1 0 0,0 0 0,-1 0 0,1 0 0,-1 0 0,1 0 0,-1 0 0,1 0 0,-1 0 0,1 1 0,0-1 0,-1 0 0,1 0 0,0 1 0,1 0 0,1 1 0,-1 0 0,1-1 0,-1 1 0,4 4 0,12 16 0,0 0 0,-2 1 0,25 46 0,123 270-362,-29 16 0,-75-164 362,-60-190 0,3 8 0,-1 1 0,0 0 0,0 0 0,-1 0 0,0 0 0,-2 18 0,1-27 0,0 0 0,0-1 0,0 1 0,0 0 0,0-1 0,0 1 0,-1 0 0,1-1 0,0 1 0,0-1 0,-1 1 0,1 0 0,0-1 0,-1 1 0,1-1 0,-1 1 0,1-1 0,0 1 0,-1-1 0,1 0 0,-1 1 0,0 0 0,0-1 0,0 0 0,1 0 0,-1 0 0,0 0 0,1 0 0,-1 0 0,0-1 0,1 1 0,-1 0 0,0 0 0,1-1 0,-1 1 0,0 0 0,1 0 0,-1-1 0,1 1 0,-1-1 0,1 1 0,-1-1 0,1 1 0,-1-1 0,-6-7 192,1 1-1,1-1 0,0 0 0,0-1 0,0 1 0,-4-14 1,1 3-156,1 0 0,0 0 1,2 0-1,0-1 1,1 0-1,2 0 0,-2-23 1,4 32-39,1 0 1,-1 1-1,2-1 1,-1 1-1,2 0 1,-1-1-1,1 1 1,1 0 0,0 0-1,0 1 1,1-1-1,0 1 1,1 0-1,0 0 1,12-13-1,11-6 2,1 1 0,36-23 0,-29 21 0,-7 6-104,271-216-1157,-258 203-5565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24575,'-1'0'0,"-1"1"0,1-1 0,-1 0 0,1 0 0,-1 1 0,1-1 0,0 1 0,-1-1 0,1 1 0,0-1 0,0 1 0,-1 0 0,1 0 0,0 0 0,0 0 0,0 0 0,0 0 0,0 0 0,0 0 0,0 0 0,0 1 0,-2 3 0,0 0 0,0 0 0,1 0 0,-2 8 0,-41 172 0,18-58 0,8-64 0,-3 0 0,-3-1 0,-34 63 0,57-121 0,0-2 0,1 1 0,0-1 0,0 0 0,0 0 0,0 1 0,0-1 0,0 4 0,1-5 0,0-1 0,0 0 0,0 0 0,0 1 0,0-1 0,0 0 0,0 1 0,1-1 0,-1 0 0,0 0 0,0 1 0,0-1 0,0 0 0,0 0 0,0 0 0,1 1 0,-1-1 0,0 0 0,0 0 0,0 0 0,1 1 0,-1-1 0,0 0 0,0 0 0,1 0 0,-1 1 0,1-1 0,1 0 0,-1 0 0,0 1 0,0-1 0,0 0 0,1 0 0,-1 0 0,0 0 0,2-1 0,120-22 0,129-42 0,-235 60 0,6-2 0,27-11 0,-44 16 0,0-1 0,-1 0 0,0 0 0,1 0 0,-1-1 0,0 1 0,-1-1 0,1 0 0,-1-1 0,4-4 0,-7 8-114,0-1 1,0 1-1,0 0 0,0-1 0,-1 1 1,1 0-1,0-1 0,-1 1 0,1-1 1,-1 1-1,1-4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23 24575,'0'3'0,"0"0"0,-1-1 0,0 1 0,1 0 0,-1 0 0,0-1 0,0 1 0,-1-1 0,1 1 0,0-1 0,-1 1 0,0-1 0,1 0 0,-5 4 0,-3 3 0,-20 16 0,16-15 0,8-6 0,-4 4 0,10-5 0,7-3 0,15-1 0,1 0 0,40-10 0,46-18 0,-72 18 0,-10 3 0,58-17 0,-70 19 0,0 0 0,0-2 0,17-10 0,-34 19 0,1-1 0,-1 1 0,1 0 0,-1-1 0,1 1 0,0 0 0,-1 0 0,1-1 0,0 1 0,-1 0 0,1 0 0,0-1 0,0 1 0,0 0 0,0 0 0,0 0 0,0-1 0,0 1 0,0 1 0,0 5 0,-1-1 0,1 0 0,-1 1 0,-1-1 0,1 0 0,-1 0 0,0 0 0,-1 0 0,1-1 0,-5 9 0,1-6 0,1-1 0,-1 1 0,0-1 0,-1 0 0,1-1 0,-11 8 0,-3 0 0,-1-1 0,0-1 0,-1 0 0,-33 11 0,39-17 0,0-1 0,0-1 0,-31 4 0,47-8 0,-1 0 0,0 0 0,1 0 0,-1 0 0,0 0 0,1 1 0,-1-1 0,1 0 0,-1 0 0,0 1 0,1-1 0,-1 0 0,1 1 0,-1-1 0,1 1 0,-1-1 0,1 1 0,-1-1 0,1 1 0,0-1 0,-1 1 0,0 0 0,1 0 0,0 0 0,-1 1 0,1-1 0,0 0 0,0 0 0,0 0 0,0 1 0,0-1 0,0 0 0,0 0 0,1 2 0,0 2 0,0-1 0,0 0 0,1-1 0,0 1 0,0 0 0,3 5 0,4 3 0,1 1 0,1-2 0,13 12 0,40 30 0,-3-2 0,-10-4-58,82 68-1249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24575,'0'0'0,"0"-2"0,0-2 0,0-1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3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68 177 24575,'-1'-4'0,"1"0"0,-1-1 0,0 1 0,-1 0 0,1 0 0,-1 0 0,-3-7 0,-2-4 0,-4-10 0,-25-71 0,52 102 0,67 34 0,56 26 0,-40-20 0,-1 5 0,-4 3 0,134 103 0,-201-136 0,0 1 0,-2 1 0,26 29 0,-42-41 0,-1 0 0,0 1 0,0-1 0,-1 1 0,-1 1 0,0-1 0,-1 1 0,0 0 0,-1 0 0,4 23 0,-6-17 0,-1 0 0,-1 0 0,0 0 0,-2 0 0,0 0 0,-1 0 0,-1 0 0,-1-1 0,0 1 0,-15 31 0,2-12 0,-2 0 0,-2-2 0,-46 61 0,-25 14 0,-11 15 0,84-99 0,1 1 0,-27 55 0,45-82 0,-9 23 0,10-22 0,-1-1 0,1 1 0,-1-1 0,1 1 0,0-1 0,0 1 0,0-1 0,-1 1 0,2-1 0,-1 1 0,0 0 0,0-1 0,1 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5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62 24575,'-2'0'0,"1"1"0,-1 0 0,1-1 0,-1 1 0,1 0 0,-1 0 0,1 0 0,0 0 0,-1 0 0,1 1 0,0-1 0,0 0 0,0 1 0,0-1 0,-1 2 0,-1 1 0,-50 69 0,-3 2 0,-10-2 0,7-8 0,59-64 0,-1-1 0,1 0 0,0 1 0,-1-1 0,1 0 0,0 0 0,0 1 0,-1-1 0,1 1 0,0-1 0,0 0 0,0 1 0,0-1 0,-1 1 0,1-1 0,0 0 0,0 1 0,0-1 0,0 1 0,0-1 0,0 0 0,0 2 0,1-2 0,-1 0 0,0 0 0,0 1 0,1-1 0,-1 0 0,0 0 0,0 1 0,1-1 0,-1 0 0,0 0 0,1 0 0,-1 0 0,0 0 0,1 1 0,-1-1 0,1 0 0,-1 0 0,0 0 0,1 0 0,0 0 0,23-2 0,-20 1 0,14-2 0,0-1 0,34-13 0,35-20 0,-61 25 0,226-105 0,-8-18 0,-238 131 0,-2 2 0,0-1 0,0 0 0,8-5 0,-12 7 0,0 1 0,1 0 0,-1-1 0,1 1 0,-1-1 0,0 1 0,1 0 0,-1-1 0,0 1 0,1-1 0,-1 1 0,0-1 0,0 1 0,0-1 0,1 1 0,-1-1 0,0 1 0,0-1 0,0 1 0,0-1 0,0 0 0,0 1 0,0-1 0,0 1 0,0-1 0,0 1 0,0-1 0,0 1 0,0-1 0,-1 1 0,1-1 0,0 1 0,0-1 0,-1 1 0,1-1 0,0 1 0,-1-1 0,1 1 0,0-1 0,-1 1 0,1 0 0,-1-1 0,-12-6-1365,-2 1-5461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3:5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24575,'-2'0'0,"1"0"0,-1 1 0,1-1 0,-1 1 0,1-1 0,-1 1 0,1 0 0,-1-1 0,1 1 0,0 0 0,0 0 0,-1 0 0,1 0 0,0 0 0,-2 2 0,-13 19 0,16-22 0,-1 1 0,1-1 0,0 0 0,-1 1 0,1-1 0,0 0 0,0 1 0,0-1 0,-1 0 0,1 1 0,0-1 0,0 1 0,0-1 0,0 0 0,0 1 0,0-1 0,0 1 0,0-1 0,0 1 0,0-1 0,0 0 0,0 2 0,9 3 0,-7-4 0,12 5 0,1 0 0,-1-1 0,1-1 0,0-1 0,24 3 0,78 0 0,-96-6 0,166 0 0,-139-1 0,-48 1 0,1 0 0,-1 0 0,0 0 0,1 0 0,-1 0 0,0 0 0,1 1 0,-1-1 0,1 0 0,-1 0 0,0 0 0,1 0 0,-1 0 0,0 0 0,0 1 0,1-1 0,-1 0 0,0 0 0,1 1 0,-1-1 0,0 0 0,0 0 0,1 1 0,-1-1 0,0 0 0,0 1 0,1 0 0,-1 0 0,0 0 0,0 0 0,1 0 0,-1 0 0,0 0 0,0 0 0,0-1 0,0 1 0,-1 2 0,0 3 0,-1 1 0,-4 9 0,3-9 0,-14 39 0,-2 0 0,-1-2 0,-3 0 0,-52 75 0,72-115 0,0-1 0,1 1 0,-1-1 0,0 0 0,-1 0 0,1 0 0,-6 4 0,7-7 0,1 1 0,0-1 0,0 1 0,0-1 0,0 0 0,0 0 0,-1 1 0,1-1 0,0 0 0,0 0 0,0 0 0,-1 0 0,1-1 0,0 1 0,0 0 0,0 0 0,0-1 0,-1 1 0,1 0 0,0-1 0,0 0 0,0 1 0,0-1 0,0 1 0,0-1 0,0 0 0,0 0 0,0 0 0,1 1 0,-1-1 0,0 0 0,-1-2 0,-3-4 0,0 0 0,1 0 0,0 0 0,-6-14 0,-9-34 0,16 47 0,-25-99-1365,17 57-5461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24575,'-2'4'0,"1"1"0,0-1 0,1 1 0,-1-1 0,1 1 0,0 7 0,0 2 0,0 592-1017,-5-421 1017,-14-1 0,15-172 264,4-12-256,0 0 1,0 0 0,0 0 0,0 1 0,0-1 0,0 0 0,0 0-1,0 0 1,0 0 0,0 0 0,0 0 0,0 0 0,0 0 0,0 0-1,0 0 1,0 0 0,-1 0 0,1 0 0,0 0 0,0 0 0,0 0-1,0 0 1,0 0 0,0 0 0,0 0 0,0 1 0,0-1 0,0 0-1,0 0 1,-1 0 0,1 0 0,0 0 0,0 0 0,0-1 0,0 1-1,0 0 1,0 0 0,0 0 0,0 0 0,0 0 0,0 0 0,0 0-1,0 0 1,-1 0 0,1 0 0,0 0 0,0 0 0,0 0-1,0 0 1,0 0 0,0 0 0,0 0 0,0 0 0,0 0 0,0 0-1,0-1 1,0 1 0,0 0 0,-1-2 24,0-1 0,0 0 0,1 1 0,-1-1 0,1 0 0,0-5 0,0-88-33,1 79 0,14-326-683,19-1 268,-33 336 415,2-13 0,1 0 0,11-39 0,-14 58-1,0 0 1,-1 0-1,1 0 0,0 0 0,0 1 0,0-1 1,0 0-1,1 0 0,-1 1 0,0-1 1,1 1-1,-1-1 0,1 1 0,-1 0 0,1 0 1,0-1-1,2 0 0,-2 2 10,0-1 1,-1 1-1,1 0 1,0 0-1,0 0 0,0 0 1,-1 0-1,1 0 1,0 0-1,0 1 0,0-1 1,-1 0-1,1 1 0,0 0 1,-1-1-1,1 1 1,0 0-1,-1 0 0,1 0 1,1 1-1,7 6 147,-1-1-1,1 1 1,-2 1-1,1 0 1,9 13-1,35 56-199,-46-68 70,55 96-199,-4 2 0,-5 3 0,61 185-1,-100-253-1076,-6-15-4998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9:5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24575,'2'9'0,"40"103"0,25 71 0,-50-128 0,14 77 0,-28-120 0,-2-4 0,1 0 0,-1 0 0,0 0 0,-1 0 0,0 0 0,-1 9 0,1-17 0,0 0 0,0 0 0,0 0 0,0 0 0,0 0 0,0 1 0,0-1 0,0 0 0,0 0 0,0 0 0,0 0 0,0 0 0,0 0 0,0 0 0,0 0 0,0 0 0,0 0 0,0 0 0,0 0 0,0 0 0,0 1 0,0-1 0,0 0 0,0 0 0,0 0 0,0 0 0,-1 0 0,1 0 0,0 0 0,0 0 0,0 0 0,0 0 0,0 0 0,0 0 0,0 0 0,0 0 0,0 0 0,0 0 0,0 0 0,0 0 0,0 0 0,-1 0 0,1 0 0,0 0 0,0 0 0,0 0 0,0 0 0,0 0 0,0 0 0,0 0 0,0 0 0,0 0 0,0 0 0,0 0 0,-5-5 0,-2-8 0,3 1 0,1 0 0,0 0 0,1 0 0,0 0 0,0-18 0,5-64 0,0 60 0,1 0 0,2 1 0,1-1 0,1 1 0,2 0 0,26-56 0,-25 68 0,0 1 0,2 0 0,0 1 0,22-25 0,-22 31 0,0 0 0,0 1 0,1 1 0,0 0 0,1 1 0,21-11 0,-29 17 0,1 1 0,0 0 0,0 0 0,0 1 0,0 0 0,0 0 0,0 1 0,0 0 0,1 0 0,11 2 0,-9 0 0,0 0 0,0 1 0,-1 1 0,1 0 0,-1 0 0,0 1 0,13 6 0,-5 0 0,-1 1 0,0 1 0,-1 0 0,0 1 0,-1 1 0,0 0 0,-1 1 0,12 18 0,-7-6 0,-1 1 0,-2 0 0,-1 1 0,-2 1 0,0 1 0,-2 0 0,-2 0 0,9 49 0,-17-79 0,0 7 0,0-1 0,0 1 0,0 12 0,-1-18 0,-1-3 0,0-5 0,0-11 0,0-37 0,2-1 0,14-85 0,-11 115 0,2 1 0,1 1 0,11-26 0,-11 34 0,0 0 0,1 1 0,1-1 0,0 2 0,16-20 0,-20 28 0,0 0 0,0 1 0,0-1 0,0 1 0,1 0 0,0 0 0,0 1 0,0-1 0,0 2 0,0-1 0,1 0 0,6-1 0,-5 3 0,1-1 0,-1 1 0,0 1 0,0 0 0,1 0 0,-1 0 0,0 1 0,1 1 0,11 2 0,-4 1 0,1 0 0,-1 1 0,0 1 0,-1 1 0,1 0 0,25 19 0,-30-19 0,-1 1 0,-1 0 0,1 0 0,-1 1 0,-1 0 0,0 1 0,0-1 0,-1 2 0,9 17 0,-7-7-151,0 1-1,-2 0 0,0 0 0,-2 0 1,0 1-1,-2 0 0,-1 0 1,-1 41-1,-1-56-6674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0 24575,'-10'0'0,"-8"1"0,0 0 0,0 2 0,0 0 0,-29 9 0,-68 30 0,81-29 0,32-12 0,-57 23 0,-114 29 0,154-49 0,-1-1 0,1 0 0,0-2 0,-1 0 0,1-1 0,-1-1 0,1-1 0,0-1 0,-1 0 0,-26-9 0,40 10 0,5 1 0,0 1 0,0-1 0,0 1 0,0 0 0,0-1 0,0 1 0,-1 0 0,1 0 0,-2 0 0,0 3 0,5 7 0,7 14 0,13 23 0,-14-31 0,233 437-299,25 49-45,-244-458-914,-17-33-5032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24575,'0'0'0,"0"0"0,2 0 0,4 0 0,7 1 0,12 2 0,15 1 0,15-2 0,16-2 0,7-6 0,-7-3 0,-14-1-8191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24575,'0'0'0,"0"0"0,0 0 0,2 2 0,3 4 0,1 7 0,5 10 0,7 13 0,6 9 0,7 10 0,4 7 0,-1 3 0,-2-5 0,-5-11 0,-7-13-8191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24575,'0'0'0,"0"0"0,0 0 0,0 0 0,0 0 0,0 0 0,2 0 0</inkml:trace>
  <inkml:trace contextRef="#ctx0" brushRef="#br0" timeOffset="1">209 515 24575,'0'0'0,"0"0"0,0 0 0,0 0 0,0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24575,'0'5'0,"0"8"0,2 0 0,-1 0 0,2-1 0,0 1 0,6 17 0,28 58 0,-26-66 0,0 0 0,2-1 0,19 24 0,-26-36 0,1-2 0,0 1 0,0-1 0,1 0 0,0 0 0,1-1 0,-1 0 0,1-1 0,0 0 0,14 6 0,-18-10 0,0 1 0,0-1 0,0 0 0,0 0 0,1-1 0,-1 0 0,0 0 0,0 0 0,0 0 0,0-1 0,0 0 0,1 0 0,-1 0 0,-1-1 0,11-4 0,-12 5 0,1-1 0,-1 0 0,0 0 0,0 0 0,0-1 0,0 1 0,0-1 0,0 0 0,0 1 0,-1-1 0,0 0 0,1-1 0,-1 1 0,0 0 0,0-1 0,-1 1 0,1-1 0,-1 1 0,0-1 0,0 0 0,1-6 0,-2 0 0,0 0 0,0 1 0,-1-1 0,-1 0 0,0 1 0,0-1 0,0 1 0,-2-1 0,1 1 0,-1 0 0,0 1 0,-7-11 0,9 16 10,0 0 0,-1-1 0,0 1 0,1 1 0,-1-1 0,0 0 0,-1 1-1,1-1 1,0 1 0,-1 0 0,-6-3 0,2 2-307,0 0 0,-1 1 1,1 0-1,-13-1 0,-7 0-6529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0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24575,'0'0'0,"0"3"0,3 10 0,6 9 0,8 16 0,9 18 0,7 17 0,4 8 0,2 2 0,-5-6 0,-6-10 0,-6-11 0,-5-10 0,-1-8 0,-2-10 0,-3-8-8191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4:1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33 172 24575,'0'0'0,"7"-1"0,-1 1 0,1-1 0,-1 0 0,1-1 0,-1 0 0,0 0 0,0 0 0,0 0 0,0-1 0,9-6 0,3-3 0,30-26 0,-43 33 0,31-29 0,-25 22 0,1 1 0,14-12 0,-23 22 0,-1-1 0,1 1 0,0 0 0,-1 0 0,1 0 0,0 0 0,0 0 0,-1 0 0,1 1 0,0-1 0,0 1 0,0 0 0,0 0 0,0 0 0,0 0 0,0 1 0,0-1 0,0 1 0,-1 0 0,1 0 0,0 0 0,0 0 0,-1 0 0,5 3 0,5 3 0,0 1 0,-1 0 0,20 19 0,-27-24 0,35 35-79,-2 2 0,-1 1 0,45 69 0,73 150-237,55 173 316,-130-236 105,-78-193-20,0 0-1,0-1 1,0 1-1,0 0 0,0 7 1,-1-10-84,0 0 0,-1 1 0,1-1 0,0 0-1,0 0 1,-1 1 0,1-1 0,-1 0 0,1 0 0,-1 0 0,1 0 0,-1 1 0,0-1 0,0 0 0,1 0 0,-1-1 0,0 1 0,0 0-1,0 0 1,0 0 0,-2 1 0,-6 3-1,0-1 0,0 0 0,0-1 0,-1 0 0,-13 3 0,21-6 0,-184 43 7,-142 40-1799,103 0 427,-2 11-3676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5:05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7:46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1391 24575,'0'-1'0,"0"0"0,0 0 0,0 1 0,1-1 0,-1 0 0,0 0 0,0 0 0,1 1 0,-1-1 0,1 0 0,-1 0 0,1 1 0,0-2 0,2-2 0,102-143 0,-55 82 0,100-147 0,134-169 0,-100 178 0,39-48 0,-198 217 0,-20 25 0,1 0 0,1 1 0,-1-1 0,2 1 0,-1 1 0,11-10 0,-12 14 0,3-5 0,-5 4-1365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7:47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18 112 24575,'0'-1'0,"0"0"0,1 0 0,-1 0 0,0 0 0,0 0 0,1 0 0,-1 1 0,1-1 0,-1 0 0,1 0 0,-1 0 0,1 1 0,0-1 0,-1 0 0,1 1 0,1-2 0,15-10 0,-10 7 0,8-7 0,2-1 0,35-21 0,-46 31 0,0 0 0,0 0 0,0 1 0,1 0 0,-1 0 0,1 0 0,0 1 0,-1 0 0,1 0 0,8 1 0,-10 0 0,0 0 0,-1 0 0,1 1 0,-1 0 0,1 0 0,-1 0 0,1 0 0,-1 1 0,1-1 0,-1 1 0,0 0 0,0 1 0,0-1 0,0 1 0,5 4 0,-1 1 0,0-1 0,-1 1 0,1 0 0,-2 0 0,1 1 0,-1 0 0,5 10 0,-9-13 0,1-1 0,-1 0 0,0 0 0,-1 1 0,1-1 0,-1 1 0,0-1 0,-1 1 0,1-1 0,-1 1 0,0-1 0,-1 1 0,1 0 0,-1-1 0,-2 9 0,-16 39 0,16-47 0,-1 1 0,1-1 0,-1 0 0,0 0 0,-8 10 0,10-14 0,0 0 0,0-1 0,0 1 0,0 0 0,-1-1 0,1 0 0,-1 1 0,1-1 0,0 0 0,-1 0 0,0 0 0,1-1 0,-1 1 0,0-1 0,1 1 0,-1-1 0,0 0 0,1 0 0,-5 0 0,-2-2 0,-1 0 0,1 0 0,-1-1 0,-9-4 0,-3-1 0,-1 0-273,-1 2 0,-1 0 0,1 1 0,-49-2 0,63 7-6553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24575,'0'0'0,"0"0"0,-13 0 0,11 1 0,0 0 0,0-1 0,1 1 0,-1 0 0,0 0 0,1 0 0,-1 0 0,1 1 0,-1-1 0,1 0 0,0 1 0,-1-1 0,0 2 0,-15 24 0,14-21 0,-11 21 0,1 1 0,2 1 0,1 0 0,1 0 0,1 1 0,-7 56 0,8-1 0,4 104 0,16 5 0,0 33 0,-13-224 0,0-1 0,1 1 0,-1-1 0,1 1 0,-1-1 0,1 1 0,0-1 0,0 0 0,0 1 0,0-1 0,0 0 0,1 0 0,-1 0 0,1 1 0,0-2 0,-1 1 0,1 0 0,0 0 0,0 0 0,0-1 0,0 1 0,0-1 0,0 0 0,1 0 0,-1 1 0,3-1 0,6 4 0,0-2 0,0 1 0,1-2 0,16 3 0,109 5 0,-55-5 0,-17 0 0,231 13 0,-213-17 0,131-15 0,-98-2 0,100-12 0,1 19 0,-211 9 0,-1 0 0,0 0 0,1 0 0,-1 0 0,0-1 0,0 0 0,1 0 0,-1 0 0,0-1 0,0 0 0,0 0 0,7-4 0,-2 0-1365,-2 1-5461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26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283 268 24575,'-7'-7'0,"1"-1"0,0 0 0,0 0 0,1 0 0,0 0 0,0-1 0,-6-16 0,5 12 0,0-1 0,-9-12 0,-10-12 0,25 38 0,0 0 0,0 0 0,0 0 0,0 0 0,0-1 0,0 1 0,0 0 0,0 0 0,0 0 0,0 0 0,0 0 0,0 0 0,0 0 0,0-1 0,0 1 0,0 0 0,0 0 0,0 0 0,-1 0 0,1 0 0,0 0 0,0 0 0,0 0 0,0 0 0,0 0 0,0-1 0,0 1 0,0 0 0,-1 0 0,1 0 0,0 0 0,0 0 0,0 0 0,0 0 0,0 0 0,0 0 0,-1 0 0,1 0 0,0 0 0,0 0 0,0 0 0,0 0 0,0 0 0,0 0 0,-1 0 0,1 1 0,0-1 0,0 0 0,0 0 0,0 0 0,-2 9 0,3 18 0,30 275-512,14 0-211,-28-198 646,42 230-33,-57-322 110,0-4 0,0-1 0,-1 1 0,1 10 0,-2-17 30,0-1 0,0 1 0,0 0 0,0-1 0,0 1 0,0-1 0,0 1 0,0-1 0,0 1 0,0-1 0,-1 1 0,1-1 0,0 0 0,0 1 0,0-1 0,-1 1-1,1-1 1,0 1 0,-1-1 0,1 0 0,0 1 0,-1-1 0,1 1 0,-1-1 0,0 1-4,0-1-1,1 0 0,-1 0 1,0 0-1,1 0 1,-1 0-1,0 0 1,1 0-1,-1 0 1,0 0-1,1-1 0,-1 1 1,0 0-1,1 0 1,-1-1-1,0 1 1,-5-3 32,1-1 0,0 1 1,-7-7-1,9 7-70,-75-62 33,-37-29-23,108 89 2,0-1 0,0 1 0,0 0 0,0 0 0,-1 1 0,1 0 0,-1 0 0,-10-3 0,17 7 0,1 0 0,-1-1 0,0 1 0,1 0 0,-1 0 0,1 0 0,-1 0 0,1 0 0,-1 0 0,0 0 0,1 0 0,-1 0 0,1 0 0,-1 0 0,0 0 0,1 0 0,-1 1 0,1-1 0,-1 0 0,1 0 0,-1 1 0,1-1 0,-1 0 0,1 1 0,-1-1 0,1 0 0,-1 1 0,1-1 0,0 1 0,-1 0 0,0 0 0,1 0 0,0 0 0,0-1 0,0 1 0,0 0 0,-1 0 0,1 0 0,0 0 0,1 0 0,-1 0 0,0 0 0,0 0 0,0 0 0,0 0 0,1 0 0,-1 0 0,1 0 0,0 1 0,1 2 0,1 0 0,0 0 0,0 0 0,1 0 0,-1 0 0,1-1 0,0 0 0,-1 1 0,2-2 0,-1 1 0,0 0 0,1-1 0,-1 0 0,8 3 0,1 0 0,0-1 0,1 0 0,-1-2 0,20 3 0,-9-4 0,1 0 0,-1-2 0,1-1 0,-1-1 0,1-1 0,-1-1 0,35-13 0,-18 4 0,-2-3 0,0-1 0,55-35 0,-59 29 0,-1 0 0,39-38 0,-50 40 0,-1-1 0,-1-1 0,28-43 0,-40 54 0,12-26 0,-19 34 0,-1 1 0,1-1 0,-1 1 0,0-1 0,0 0 0,0 1 0,-1-1 0,1 0 0,-1 0 0,-1-5 0,1 9 0,0 0 0,0-1 0,-1 1 0,1 0 0,0 0 0,-1-1 0,1 1 0,-1 0 0,0 0 0,1-1 0,-1 1 0,0 0 0,0 0 0,-1-1 0,1 1 0,1 1 0,-1 0 0,1-1 0,-1 1 0,0 0 0,1-1 0,-1 1 0,1 0 0,-1 0 0,0 0 0,1 0 0,-1 0 0,0 0 0,1 0 0,-1 0 0,1 0 0,-1 0 0,0 0 0,1 0 0,-1 0 0,1 0 0,-1 1 0,0-1 0,1 0 0,-1 0 0,1 1 0,-1-1 0,1 0 0,-1 1 0,1-1 0,-1 1 0,1-1 0,-1 1 0,-3 3 0,1-1 0,0 1 0,-1 0 0,2 1 0,-1-1 0,0 0 0,1 1 0,-3 7 0,-1 5 0,-4 20 0,5-16 0,2 0 0,0 0 0,2 1 0,0-1 0,1 0 0,1 0 0,2 1 0,0-1 0,0 0 0,2-1 0,13 36 0,-15-47 0,1-1 0,0 1 0,1-1 0,9 14 0,-13-20 0,1-1 0,-1 1 0,1 0 0,0 0 0,-1-1 0,1 1 0,0-1 0,0 0 0,0 1 0,0-1 0,0 0 0,0 0 0,0 0 0,1-1 0,-1 1 0,0 0 0,0-1 0,1 1 0,-1-1 0,0 0 0,1 0 0,-1 0 0,0 0 0,3 0 0,2-2 0,0-1 0,-1 1 0,1-1 0,0 0 0,-1 0 0,0-1 0,0 0 0,0 0 0,9-9 0,5-6 0,20-24 0,-1-5 0,43-72 0,-55 78 0,-25 39 0,0-1 0,1 0 0,0 0 0,0 0 0,5-4 0,-8 8 0,1-1 0,0 0 0,-1 1 0,1-1 0,0 1 0,0-1 0,0 1 0,-1-1 0,1 1 0,0 0 0,0-1 0,0 1 0,0 0 0,0 0 0,0 0 0,-1 0 0,1-1 0,0 1 0,0 0 0,0 1 0,0-1 0,0 0 0,0 0 0,0 0 0,0 0 0,-1 1 0,1-1 0,1 1 0,1 1 0,0 0 0,-1 0 0,1 0 0,-1 0 0,0 1 0,0-1 0,0 1 0,0-1 0,0 1 0,2 5 0,2 4 0,6 17 0,-10-22 0,34 109 0,-4-13 0,-32-102 0,0 0 0,1-1 0,-1 1 0,0 0 0,1 0 0,-1-1 0,0 1 0,1 0 0,-1-1 0,0 1 0,1 0 0,-1-1 0,1 1 0,0-1 0,0 1 0,-1-1 0,1 0 0,-1 0 0,1 0 0,-1 0 0,1 0 0,-1-1 0,1 1 0,-1 0 0,1 0 0,-1-1 0,0 1 0,1 0 0,-1-1 0,1 1 0,-1 0 0,0-1 0,1 1 0,-1 0 0,0-1 0,0 1 0,1-1 0,-1 1 0,0-1 0,20-29 0,-4 6 0,28-33 0,-37 50 0,0 0 0,0 0 0,0 1 0,1 0 0,0 1 0,0 0 0,0 0 0,15-6 0,-11 7 0,1 0 0,0 0 0,0 2 0,17-3 0,54 2 0,13-3 0,-86 5 0,1-1 0,0-1 0,-1 0 0,0-1 0,0 0 0,13-7 0,-13 4 0,1 0 0,-2-1 0,1 0 0,-1 0 0,0-1 0,-1-1 0,0 0 0,-1 0 0,0 0 0,13-23 0,-11 13 0,0-1 0,-1-1 0,-1 0 0,0 0 0,4-31 0,-8 36 0,0-20 0,-3 33 0,-1-1 0,0 0 0,0 0 0,-1 0 0,0 0 0,1 0 0,-2 0 0,-1-7 0,2 11 0,1 1 0,0-1 0,-1 0 0,1 1 0,0-1 0,-1 1 0,1-1 0,0 1 0,-1-1 0,1 1 0,-1-1 0,1 1 0,-1-1 0,1 1 0,-1-1 0,-1 1 0,2-1 0,0 1 0,-1 0 0,1 0 0,-1 0 0,1 0 0,-1 0 0,1 0 0,0 0 0,-1 0 0,1 0 0,-1 0 0,1 1 0,0-1 0,-1 0 0,1 0 0,-1 0 0,1 0 0,0 1 0,-1-1 0,1 0 0,-2 2 0,0-1 0,1 1 0,-1 0 0,1 0 0,-1-1 0,1 1 0,0 0 0,-2 4 0,0 2 0,0 1 0,0 0 0,1 0 0,0 0 0,0 0 0,1 1 0,0-1 0,1 0 0,1 18 0,3 2 0,12 52 0,46 100 0,-45-135 0,-12-34 0,-1 1 0,-1-1 0,0 1 0,0 0 0,-1-1 0,-1 1 0,0 0 0,-1 0 0,-1 0 0,0 0 0,0 0 0,-6 21 0,8-36 0,1-1 0,-1 1 0,1 0 0,-1 0 0,1 0 0,0 0 0,0 0 0,0 1 0,0-1 0,0 0 0,0 1 0,5-3 0,0 0 0,0 0 0,1 1 0,11-4 0,-6 4 0,1 0 0,-1 1 0,0 1 0,1 0 0,0 0 0,-1 2 0,17 1 0,92 23 0,-74-12 0,29 7 0,-64-17 0,-1-1 0,1-1 0,0 0 0,13-1 0,-25 0 0,0 0 0,0 0 0,0 0 0,0-1 0,0 1 0,0 0 0,0 0 0,0 0 0,0-1 0,0 1 0,-1 0 0,1-1 0,0 1 0,0-1 0,0 1 0,-1-1 0,1 0 0,0 1 0,1-2 0,-2 1 0,0 0 0,0 1 0,1-1 0,-1 0 0,0 1 0,0-1 0,0 0 0,0 0 0,0 1 0,0-1 0,0 0 0,0 0 0,0 0 0,0 1 0,0-1 0,0 0 0,-1 1 0,1-3 0,-3-1 0,1 0 0,0 0 0,-1 0 0,0 0 0,0 0 0,-4-3 0,-76-65 0,13 13 0,67 57 0,1-1 0,-1 0 0,1 0 0,-1 0 0,1 0 0,-3-6 0,4 8 0,1 1 0,0-1 0,0 1 0,0-1 0,0 1 0,-1-1 0,1 1 0,0-1 0,0 0 0,0 1 0,0-1 0,0 1 0,0-1 0,0 1 0,1-1 0,-1 0 0,0 1 0,0-1 0,0 1 0,1-1 0,0 0 0,-1 0 0,1 1 0,0-1 0,0 0 0,-1 1 0,1-1 0,0 1 0,0-1 0,0 1 0,0 0 0,0-1 0,0 1 0,-1 0 0,1 0 0,0-1 0,2 1 0,7-1 0,0 1 0,1-1 0,-1 2 0,1-1 0,-1 2 0,0-1 0,0 2 0,0-1 0,0 1 0,19 8 0,-19-6 0,0 0 0,0 1 0,0 0 0,-1 1 0,0 0 0,0 0 0,-1 1 0,1 0 0,11 16 0,-17-20 0,0 0 0,-1 0 0,0 0 0,2 6 0,-4-10 0,0 0 0,0 0 0,0 0 0,0 1 0,0-1 0,0 0 0,0 0 0,0 0 0,0 1 0,0-1 0,1 0 0,-1 0 0,0 0 0,0 0 0,0 1 0,0-1 0,0 0 0,0 0 0,1 0 0,-1 0 0,0 0 0,0 1 0,0-1 0,0 0 0,0 0 0,1 0 0,-1 0 0,0 0 0,0 0 0,0 0 0,1 0 0,-1 0 0,0 0 0,0 0 0,0 0 0,1 0 0,-1 0 0,0 0 0,0 0 0,0 0 0,1 0 0,-1 0 0,0 0 0,0 0 0,0 0 0,0 0 0,1 0 0,-1 0 0,0 0 0,0 0 0,0-1 0,10-9 0,-8 6 0,15-20 0,-2 0 0,0-2 0,10-26 0,29-89 0,-22 40-190,-5-3 0,-4 0 0,9-110-1,-30 194 191,1 1 0,-1-1 0,-1 1 0,-1-1 0,-3-21 0,3 39-1,-1-1-1,0 0 1,1 1-1,-1-1 0,0 1 1,-2-5-1,2 7 3,1 0 0,0 0 0,0-1-1,0 1 1,0 0 0,-1 0 0,1-1 0,0 1-1,0 0 1,-1 0 0,1-1 0,0 1-1,-1 0 1,1 0 0,0 0 0,0 0 0,-1 0-1,1-1 1,0 1 0,-1 0 0,1 0-1,0 0 1,-1 0 0,0 0 5,1 1 1,-1-1-1,0 0 0,1 0 0,-1 1 1,1-1-1,-1 1 0,1-1 0,-1 0 1,1 1-1,0-1 0,-1 1 1,1-1-1,0 1 0,-1-1 0,1 1 1,0-1-1,-1 2 0,-2 3 77,1 1 0,0-1 1,0 1-1,1 0 0,-1 0 0,0 9 0,0 45-31,9 63-52,21 54-510,21 51-1531,116 358-1002,26-3 896,-98-304 1095,-54-156 706,-16-36 589,-21-79 20,-1 0 1,0 1 0,0-1 0,-1 13-1,0-19-224,0-1 0,0 0-1,0 0 1,0 0 0,0 0-1,-1 0 1,1 0-1,0 0 1,0 0 0,-1 0-1,1 0 1,-1 0 0,1 0-1,-1 0 1,1-1 0,-1 1-1,0 0 1,1 0-1,-1 0 1,0-1 0,0 1-1,1 0 1,-1-1 0,0 1-1,0-1 1,0 1 0,0-1-1,0 1 1,-2 0-1,1-1 113,-1 0 0,1 0-1,-1-1 1,1 1 0,0 0-1,-1-1 1,1 1-1,-1-1 1,1 0 0,0 0-1,-1 0 1,-2-2 0,-5-3-23,0-1 1,1 0 0,0 0 0,0-1 0,-10-12 0,-82-102-832,-11-28-3098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27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0 752 24575,'11'9'0,"-4"-5"0,-1-1 0,0 0 0,1 1 0,-1-2 0,1 1 0,0-1 0,0 0 0,0-1 0,0 1 0,0-1 0,0-1 0,1 1 0,-1-1 0,0-1 0,0 1 0,0-1 0,1 0 0,-1-1 0,0 0 0,-1 0 0,1 0 0,0-1 0,0 0 0,-1-1 0,0 1 0,0-1 0,7-6 0,-1 0 0,0-1 0,-1 0 0,-1-1 0,0 0 0,0 0 0,-1-1 0,11-22 0,-11 15 0,0-1 0,-1 0 0,-2 0 0,8-38 0,-8 11 0,-1 1 0,-3-1 0,-2 1 0,-8-64 0,-17-67 0,21 166 0,2 10 0,2 23 0,41 218-56,-28-181-111,-8-32-51,47 212-673,16-3 884,-66-228 7,30 76 0,-27-73 0,0 0 0,1 0 0,0 0 0,1-1 0,11 13 0,-16-20-2,0 0 1,0 0-1,1 0 1,-1 0-1,0-1 1,1 1-1,-1 0 0,1-1 1,0 0-1,-1 0 1,5 1-1,-5-1 16,-1-1-1,1 0 0,0 0 1,0 0-1,0 0 1,0 0-1,0 0 1,0 0-1,0-1 1,0 1-1,0-1 1,0 1-1,0-1 0,-1 0 1,1 0-1,0 0 1,2-1-1,2-3 150,0 0 1,0 0-1,0 0 0,-1-1 0,0 0 0,9-12 1,22-44-165,-27 44-8,2 0 1,14-20-1,-25 37 9,1 0 0,-1 1 0,1-1 0,0 0 0,-1 1 0,1-1 0,0 0 0,0 1 0,-1-1 0,1 1 0,0-1 0,0 1 0,0 0 0,0-1 0,0 1 0,0 0 0,-1-1 0,1 1 0,0 0 0,0 0 0,0 0 0,2 0 0,-2 0 0,1 1 0,-1-1 0,0 1 0,1-1 0,-1 1 0,1 0 0,-1-1 0,0 1 0,0 0 0,1 0 0,-1 0 0,2 2 0,1 1 0,-1 1 0,1 0 0,-1-1 0,0 1 0,0 1 0,3 7 0,-6-13 0,0 0 0,0 0 0,0 0 0,0 0 0,0 0 0,0 0 0,0 0 0,-1 0 0,1 0 0,0 0 0,0 0 0,0 0 0,0 0 0,0 0 0,0 0 0,0 0 0,0 0 0,0 0 0,0 0 0,0 0 0,0 0 0,0 0 0,0 0 0,0 0 0,0 0 0,0 0 0,0 0 0,0 0 0,0 0 0,0 0 0,0 0 0,0 0 0,0 0 0,0 0 0,0 0 0,0 0 0,0 0 0,0 0 0,0 0 0,0 0 0,0 0 0,0 0 0,0 0 0,0 0 0,0 0 0,0 0 0,0 0 0,0 0 0,0 0 0,0 1 0,0-1 0,0 0 0,0 0 0,0 0 0,0 0 0,0 0 0,0 0 0,0 0 0,0 0 0,-5-4 0,-6-6 0,1-2 0,-1 0 0,2-1 0,0 0 0,-14-27 0,18 31 0,1 0 0,1-1 0,0 1 0,0-1 0,1 0 0,0 0 0,0 1 0,1-21 0,1 27 0,0 0 0,0 0 0,0 1 0,1-1 0,-1 0 0,1 0 0,0 1 0,0-1 0,0 0 0,0 1 0,1-1 0,-1 1 0,1-1 0,-1 1 0,1-1 0,3-1 0,-3 2 0,0 0 0,0 1 0,0-1 0,1 1 0,-1 0 0,0 0 0,1 0 0,-1 0 0,1 0 0,-1 0 0,1 1 0,0-1 0,-1 1 0,1 0 0,0 0 0,-1 0 0,5 0 0,3 2 0,-1 0 0,0 0 0,1 1 0,-1 0 0,0 1 0,-1 0 0,1 0 0,-1 1 0,10 6 0,7 7 0,34 33 0,37 46 0,-93-94 0,1-1 0,-1 1 0,0-1 0,1 0 0,-1 0 0,1 0 0,-1 0 0,1 0 0,0-1 0,0 0 0,8 2 0,-1-2 0,0 0 0,22-1 0,-24-1 0,1 1 0,0 0 0,-1 1 0,1 0 0,10 2 0,-2 3 0,20 9 0,-27-9 0,1-2 0,-1 1 0,1-2 0,23 5 0,-28-7 0,0 0 0,1-1 0,-1 0 0,0-1 0,0 0 0,1 0 0,-1 0 0,0-1 0,0 0 0,0 0 0,0-1 0,-1 0 0,8-4 0,-9 4 0,0 0 0,-1-1 0,0 1 0,1-1 0,-1 0 0,-1 0 0,1-1 0,-1 1 0,1-1 0,-1 1 0,0-1 0,-1 0 0,1 0 0,-1-1 0,0 1 0,-1 0 0,3-9 0,-3 4-227,0 0-1,0 0 1,-1 0-1,-1-1 1,-2-15-1,-4-7-6598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30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1 24575,'0'0'0,"-2"3"0,-2 12 0,-5 19 0,-8 28 0,-10 32 0,-12 27 0,-5 8-1116,5-18-5959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31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0 24575,'-19'527'0,"13"-400"0,-3 72 0,9-192-116,0-2-134,-1 0 0,1 0 1,-1 0-1,-2 8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8:32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461 1 24575,'14'2'0,"-11"0"0,-1 0 0,1 0 0,-1 0 0,1 1 0,-1-1 0,1 1 0,-1-1 0,0 1 0,0 0 0,-1 0 0,3 4 0,1 3 0,-1 0 0,4 14 0,-5-12 0,-1 0 0,0 0 0,-1 1 0,0-1 0,-1 0 0,0 1 0,-1-1 0,0 0 0,-1 0 0,-1 0 0,0 0 0,-5 15 0,-3 0 0,0-1 0,-2 0 0,-1-1 0,-19 26 0,6-13 0,-1-2 0,-2-1 0,-67 60 0,71-73 0,-2 0 0,-1-2 0,0-2 0,-1 0 0,-60 24 0,74-35 0,27-6 0,16 0 0,40 11 0,107 34 0,-102-25 0,81 13 0,-130-30 0,1-2 0,-1 0 0,0-2 0,0 0 0,42-7 0,-55 5 0,-1 0 0,0 0 0,0-1 0,0 0 0,0-1 0,0 0 0,-1 0 0,0-1 0,0 0 0,0-1 0,0 1 0,-1-1 0,0-1 0,0 0 0,-1 0 0,11-14 0,-10 9 0,-1 0 0,0 0 0,-1-1 0,0 0 0,-1 0 0,-1 0 0,4-21 0,-5 13 0,0 0 0,-1 0 0,-1 0 0,-4-23 0,4 38 0,-1-1 0,0 1 0,0 0 0,-1 0 0,0 0 0,0 0 0,-6-11 0,8 16 0,0 1 0,0-1 0,-1 0 0,1 1 0,-1-1 0,1 1 0,0-1 0,-1 1 0,1-1 0,-1 1 0,0-1 0,1 1 0,-1-1 0,1 1 0,-1 0 0,0-1 0,1 1 0,-1 0 0,0-1 0,1 1 0,-1 0 0,0 0 0,1 0 0,-1 0 0,0 0 0,1 0 0,-1 0 0,0 0 0,0 0 0,1 0 0,-1 0 0,0 0 0,1 0 0,-1 1 0,0-1 0,1 0 0,-1 0 0,0 1 0,1-1 0,-1 0 0,0 1 0,-2 2 0,1-1 0,0 0 0,-1 1 0,1-1 0,0 1 0,1 0 0,-1-1 0,-1 4 0,-5 12 0,1 0 0,0 0 0,2 1 0,0 0 0,2 0 0,0 0 0,0 0 0,2 23 0,1-34 0,0 1 0,0 0 0,1-1 0,1 1 0,4 16 0,-5-22 0,0 0 0,0-1 0,1 1 0,-1 0 0,0-1 0,1 1 0,0-1 0,-1 1 0,1-1 0,0 0 0,0 0 0,1 0 0,-1 0 0,0 0 0,1 0 0,-1-1 0,1 1 0,-1-1 0,1 0 0,5 2 0,-3-2 0,0 0 0,0-1 0,0 1 0,0-1 0,0 0 0,0 0 0,0-1 0,0 0 0,0 0 0,9-3 0,0-1 0,-1 0 0,20-12 0,-5-1 0,-1-1 0,-1-2 0,30-28 0,32-26 0,-81 69 0,1 1 0,0 0 0,0 0 0,0 1 0,1 0 0,0 1 0,12-4 0,-18 6 0,1 0 0,-1 1 0,0-1 0,1 1 0,-1 0 0,0 0 0,1 0 0,-1 1 0,0-1 0,1 1 0,-1 0 0,0 0 0,0 0 0,0 0 0,0 0 0,0 1 0,0-1 0,0 1 0,0 0 0,0 0 0,-1 0 0,1 0 0,4 5 0,-3-1 0,0 0 0,0 0 0,0 0 0,-1 0 0,0 1 0,0-1 0,0 1 0,-1 0 0,0 0 0,1 8 0,0 6 0,1 45 0,-4-65 0,0 0 0,0 1 0,0-1 0,0 1 0,1-1 0,-1 1 0,0-1 0,1 0 0,-1 1 0,0-1 0,1 0 0,0 1 0,-1-1 0,1 0 0,0 0 0,0 1 0,1 0 0,-1-1 0,0-1 0,0 1 0,0 0 0,1-1 0,-1 0 0,0 1 0,1-1 0,-1 0 0,0 0 0,1 1 0,-1-1 0,0 0 0,1 0 0,-1-1 0,1 1 0,-1 0 0,0 0 0,0-1 0,3 0 0,14-4 0,-1-1 0,1-1 0,-1-1 0,0-1 0,16-10 0,75-59 0,-53 33 0,-1-2 0,-3-3 0,64-79 0,-104 114 0,-6 8 0,1-1 0,10-9 0,-18 31 0,-9 32 0,-10 76 0,9 49 0,12-162 0,-1-5 0,1 0 0,0 0 0,0 0 0,0 0 0,1 0 0,1 7 0,-2-11 0,0 1 0,0-1 0,1 1 0,-1-1 0,0 0 0,0 1 0,1-1 0,-1 0 0,0 1 0,0-1 0,1 0 0,-1 1 0,0-1 0,1 0 0,-1 0 0,1 1 0,-1-1 0,0 0 0,1 0 0,-1 0 0,1 0 0,-1 0 0,1 1 0,-1-1 0,0 0 0,1 0 0,-1 0 0,1 0 0,-1 0 0,1 0 0,-1 0 0,0 0 0,1-1 0,-1 1 0,1 0 0,-1 0 0,1 0 0,-1 0 0,0-1 0,1 1 0,-1 0 0,1-1 0,16-12 0,-17 13 0,14-14 0,-1-1 0,0 0 0,-2-1 0,14-23 0,18-25 0,-42 63 0,-1 1 0,1-1 0,0 0 0,-1 0 0,1 0 0,0 1 0,-1-1 0,1 0 0,0 1 0,0-1 0,0 1 0,0-1 0,0 1 0,0-1 0,-1 1 0,1 0 0,0-1 0,0 1 0,0 0 0,2 0 0,-2 0 0,0 0 0,0 1 0,0-1 0,0 0 0,0 1 0,0-1 0,0 1 0,0 0 0,0-1 0,0 1 0,0 0 0,0 0 0,0-1 0,-1 1 0,1 0 0,0 0 0,0 1 0,9 12 0,-6-8 0,0 0 0,0-1 0,8 8 0,-10-11 0,0-1 0,0 1 0,0-1 0,0 0 0,0 0 0,0 0 0,0 0 0,0 0 0,0 0 0,0-1 0,0 1 0,1-1 0,-1 1 0,0-1 0,3 0 0,1 0 0,0-1 0,0 1 0,0-1 0,0-1 0,0 1 0,-1-1 0,1 0 0,5-3 0,43-27 0,-43 25 0,75-52 0,9-6 0,-73 52 0,0 1 0,35-14 0,-47 22 0,0 1 0,0 0 0,15-2 0,-23 4 0,1 1 0,0 0 0,-1-1 0,1 1 0,0 1 0,0-1 0,-1 0 0,1 1 0,0-1 0,-1 1 0,1 0 0,0 0 0,-1 0 0,1 0 0,-1 0 0,0 0 0,5 4 0,-6-4 0,0 0 0,0 0 0,0 1 0,0-1 0,0 0 0,0 1 0,0-1 0,-1 1 0,1-1 0,-1 1 0,1-1 0,-1 1 0,1 0 0,-1-1 0,0 1 0,0 0 0,0-1 0,0 1 0,0 0 0,0-1 0,-1 3 0,0 3 0,-1-1 0,0 1 0,0-1 0,-5 9 0,-4 6-682,-15 20-1,-18 22-6143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9:02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24575,'0'0'0,"0"0"0,0 0 0,0 0 0,0 0 0,0 2 0,4 6 0,4 15 0,6 20 0,7 30 0,8 39 0,19 82 0,2 8-8191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9:03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24575,'0'0'0,"0"0"0,0 0 0,0 0 0,0 0 0,0 0 0,0 0 0,-2 2 0,-2 10 0,-1 21 0,1 37 0,1 43 0,2 82 0,2 6-8191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9:43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24575,'0'2'0,"-2"4"0,-2 12 0,-3 16 0,-2 12 0,1 5 0,1 0 0,3-3 0,-1-9 0,-1-10 0,-1-12 0,1-9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9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24575,'1'-16'0,"4"-25"0,0 5 0,-4 32 0,2 4 0,3 11 0,2 9 0,9 36 0,-14-44 0,26 104-598,-5 0-1,15 196 1,-31 41-1118,-19-1 1590,-4-134-1126,9-153-2050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09:44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1 217 24575,'0'-9'0,"0"1"0,0 0 0,2-15 0,-1 20 0,0 0 0,0 0 0,0 0 0,0 0 0,1 0 0,-1 0 0,1 0 0,0 0 0,0 1 0,3-5 0,1 1 0,0 0 0,1 1 0,-1-1 0,1 1 0,13-6 0,42-18 0,-51 24 0,16-7 0,0 1 0,1 1 0,0 2 0,47-8 0,-65 14 0,0 2 0,0 0 0,-1 0 0,1 0 0,0 1 0,0 1 0,15 3 0,-19-2 0,0-1 0,0 0 0,0 1 0,0 0 0,-1 1 0,1-1 0,-1 1 0,0 0 0,0 1 0,0-1 0,-1 1 0,7 8 0,-7-7 0,0 1 0,0 0 0,-1 0 0,0 0 0,0 0 0,0 0 0,-1 1 0,0-1 0,-1 1 0,0 0 0,0-1 0,-1 1 0,0 14 0,-2-2 0,-1 1 0,0-1 0,-2 0 0,-7 20 0,-3 4 0,-36 70 0,-32 35 0,41-77 0,38-64 0,-1 0 0,-5 16 0,9-21 0,0 0 0,1-1 0,-1 1 0,1 0 0,0 0 0,0-1 0,0 1 0,0 0 0,0 0 0,0 0 0,1-1 0,-1 1 0,3 4 0,0 0 0,1 0 0,0 0 0,1-1 0,0 1 0,0-1 0,0 0 0,0-1 0,10 8 0,52 44 0,81 52 0,-79-60 0,22 17-112,104 74 352,6-15-1733,-168-107-5333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24575,'13'287'0,"-10"-258"0,7 58 0,-2 134 0,-9-217-1365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34:46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4744 0 24575,'-82'187'-5016,"37"-79"3479,-95 213-1740,-58 123 220,-54 97 1203,-47 51 1466,-40 27 146,-415 607-492,-57-43 456,458-695 278,43-68 0,42-60 0,41-51 0,40-45 0,42-38 0,33-37 82,32-37 246,39-65 1628,-50 149 0,84-212-929,5-21 89,1-8 141,2-58 170,0 25-1365,1-68 69,0-39 394,-1 41-1454,18-472-892,-9 461 799,5 0 0,59-220 0,-58 285 582,29-61 0,-31 82 830,1 0-1,2 2 0,23-31 0,12-11 2722,-36 45-2758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25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24575,'0'0'0,"-2"3"0,0 2 0,0 1 0,1 0 0,0 0 0,0-1 0,0 1 0,1 0 0,0 0 0,1 7 0,-1 0 0,0 21 0,7 49 0,-5-66 0,2 0 0,0-1 0,1 1 0,13 30 0,-2-13-1365,-11-22-5461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25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98 979 24575,'-1'1'0,"0"0"0,0 1 0,0-1 0,0 0 0,0 1 0,0-1 0,1 0 0,-1 1 0,0 0 0,1-1 0,-1 2 0,0-1 0,-2 10 0,0 0 0,0 0 0,1 0 0,0 0 0,1 1 0,1-1 0,0 0 0,1 15 0,4 12 0,12 45 0,-12-59 0,1-1 0,2 0 0,14 32 0,-18-48 0,0-1 0,0 0 0,1 1 0,0-1 0,0-1 0,1 1 0,-1-1 0,1 0 0,1 0 0,-1-1 0,1 0 0,0 0 0,13 7 0,-11-9 0,-1 1 0,0-1 0,1-1 0,0 0 0,0 0 0,-1 0 0,1-1 0,0-1 0,0 1 0,12-2 0,-8-1 0,-1 0 0,1-1 0,-1 0 0,1-1 0,-1 0 0,18-10 0,-6 0 0,1-1 0,-2-1 0,0-1 0,-2-1 0,38-39 0,-30 24-54,-1-1-1,-2-1 0,-2-1 1,-1-2-1,29-64 1,-31 53-12,-3-1 0,-2 0 1,-2-1-1,9-71 1,-19 89 65,-1 1 0,-2-1 0,-4-52 0,0 59 0,-1 2 0,-1-1 0,-1 1 0,-2-1 0,-12-27 0,6 20 54,-2 1 1,-1 1 0,-2 0-1,-1 2 1,-31-37 0,38 51-28,0 1 0,-1 1 0,0 0 1,0 0-1,-2 1 0,1 1 1,-1 1-1,-1 0 0,0 1 1,0 1-1,-30-9 0,29 13-27,1 0 0,-1 0 0,1 2 0,-1 0 0,0 1 0,1 1 0,-28 4 0,31-2 0,0 1 0,-1 0 0,1 1 0,1 0 0,-1 1 0,1 1 0,0 0 0,1 1 0,-18 13 0,15-9-10,1 2 0,0 0 0,1 0 0,1 1 0,0 1 0,1 0 0,-17 32 0,17-26 43,2 1 1,1 0-1,0 1 0,2 0 1,-6 40-1,9-25-219,1 0 1,2 0-1,1 0 0,2 0 1,2-1-1,2 1 1,20 64-1,-1-27-6640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2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633 535 24575,'-49'-26'0,"27"13"0,-46-18 0,60 28 0,-1 0 0,0 1 0,1 0 0,-1 0 0,0 1 0,0 1 0,0-1 0,0 2 0,-12 0 0,4 2 0,1 1 0,0 1 0,0 0 0,0 1 0,1 0 0,0 1 0,-15 10 0,11-5 0,0 2 0,1 0 0,0 0 0,-25 28 0,28-23 0,0 0 0,1 1 0,1 0 0,1 2 0,1-1 0,1 1 0,1 1 0,1 0 0,0 0 0,2 0 0,1 1 0,-3 34 0,7-50 0,1-1 0,0 0 0,0 0 0,0 0 0,1 0 0,0 0 0,1 0 0,2 8 0,-3-13 0,0 0 0,-1 0 0,2 1 0,-1-1 0,0 0 0,0 0 0,1 0 0,-1-1 0,1 1 0,0 0 0,-1 0 0,1-1 0,0 1 0,0-1 0,0 0 0,0 1 0,0-1 0,0 0 0,1 0 0,-1 0 0,0-1 0,1 1 0,-1 0 0,0-1 0,1 0 0,-1 1 0,3-1 0,1-1 0,0 1 0,0-1 0,0 0 0,0-1 0,0 1 0,0-1 0,-1 0 0,1-1 0,-1 1 0,1-1 0,8-6 0,6-6 0,27-26 0,-46 40 0,35-34 0,-2-1 0,-2-2 0,-1-2 0,-2 0 0,-2-2 0,39-82 0,-32 45 0,-3-1 0,-4-1 0,20-98 0,-43 158 0,2-2 0,-1-1 0,-1 0 0,1-47 0,-6 63 0,-2 11 0,-1 15 0,-11 196 10,21 0-134,13 32-463,-11-188 592,2-1 0,21 69 0,-23-102-5,14 32 0,-19-49 0,1-1 0,-1 0 0,1 0 0,0 0 0,0 0 0,1 0 0,0-1 0,0 0 0,8 7 0,-11-11 20,0 0 1,-1 0-1,1 0 1,-1 0-1,1 0 0,0-1 1,0 1-1,-1-1 1,1 1-1,0-1 1,0 0-1,0 1 0,-1-1 1,1 0-1,0 0 1,0 0-1,0-1 0,0 1 1,-1 0-1,1-1 1,0 1-1,0-1 0,-1 1 1,1-1-1,0 0 1,-1 0-1,4-2 1,1-2-2,0 0 0,0 0 0,0-1 0,0 0 0,4-7 0,48-66-19,4-3 0,-49 65 0,2 1 0,27-24 0,-35 35 0,1-1 0,0 1 0,0 1 0,0-1 0,0 2 0,1-1 0,10-3 0,-6 4 0,1 0 0,-1 1 0,1 0 0,14 1 0,-20 1 0,-1-1 0,1 1 0,0-1 0,-1-1 0,11-2 0,-15 2 0,0 1 0,0 0 0,0-1 0,0 0 0,0 0 0,0 0 0,0 0 0,-1 0 0,1 0 0,-1-1 0,0 1 0,0-1 0,1 0 0,1-4 0,0 0 0,0-1 0,-1 0 0,0 0 0,0 0 0,-1 0 0,0-1 0,-1 1 0,0-1 0,0 1 0,-1-14 0,0 11 0,-1 0 0,0 0 0,-1-1 0,-1 1 0,0 1 0,0-1 0,-7-16 0,9 25 0,-1-1 0,1 1 0,0 0 0,0 0 0,-1-1 0,0 1 0,1 0 0,-1 0 0,0 0 0,0 1 0,0-1 0,-4-2 0,4 3 0,1 0 0,-1 1 0,0-1 0,0 1 0,0-1 0,0 1 0,0 0 0,0 0 0,0 0 0,0 0 0,0 0 0,0 1 0,0-1 0,0 0 0,0 1 0,0-1 0,-3 3 0,-9 2 0,1 1 0,0 1 0,0 0 0,0 1 0,1 0 0,0 1 0,-15 15 0,19-16 0,1 0 0,0 0 0,0 1 0,1 0 0,0 0 0,1 0 0,-1 1 0,2 0 0,0 0 0,-6 21 0,6-11 0,1 0 0,2 0 0,0 1 0,0-1 0,2 0 0,1 1 0,0-1 0,2 0 0,0 0 0,12 33 0,-14-47 0,0-1 0,0 0 0,0 0 0,1 0 0,5 8 0,-7-12 0,0-1 0,-1 1 0,1 0 0,0-1 0,0 1 0,0 0 0,-1-1 0,1 1 0,0-1 0,0 1 0,0-1 0,0 0 0,0 1 0,0-1 0,0 0 0,0 0 0,0 1 0,0-1 0,0 0 0,0 0 0,0 0 0,0 0 0,0-1 0,0 1 0,0 0 0,0 0 0,0-1 0,0 1 0,0 0 0,0-1 0,0 1 0,0-1 0,0 1 0,-1-1 0,1 1 0,0-1 0,1-1 0,6-5 0,0-1 0,-1 0 0,0 0 0,0-1 0,-1 1 0,8-17 0,-7 15 0,-1-1 0,1 1 0,0 1 0,16-17 0,-22 25 0,0 1 0,0-1 0,-1 0 0,1 1 0,0-1 0,0 0 0,0 1 0,0-1 0,0 1 0,0 0 0,0-1 0,0 1 0,0 0 0,0-1 0,0 1 0,0 0 0,0 0 0,1 0 0,-1 0 0,0 0 0,0 0 0,0 1 0,0-1 0,0 0 0,0 0 0,0 1 0,0-1 0,0 1 0,2 0 0,1 2 0,0 0 0,-1 0 0,1 0 0,0 1 0,3 5 0,-3-5 0,27 35 0,-2 1 0,24 45 0,-30-49 0,-20-30 0,1-1 0,0 0 0,0 0 0,8 8 0,-11-12 0,0 0 0,0 0 0,0 0 0,0 0 0,0 0 0,0-1 0,1 1 0,-1 0 0,0-1 0,0 1 0,1-1 0,-1 1 0,0-1 0,1 0 0,-1 0 0,0 1 0,1-1 0,-1 0 0,1 0 0,-1 0 0,0-1 0,1 1 0,-1 0 0,0 0 0,1-1 0,-1 1 0,0-1 0,2 0 0,1-2 0,-1 0 0,0 0 0,0 0 0,0 0 0,0-1 0,-1 1 0,0-1 0,1 1 0,-1-1 0,0 0 0,-1 0 0,3-7 0,7-21 0,-1 0 0,8-51 0,4-70 0,-21 142 0,14-131 0,-4-196 0,-12 323 0,0 10 0,1 8 0,14 105 0,-7-62 0,63 416 0,-66-443 0,-3-14 0,0 0 0,0 1 0,-1-1 0,1 0 0,-1 1 0,0-1 0,-2 11 0,2-16 0,0 0 0,0 0 0,0 1 0,0-1 0,0 0 0,0 0 0,0 0 0,0 0 0,0 0 0,0 1 0,0-1 0,0 0 0,0 0 0,0 0 0,-1 0 0,1 0 0,0 0 0,0 0 0,0 0 0,0 1 0,0-1 0,0 0 0,-1 0 0,1 0 0,0 0 0,0 0 0,0 0 0,0 0 0,0 0 0,0 0 0,-1 0 0,1 0 0,0 0 0,0 0 0,0 0 0,0 0 0,0 0 0,-1 0 0,1 0 0,-6-4 0,-5-11 0,10 15 0,-22-35 0,1 0 0,-26-58 0,47 91 0,-1-2 0,1 1 0,0-1 0,0 1 0,-1-5 0,2 7 0,0 0 0,1 1 0,-1-1 0,1 1 0,-1-1 0,1 1 0,-1 0 0,1-1 0,-1 1 0,1-1 0,-1 1 0,1 0 0,-1-1 0,1 1 0,0 0 0,-1 0 0,1-1 0,0 1 0,-1 0 0,2 0 0,0-1 0,60-23 0,0 2 0,1 3 0,1 3 0,111-14 0,-165 29 0,-4 1 0,1-1 0,0 1 0,12 1 0,-20-1 0,-1 0 0,0 0 0,1 1 0,-1-1 0,1 1 0,-1-1 0,1 1 0,-1-1 0,1 1 0,0 0 0,-1 0 0,1 0 0,0 0 0,0 0 0,-1 0 0,1 0 0,0 0 0,0 0 0,-2 3 0,-3 5 0,-9 15 0,9-14 0,1 0 0,0 0 0,1 1 0,0 0 0,0 0 0,2 0 0,-1 0 0,1 1 0,0 19 0,1-30 0,1 0 0,0 0 0,1 0 0,-1 0 0,0 0 0,0 0 0,0 0 0,0 0 0,1 0 0,-1-1 0,1 1 0,-1 0 0,1 1 0,0-1 0,-1-1 0,0 0 0,0 0 0,1 1 0,-1-1 0,1 0 0,-1 0 0,0 1 0,1-1 0,-1 0 0,0 0 0,1 0 0,-1 0 0,1 0 0,-1 0 0,0 0 0,1 0 0,-1 0 0,1 0 0,-1 0 0,1 0 0,-1 0 0,3-1 0,0 0 0,0 0 0,-1 0 0,1 0 0,-1-1 0,1 1 0,-1-1 0,3-2 0,10-8 0,-1-1 0,21-24 0,21-34 0,2-2 0,-57 72 0,-1 0 0,1 0 0,-1 1 0,1-1 0,0 0 0,-1 1 0,1-1 0,0 1 0,-1-1 0,1 1 0,0-1 0,0 1 0,1-1 0,-2 1 0,1 1 0,0-1 0,-1 1 0,1-1 0,-1 1 0,1 0 0,-1-1 0,0 1 0,1 0 0,-1-1 0,0 1 0,1 0 0,-1-1 0,0 1 0,0 1 0,1-1 0,4 13 0,1-1 0,1-1 0,0 1 0,1-1 0,13 16 0,-17-23 0,1 0 0,-1 0 0,1-1 0,1 1 0,-1-1 0,1 0 0,-1-1 0,1 0 0,0 1 0,0-2 0,1 1 0,-1-1 0,12 3 0,15-2-1365,-4-4-5461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28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24575,'-5'149'0,"34"276"-596,31-3 0,-24-220 596,19 123 0,-45-203 0,-9-99 0,-2 0 0,-1-1 0,-5 26 0,2-33 270,5-15-250,0 0 0,0 1 0,0-1 0,-1 0 0,1 1-1,0-1 1,0 0 0,-1 0 0,1 1 0,0-1 0,-1 0 0,1 0 0,0 1 0,-1-1 0,1 0 0,0 0 0,-1 0 0,1 0 0,0 0 0,-1 0 0,-1 0-79,1 0 0,0-1 0,0 1 0,0 0 0,0-1 0,0 0 0,0 1 0,0-1 1,0 0-1,0 1 0,0-1 0,0 0 0,0 0 0,1 0 0,-1 0 0,0 0 0,0-1 0,-12-17-6568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29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24575,'9'0'0,"0"1"0,0 0 0,0 1 0,0 0 0,0 0 0,16 7 0,-4 1 0,30 18 0,-32-15 0,-1 0 0,0 1 0,-1 1 0,-1 0 0,0 1 0,-1 1 0,-1 0 0,-1 2 0,0-1 0,-2 1 0,0 1 0,-1 0 0,14 40 0,-16-37 0,-2 1 0,-1-1 0,-1 1 0,0 0 0,-2 0 0,-1 0 0,-1 0 0,-1 0 0,-1 0 0,-1-1 0,-1 1 0,-14 43 0,16-60 0,-1 1 0,-1 0 0,1-1 0,-7 10 0,9-15 0,0 0 0,-1 0 0,1-1 0,-1 1 0,0 0 0,0 0 0,1-1 0,-1 1 0,0-1 0,0 0 0,-1 0 0,1 1 0,0-1 0,0 0 0,-1-1 0,1 1 0,0 0 0,-5 0 0,3-1 0,1 0 0,-1 0 0,0 0 0,0-1 0,0 1 0,0-1 0,0 0 0,1 0 0,-1 0 0,0-1 0,1 1 0,-1-1 0,-4-2 0,6 2 0,-1 0 0,1 0 0,0 0 0,-1 0 0,1 0 0,0-1 0,0 1 0,1 0 0,-1-1 0,0 0 0,1 1 0,0-1 0,-1 0 0,1 0 0,0 0 0,0 1 0,0-7 0,0 0 0,1 0 0,0-1 0,1 1 0,0 0 0,1 0 0,-1 0 0,2 0 0,-1 0 0,1 0 0,9-16 0,1 0 0,1 0 0,21-27 0,-20 31 0,1 1 0,0 1 0,2 0 0,26-22 0,-39 38 0,1-1 0,-1 1 0,1 0 0,0 0 0,0 0 0,0 1 0,0 0 0,1 0 0,-1 1 0,1-1 0,-1 1 0,1 1 0,-1-1 0,1 1 0,-1 1 0,11 0 0,-3 2 0,0 0 0,-1 0 0,1 2 0,-1-1 0,0 2 0,21 11 0,-24-11 0,-1 1 0,1 0 0,-1 1 0,-1-1 0,0 2 0,0-1 0,0 1 0,-1 0 0,-1 1 0,1-1 0,-2 1 0,1 1 0,-1-1 0,-1 1 0,0 0 0,0 0 0,-1 0 0,-1 0 0,0 1 0,1 19 0,-3-30 0,0 1 0,0 0 0,0-1 0,0 1 0,0 0 0,0 0 0,-1-1 0,1 1 0,-1 0 0,0-1 0,1 1 0,-1-1 0,0 1 0,0-1 0,0 1 0,0-1 0,0 0 0,-2 3 0,2-4 0,0 1 0,0-1 0,0 1 0,0-1 0,0 0 0,0 1 0,0-1 0,0 0 0,0 0 0,0 1 0,0-1 0,0 0 0,-1 0 0,1 0 0,0-1 0,0 1 0,0 0 0,0 0 0,0 0 0,0-1 0,0 1 0,0-1 0,0 1 0,0-1 0,0 1 0,0-1 0,0 1 0,0-1 0,-1-1 0,1 1 0,-1 0 0,0-1 0,1 1 0,-1 0 0,1-1 0,-1 1 0,1-1 0,0 0 0,0 1 0,0-1 0,0 0 0,0 0 0,0 0 0,0 1 0,0-1 0,1 0 0,-1 0 0,0-4 0,1 4 0,0-1 0,1 1 0,-1-1 0,1 1 0,-1 0 0,1-1 0,0 1 0,-1 0 0,1 0 0,0-1 0,1 1 0,-1 0 0,3-3 0,1-2 0,0 1 0,1 1 0,0-1 0,1 1 0,-1 0 0,1 0 0,0 0 0,9-4 0,17-4 0,1 0 0,-1 3 0,2 0 0,35-4 0,-67 14 0,-1-1 0,1 0 0,0 0 0,-1 0 0,1 0 0,3-2 0,-6 2 0,0 1 0,1 0 0,-1 0 0,1-1 0,-1 1 0,0 0 0,1-1 0,-1 1 0,0 0 0,1-1 0,-1 1 0,0 0 0,1-1 0,-1 1 0,0-1 0,0 1 0,1 0 0,-1-1 0,0 1 0,0-1 0,0 1 0,0-1 0,0 1 0,0-1 0,0 1 0,0-1 0,0 1 0,0-1 0,0 1 0,0-1 0,0 1 0,0 0 0,0-1 0,0 1 0,0-1 0,-1 1 0,1-1 0,0 1 0,0-1 0,-1 1 0,1 0 0,0-1 0,0 1 0,-1 0 0,0-1 0,3 2 0,-1 0 0,1-1 0,-1 1 0,1 0 0,0-1 0,-1 1 0,1-1 0,0 1 0,-1-1 0,4 1 0,21 1 0,-13-3 0,0 0 0,-1 0 0,1-1 0,-1-1 0,1 0 0,-1 0 0,0-2 0,0 1 0,-1-2 0,1 1 0,-1-1 0,11-9 0,-2 1 0,0-1 0,-2-1 0,0-1 0,-1-1 0,21-27 0,-21 22 0,-1 0 0,19-39 0,-28 46 0,0 0 0,-1 0 0,0-1 0,-1 0 0,3-22 0,-8 28 0,1 9 0,-1 8 0,1-2 0,92 702-828,-60-480 682,-22-149 146,29 237-11,-35-240 9,-3 0-1,-9 94 0,6-156-60,1-5 167,-1 0 0,0 0 0,0 0 0,0 0 0,-1 0 0,0-1 0,0 1 0,-1 0 0,-4 8 0,7-14-104,-1 0 1,1-1-1,-1 1 1,1-1-1,-1 1 1,1 0-1,-1-1 1,1 1-1,-1-1 1,0 1-1,1-1 1,-1 1-1,0-1 1,0 0-1,1 1 1,-1-1-1,0 0 1,0 0-1,1 1 1,-1-1-1,0 0 1,0 0-1,1 0 1,-1 0-1,0 0 1,0 0-1,0 0 1,1 0-1,-1 0 1,0-1-1,0 1 1,-1-1-1,0 0 0,0 0 0,-1-1 0,1 1 0,0-1 0,0 0 0,0 0 0,0 0 0,-4-4 0,-7-13-455,1 0 0,-16-33 0,3-1-6371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30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0 191 24575,'1'-3'0,"-1"0"0,1 0 0,0 1 0,0-1 0,0 0 0,0 1 0,0-1 0,1 1 0,-1-1 0,3-3 0,2-2 0,2-6 0,0 1 0,2 1 0,-1-1 0,1 2 0,1-1 0,12-9 0,-15 14 0,0 2 0,0-1 0,0 1 0,1 0 0,0 1 0,0 0 0,0 0 0,0 1 0,1 1 0,18-4 0,-14 4 0,1 1 0,0 1 0,0 1 0,0 0 0,16 3 0,-21-2 0,1 0 0,-1 1 0,-1 0 0,1 1 0,0 0 0,-1 0 0,0 1 0,11 8 0,-18-12 0,-1 0 0,1 0 0,-1 0 0,1 1 0,-1-1 0,1 1 0,-1-1 0,0 1 0,0-1 0,0 1 0,0 0 0,0 0 0,0-1 0,0 1 0,0 0 0,-1 0 0,1 0 0,0 3 0,-1-3 0,-1 1 0,1-1 0,0 0 0,-1 0 0,1 0 0,-1 0 0,0 0 0,0 0 0,0 0 0,0 0 0,0 0 0,0-1 0,0 1 0,0 0 0,-1-1 0,1 1 0,-3 1 0,-1 1 12,1 0 0,-1 0 0,0-1 0,0 0 0,-1 0 0,1 0 0,-1-1 0,1 1 0,-9 1 0,0-1-507,-1 0 0,-22 2 0,20-4-6331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7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0 24575,'-10'214'0,"1"-78"0,6-71 0,-3 0 0,-3-1 0,-27 102 0,-57 82 0,60-169 0,33-79 0,-18 50 0,17-45 0,-1 1 0,1-1 0,1 1 0,-1-1 0,1 1 0,0 0 0,0 6 0,1-10 0,-1 0 0,1-1 0,-1 1 0,1-1 0,0 1 0,-1-1 0,1 1 0,0-1 0,0 1 0,0-1 0,0 0 0,0 0 0,1 0 0,-1 1 0,0-1 0,0 0 0,1 0 0,-1-1 0,1 1 0,-1 0 0,1 0 0,-1-1 0,1 1 0,2 0 0,3 1 0,1 0 0,-1-1 0,1 0 0,8 0 0,27-2 0,84-11 0,-63 4 0,408-9-1365,-459 17-5461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8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24575,'0'0'0,"0"4"0,0 6 0,0 10 0,0 12 0,4 16 0,3 19 0,0 20 0,-1 15 0,-1 11 0,-2 6-681,-1-7 681,-1-23-7510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9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 24575,'0'0'0,"0"0"0,0 0 0,0 0 0,0 0 0,-6 7 0,-1 2 0,0 1 0,1 0 0,-10 19 0,1 1 0,-18 30 0,2 2 0,3 0 0,-24 84 0,-2 70 0,44-161 0,-6 110 0,16-144 0,0 0 0,2 0 0,0 0 0,1 0 0,2 0 0,0-1 0,13 36 0,-13-47 0,-1 1 0,2-1 0,-1 0 0,1 0 0,0-1 0,1 0 0,11 11 0,-12-14 0,1 0 0,-1 0 0,1 0 0,1 0 0,-1-1 0,0-1 0,1 1 0,0-1 0,0 0 0,10 1 0,-6-2 0,0 0 0,0-2 0,0 1 0,0-1 0,0-1 0,0 0 0,0-1 0,-1 0 0,1-1 0,0 0 0,-1-1 0,12-6 0,-5 2 0,-1-1 0,1 0 0,-2-2 0,0 0 0,0-1 0,22-22 0,-30 26 0,0 0 0,-1-1 0,0 0 0,0 0 0,-1-1 0,0 1 0,-1-2 0,5-10 0,-8 16 0,-1 0 0,1-1 0,-1 1 0,0-1 0,0 0 0,-1 1 0,0-1 0,0 0 0,0 1 0,-1-1 0,1 0 0,-1 1 0,-1-1 0,1 1 0,-1-1 0,0 1 0,-5-10 0,2 6 0,0 0 0,-1 0 0,-1 1 0,0 0 0,0 0 0,0 1 0,-1-1 0,-11-7 0,14 12 0,1 0 0,-1 0 0,1 0 0,-1 1 0,0-1 0,0 1 0,-1 1 0,1-1 0,0 1 0,0 0 0,-1 0 0,1 0 0,-1 1 0,1 0 0,-1 0 0,1 0 0,-11 3 0,7-1 14,0 1-1,0 1 0,1 0 0,-1 0 1,1 1-1,0 0 0,0 0 1,-7 7-1,1-1-384,2 1-1,0 1 1,-15 19 0,1 5-6455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24575,'0'3'0,"0"0"0,1 0 0,-1 0 0,1 0 0,0 0 0,0 0 0,0 0 0,0 0 0,1 0 0,-1-1 0,1 1 0,-1-1 0,4 5 0,3 1 0,0 1 0,12 8 0,-18-14 0,21 14 0,0 0 0,1-1 0,0-2 0,2 0 0,-1-2 0,38 13 0,-6-7 0,1-2 0,60 8 0,13-12 0,-131-12 0,0 0 0,0 0 0,0 0 0,0 0 0,0 0 0,1 0 0,-1 0 0,0 0 0,0 0 0,0 0 0,0 0 0,0 0 0,0 0 0,0 0 0,0 0 0,0 0 0,0 0 0,0 0 0,0 0 0,0 0 0,1 0 0,-1 0 0,0 0 0,0 0 0,0 1 0,0-1 0,0 0 0,0 0 0,0 0 0,0 0 0,0 0 0,0 0 0,0 0 0,0 0 0,0 0 0,0 0 0,0 0 0,0 0 0,0 1 0,0-1 0,0 0 0,0 0 0,0 0 0,0 0 0,0 0 0,0 0 0,0 0 0,0 0 0,0 0 0,0 0 0,0 0 0,0 0 0,0 0 0,0 1 0,0-1 0,0 0 0,0 0 0,-1 0 0,1 0 0,0 0 0,0 0 0,0 0 0,0 0 0,0 0 0,0 0 0,0 0 0,-6 6 0,5-6 0,-136 117-8,-125 119-1349,230-202-5469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50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594 560 24575,'0'-2'0,"0"1"0,0 0 0,0 0 0,1 0 0,-1 0 0,1 0 0,-1 0 0,1 0 0,-1 1 0,1-1 0,0-1 0,3-4 0,83-163 0,-38 70 0,-41 84 0,8-14 0,-2-2 0,13-37 0,-26 63 0,1 0 0,-1 0 0,0 0 0,0 1 0,-1-2 0,0 1 0,0-5 0,0 7 0,-1 0 0,1 1 0,-1-1 0,0 0 0,0 1 0,0-1 0,0 1 0,0-1 0,-1 1 0,1-1 0,-1 1 0,1 0 0,-1 0 0,-2-2 0,-1-1 0,-1 1 0,1 0 0,-1 0 0,1 0 0,-1 1 0,-1 0 0,1 0 0,0 0 0,-1 1 0,1 0 0,-1 0 0,-12-1 0,2 1 0,0 1 0,1 1 0,-1 0 0,-21 4 0,0 2 0,1 2 0,0 2 0,1 1 0,0 2 0,1 2 0,0 1 0,1 1 0,1 2 0,1 1 0,1 2 0,0 1 0,2 1 0,-28 30 0,42-38 0,1 1 0,-24 37 0,34-49 0,1 1 0,0 0 0,0 0 0,0 1 0,1-1 0,0 1 0,0-1 0,1 1 0,-1-1 0,2 1 0,-1 0 0,1 0 0,0 11 0,2-13 0,-1 0 0,1-1 0,-1 1 0,1 0 0,0-1 0,1 0 0,-1 1 0,1-1 0,0 0 0,0-1 0,0 1 0,1 0 0,-1-1 0,1 0 0,0 0 0,0 0 0,0 0 0,7 3 0,6 3 0,1 0 0,0-2 0,26 7 0,293 60 0,-138-35 0,-183-36 0,0 2 0,0 0 0,-1 0 0,0 2 0,0 0 0,0 0 0,15 11 0,-23-13 0,-1 1 0,1-1 0,-1 1 0,0 0 0,0 0 0,-1 1 0,1 0 0,-1 0 0,-1 0 0,0 1 0,0-1 0,0 1 0,-1 0 0,0 0 0,2 10 0,-4-12 0,0 1 0,0-1 0,0 0 0,-1 1 0,0-1 0,0 1 0,-1-1 0,1 0 0,-2 1 0,1-1 0,-1 0 0,1 0 0,-2 0 0,1 0 0,-1 0 0,0 0 0,0-1 0,0 1 0,-1-1 0,0 0 0,0 0 0,0 0 0,-1-1 0,0 1 0,-9 5 0,3-2 0,-1-2 0,0 0 0,-19 7 0,23-10 0,-1-1 0,1 0 0,-1 0 0,0 0 0,0-1 0,-11 0 0,16-2 0,-1 0 0,1 1 0,0-2 0,0 1 0,0 0 0,0-1 0,0 1 0,0-1 0,0-1 0,1 1 0,-1 0 0,1-1 0,-1 1 0,1-1 0,0 0 0,0 0 0,0-1 0,1 1 0,-1 0 0,-3-8 0,1 2 0,0-1 0,0 1 0,1-1 0,1-1 0,-1 1 0,2 0 0,-3-14 0,4 15 0,0-1 0,1 1 0,0-1 0,0 0 0,1 1 0,1-1 0,-1 1 0,2-1 0,-1 1 0,6-14 0,-2 12 0,0-1 0,0 1 0,1 0 0,0 1 0,1-1 0,1 2 0,9-10 0,0 2 0,1 1 0,39-26 0,45-15 0,-60 36-1365,-7 4-5461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51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24575,'0'0'0,"-1"0"0,1 0 0,-1 0 0,1 0 0,-1 0 0,1 0 0,-1 0 0,1 0 0,-1 0 0,1 0 0,-1 0 0,1 0 0,-1 0 0,1 0 0,-1 1 0,1-1 0,0 0 0,-1 0 0,1 1 0,-1-1 0,1 0 0,0 1 0,-1-1 0,1 0 0,0 1 0,-1-1 0,1 0 0,0 1 0,-1-1 0,1 1 0,-9 15 0,9-16 0,-12 32 0,2 0 0,-13 67 0,16-69 0,-6 34 0,2 1 0,-3 78 0,14-114 0,1 0 0,8 50 0,-6-59 0,2-1 0,1 0 0,0 0 0,17 33 0,-19-43 0,1-1 0,0 0 0,0 0 0,1 0 0,0-1 0,1 0 0,10 10 0,-14-15 0,0 1 0,1-1 0,-1 0 0,1 0 0,0 0 0,-1 0 0,1 0 0,0-1 0,0 0 0,0 0 0,0 0 0,0 0 0,0-1 0,1 0 0,-1 1 0,0-2 0,0 1 0,0 0 0,7-2 0,0-1 0,0-1 0,0 0 0,0 0 0,-1-1 0,0 0 0,1-1 0,15-12 0,-19 12 0,0 0 0,0 0 0,-1 0 0,0-1 0,0 0 0,-1 0 0,0 0 0,0-1 0,-1 0 0,6-13 0,-9 19 0,0 0 0,0 0 0,-1 0 0,1 0 0,-1 0 0,0 0 0,0 0 0,1 0 0,-1 0 0,-1-1 0,1 1 0,0 0 0,0 0 0,-1 0 0,1 0 0,-2-4 0,0 4 0,1 0 0,-1 0 0,1 0 0,-1 0 0,1 0 0,-1 0 0,0 1 0,0-1 0,0 1 0,0-1 0,0 1 0,0 0 0,0 0 0,-3-1 0,-6-3 0,0 2 0,0 0 0,0 0 0,0 1 0,-1 0 0,-12 0 0,6 1 0,1 2 0,-1 0 0,-23 4 0,6 4-1365,6 0-5461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33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436 911 24575,'0'0'0,"0"0"0,0 0 0,0 0 0,0 0 0,0 0 0,0 0 0,3-7 0,0-4 0,-1-1 0,0 0 0,0 0 0,-1 0 0,-1-17 0,0 27 0,0-14 0,-1-1 0,0 0 0,-1 0 0,-7-24 0,7 32 0,-1 0 0,0 1 0,-1 0 0,0-1 0,0 1 0,-1 1 0,0-1 0,0 1 0,-1 0 0,-7-8 0,6 9 0,1 0 0,-2 0 0,1 1 0,0-1 0,-1 2 0,0-1 0,0 1 0,-1 1 0,1-1 0,-10-1 0,12 3 0,0 1 0,-1 0 0,1 1 0,-1-1 0,1 1 0,-1 0 0,1 1 0,-1 0 0,1 0 0,0 0 0,-1 1 0,1 0 0,0 0 0,-11 6 0,4-1 0,2 0 0,-1 2 0,1-1 0,1 1 0,0 1 0,0 0 0,0 0 0,-12 20 0,12-15 0,0 0 0,1 1 0,1 0 0,1 0 0,0 1 0,-5 23 0,9-27 0,0 1 0,2-1 0,-1 1 0,2-1 0,0 17 0,1-23 0,0 0 0,0 0 0,0-1 0,0 1 0,1 0 0,1-1 0,-1 0 0,1 1 0,0-1 0,0 0 0,0 0 0,6 6 0,-7-10 0,0 0 0,1 0 0,-1 0 0,0 0 0,1 0 0,0 0 0,-1-1 0,1 1 0,0-1 0,0 0 0,-1 0 0,1 0 0,0 0 0,0 0 0,0-1 0,0 1 0,0-1 0,1 0 0,-1 0 0,0 0 0,0 0 0,0-1 0,0 1 0,4-2 0,2-1 0,0 0 0,0 0 0,0-1 0,0-1 0,-1 1 0,14-11 0,-2-1 0,0 0 0,-1-2 0,-1 0 0,-1-1 0,-1-1 0,23-36 0,-9 6 0,42-100 0,-54 105 0,-2 0 0,-2-1 0,-2 0 0,8-63 0,-16 77 0,-2-1 0,-1 0 0,-1 0 0,-2 0 0,-2 1 0,-1-1 0,-10-37 0,9 51 0,6 19 0,0 0 0,0 0 0,0 0 0,0-1 0,-1 1 0,1 0 0,0 0 0,0 0 0,0 0 0,0-1 0,0 1 0,0 0 0,0 0 0,0 0 0,0 0 0,0 0 0,0-1 0,-1 1 0,1 0 0,0 0 0,0 0 0,0 0 0,0 0 0,0 0 0,0 0 0,-1 0 0,1-1 0,0 1 0,0 0 0,0 0 0,0 0 0,-1 0 0,1 0 0,0 0 0,0 0 0,0 0 0,0 0 0,-1 0 0,-2 7 0,0 16 0,2 0 0,2 1 0,5 39 0,14 50 0,-12-68 0,41 172 0,-39-185 0,1-1 0,1 1 0,2-2 0,28 47 0,-39-72 0,0 0 0,1 0 0,0-1 0,0 1 0,0-1 0,7 6 0,-10-9 0,0-1 0,0 1 0,0 0 0,0-1 0,1 1 0,-1-1 0,0 1 0,0-1 0,1 1 0,-1-1 0,0 0 0,0 0 0,1 0 0,-1 0 0,0 0 0,1 0 0,-1 0 0,0 0 0,0 0 0,1-1 0,-1 1 0,0 0 0,0-1 0,1 1 0,-1-1 0,0 1 0,0-1 0,0 0 0,0 0 0,0 1 0,0-1 0,0 0 0,0 0 0,0 0 0,1-2 0,5-7 0,0 0 0,-1 0 0,0-1 0,0 0 0,-2 0 0,7-18 0,5-12 0,-13 34 0,0 0 0,0 0 0,1 1 0,0 0 0,6-8 0,-8 12 0,0 0 0,0 0 0,0 1 0,0-1 0,0 0 0,1 1 0,-1-1 0,0 1 0,1 0 0,-1 0 0,1 0 0,-1 0 0,1 0 0,0 1 0,-1-1 0,1 1 0,5-1 0,-1 2 0,1-1 0,-1 2 0,1-1 0,-1 1 0,0 0 0,0 1 0,0-1 0,0 2 0,10 5 0,1 2 0,0 1 0,18 17 0,-26-21 0,-1 0 0,9 11 0,-15-15 0,-1-1 0,1 1 0,-1 0 0,1 0 0,-1 0 0,-1 0 0,1 0 0,0 0 0,0 5 0,-2-9 0,0 1 0,0-1 0,0 0 0,0 0 0,0 0 0,0 0 0,0 0 0,0 0 0,0 0 0,0 0 0,0 0 0,0 0 0,0 0 0,0 0 0,1 0 0,-1 0 0,0 1 0,0-1 0,0 0 0,0 0 0,0 0 0,0 0 0,0 0 0,0 0 0,0 0 0,0 0 0,0 0 0,0 0 0,0 0 0,0 0 0,0 0 0,0 0 0,1 0 0,-1 0 0,0 0 0,0 0 0,0 0 0,0 0 0,0 0 0,0 0 0,0 0 0,0 0 0,0 0 0,0 0 0,0 0 0,0 0 0,0 0 0,1 0 0,-1 0 0,0 0 0,0 0 0,0 0 0,4-5 0,4-5 0,-1-1 0,2-1 0,-1 2 0,2-1 0,-1 1 0,1 1 0,1 0 0,0 0 0,0 1 0,1 0 0,-1 1 0,16-6 0,12-4 0,0 3 0,55-13 0,45-16 0,-131 40 0,0-1 0,0 0 0,0 0 0,-1-1 0,14-10 0,-19 13 0,0 0 0,0 0 0,0 0 0,0-1 0,0 1 0,0 0 0,-1-1 0,1 1 0,-1-1 0,0 0 0,1 1 0,-1-1 0,0 0 0,-1 0 0,1 0 0,0 1 0,-1-1 0,0 0 0,0 0 0,0 0 0,0-3 0,-2 59 0,10 62 0,-7-112 0,-1 0 0,1-1 0,-1 1 0,1 0 0,0 0 0,0-1 0,0 1 0,1-1 0,-1 1 0,0-1 0,1 0 0,0 1 0,0-1 0,-1 0 0,1 0 0,0 0 0,1 0 0,-1-1 0,3 3 0,-3-3 0,0 0 0,0-1 0,1 1 0,-1 0 0,0-1 0,0 1 0,1-1 0,-1 0 0,0 1 0,1-1 0,-1 0 0,1-1 0,-1 1 0,0 0 0,0-1 0,1 1 0,-1-1 0,0 0 0,0 0 0,1 0 0,-1 0 0,3-2 0,1-1 0,-1 0 0,0 0 0,0-1 0,0 1 0,0-1 0,6-9 0,20-35 0,-25 38 0,-5 10 0,0-1 0,0 0 0,0 0 0,0 1 0,0-1 0,1 1 0,-1-1 0,1 1 0,-1 0 0,1-1 0,-1 1 0,1 0 0,0 0 0,-1 0 0,1 0 0,3-1 0,-3 2 0,0 0 0,0 0 0,0 0 0,0 0 0,0 0 0,0 0 0,0 0 0,0 1 0,0-1 0,0 1 0,0 0 0,0-1 0,-1 1 0,1 0 0,0 0 0,2 2 0,18 12 0,28 25 0,-33-25 0,1-1 0,0 0 0,22 11 0,-28-19 0,0 0 0,1-1 0,-1-1 0,1 0 0,0-1 0,0 0 0,0-1 0,1-1 0,23 1 0,-29-3 0,1 1 0,-1-1 0,0-1 0,0 1 0,1-2 0,-1 1 0,-1-1 0,1 0 0,0-1 0,-1 1 0,1-2 0,-1 1 0,0-1 0,-1 0 0,1 0 0,10-12 0,-15 14 0,1-1 0,-1 0 0,1 0 0,-1 0 0,0 0 0,0 0 0,-1 0 0,1-1 0,-1 1 0,0-1 0,0 1 0,-1-1 0,1 1 0,-1-1 0,0 1 0,0-1 0,0 1 0,-1-1 0,0 1 0,0-1 0,-2-6 0,2 7 0,-1 0 0,1 0 0,-1 0 0,0 1 0,0-1 0,0 1 0,0-1 0,-1 1 0,1 0 0,-1 0 0,0 0 0,0 1 0,0-1 0,0 0 0,0 1 0,-1 0 0,1 0 0,-1 0 0,1 0 0,-1 1 0,0-1 0,0 1 0,0 0 0,-6-1 0,7 2 0,0-1 0,0 1 0,0 1 0,0-1 0,0 0 0,-1 1 0,1-1 0,0 1 0,0 0 0,0 0 0,0 0 0,0 0 0,1 1 0,-4 1 0,2 0 0,0 0 0,0 0 0,1 0 0,0 1 0,0-1 0,0 1 0,0 0 0,-4 7 0,2-2 0,1 0 0,0 1 0,1 0 0,0-1 0,1 1 0,-1 0 0,2 0 0,-1 12 0,1-18 0,1 1 0,0-1 0,1 0 0,-1 1 0,1-1 0,0 0 0,0 1 0,0-1 0,0 0 0,5 8 0,-5-10 0,0 0 0,1 0 0,-1 0 0,1 0 0,0 0 0,-1-1 0,1 1 0,0-1 0,0 1 0,0-1 0,0 1 0,0-1 0,1 0 0,-1 0 0,0 0 0,0-1 0,1 1 0,-1 0 0,1-1 0,4 1 0,-2-1 0,0 0 0,0-1 0,1 1 0,-1-1 0,0-1 0,0 1 0,0 0 0,0-1 0,0 0 0,-1-1 0,1 1 0,0-1 0,-1 1 0,0-1 0,7-6 0,-3 2 0,0-1 0,0 0 0,-1 0 0,0-1 0,0 0 0,7-14 0,-11 17 0,0-1 0,-1 0 0,0 0 0,0 0 0,-1-1 0,1 1 0,-2 0 0,1 0 0,-1-1 0,0 1 0,0 0 0,-1-1 0,-2-10 0,18 25 0,-9-2 0,0 0 0,-1 0 0,1 1 0,-1 0 0,0 0 0,-1 1 0,1-1 0,-1 1 0,3 8 0,-5-12 0,76 165 9,-13 8-121,-43-110 28,-2 1 0,-4 1 1,8 72-1,-20-106 64,-2 0 0,-1 0 0,-2 0-1,-1 1 1,-2-1 0,-1-1 0,-2 1 0,-13 40 0,14-57 80,-1 0 1,-13 23-1,17-34-30,0-1 1,-1 1-1,0-1 1,0 0-1,-1-1 1,1 1-1,-1-1 1,0 1-1,0-1 1,-7 4-1,9-7-25,1 0 1,-1 0-1,0 0 0,0 0 1,0 0-1,0-1 0,0 1 1,0-1-1,0 0 1,0 0-1,0 0 0,0 0 1,0 0-1,0-1 0,0 1 1,0-1-1,0 0 0,0 0 1,0 0-1,-5-3 0,0 0-6,1-1 0,0 0-1,0 0 1,0-1 0,0 0 0,-6-7-1,4 3 1,1-1 0,0 1 0,1-1 0,0-1 0,0 1 0,1-1-1,1 0 1,0-1 0,-4-15 0,5 10 5,0 1 0,2-1 0,0 0 0,1 0 0,1 0 0,3-20 0,1 7-13,1-1-1,17-53 1,31-52-170,5 16-1755,-1 15-4133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36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1 587 24575,'0'16'0,"0"-14"0,0 0 0,1 1 0,-1-1 0,1 0 0,-1 0 0,1 1 0,0-1 0,0 0 0,0 0 0,0 0 0,0 0 0,0 0 0,1-1 0,-1 1 0,1 0 0,-1 0 0,1-1 0,-1 1 0,1-1 0,0 0 0,0 1 0,0-1 0,0 0 0,0 0 0,0 0 0,0 0 0,0-1 0,0 1 0,1 0 0,-1-1 0,0 0 0,0 1 0,1-1 0,-1 0 0,0 0 0,0 0 0,1-1 0,3 0 0,3-1 0,0-1 0,0 0 0,-1 0 0,1-1 0,-1 0 0,1-1 0,-1 1 0,-1-2 0,14-11 0,2-3 0,33-41 0,-27 26 0,-1-2 0,30-54 0,-40 59 0,-3 0 0,0 0 0,15-55 0,-25 70 0,-1 0 0,3-28 0,-7 40 0,0-1 0,0 1 0,0-1 0,0 0 0,-1 1 0,0-1 0,0 1 0,0-1 0,-1 1 0,0 0 0,-4-9 0,5 12 0,1 1 0,-1 0 0,0 0 0,0 0 0,1-1 0,-1 1 0,0 0 0,0 0 0,0 0 0,0 0 0,-1 0 0,1 1 0,0-1 0,0 0 0,0 0 0,-1 1 0,1-1 0,0 1 0,-3-1 0,3 1 0,-1 0 0,1 0 0,0 0 0,-1 0 0,1 1 0,0-1 0,-1 0 0,1 1 0,0-1 0,0 1 0,-1 0 0,1-1 0,0 1 0,0 0 0,0 0 0,-2 1 0,-2 4 0,0-1 0,0 1 0,0 1 0,1-1 0,0 1 0,-4 7 0,-7 19-6,2 1-1,1 0 0,-12 51 1,-7 114-667,20-65 597,9 169-1,35 133 90,-27-391-13,-2-16 0,-1 0 0,-2 0 0,-3 52 0,-2-63-1226,0-7-4900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36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0 330 24575,'5'-7'0,"10"-3"0,1 0 0,32-14 0,-18 9 0,50-24 0,88-49 0,-132 67 0,-1-1 0,49-43 0,-75 56 0,-5 6 0,-1 0 0,0 0 0,1 1 0,6-5 0,-10 6 0,1 1 0,-1 0 0,0 0 0,0 0 0,0 0 0,1 0 0,-1 0 0,0 0 0,0 0 0,0 0 0,1 0 0,-1 0 0,0 0 0,0 0 0,1 0 0,-1 0 0,0 0 0,0 0 0,0 0 0,1 0 0,-1 0 0,0 1 0,0-1 0,0 0 0,1 0 0,-1 0 0,0 0 0,0 0 0,0 0 0,0 1 0,1-1 0,-1 0 0,0 0 0,0 0 0,0 1 0,0-1 0,0 0 0,4 10 0,-3-7 0,42 143 0,-39-135 0,0 1 0,1-1 0,0-1 0,1 1 0,1-1 0,-1 0 0,1 0 0,1-1 0,0 1 0,0-2 0,1 1 0,0-1 0,0-1 0,20 13 0,-25-18 8,0 0 0,-1 0 0,1 0 0,0-1 0,0 1 0,0-1 0,0 0 0,1 0 0,-1-1 0,0 1 0,0-1 0,0 0 0,1 0 0,7-1 0,-7 0-157,1-1 1,0 0-1,0 0 1,-1 0-1,1-1 1,-1 0-1,0 0 1,0 0-1,8-7 1,10-10-6678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37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24575,'0'0'0,"0"0"0,0 0 0,0-2 0,2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38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1 466 24575,'9'0'0,"0"1"0,0-1 0,1 2 0,-1-1 0,0 1 0,-1 1 0,1 0 0,0 0 0,-1 1 0,1 0 0,-1 0 0,0 1 0,-1 0 0,1 0 0,-1 1 0,0 0 0,0 0 0,7 9 0,-11-25 0,-1-1 0,7-12 0,-1 5 0,2 0 0,0 1 0,2 0 0,-1 0 0,2 1 0,0 1 0,1 0 0,1 1 0,0 0 0,19-13 0,-28 23 0,0 0 0,0 1 0,1-1 0,-1 1 0,1 1 0,-1-1 0,1 1 0,0 0 0,0 0 0,8 0 0,-10 2 0,0 0 0,0 0 0,1 0 0,-1 1 0,0 0 0,0 0 0,0 0 0,0 1 0,0-1 0,0 1 0,0 0 0,0 1 0,-1-1 0,7 5 0,7 8 0,-1 0 0,-1 1 0,27 32 0,-26-27 0,2-2 0,24 23 0,-39-39 0,-1-1 0,0 0 0,1 1 0,0-1 0,-1-1 0,1 1 0,0 0 0,0-1 0,0 0 0,0 0 0,0 0 0,8 0 0,-6-1 0,-1 0 0,1-1 0,-1 1 0,1-1 0,-1-1 0,1 1 0,-1-1 0,8-3 0,2-3 0,-1 0 0,0-1 0,0-1 0,-1 0 0,17-17 0,-14 12 0,-2-1 0,0 0 0,0-1 0,17-30 0,-25 37 0,0-1 0,-1 0 0,0 0 0,-1 0 0,-1 0 0,1-1 0,-2 0 0,0 1 0,2-23 0,-4 31 0,0 0 0,0 0 0,-1 0 0,1 0 0,0 0 0,-1 0 0,0 0 0,0 0 0,0 0 0,0 0 0,0 1 0,-1-1 0,1 0 0,-1 1 0,-3-5 0,3 6 0,0-1 0,0 0 0,0 0 0,-1 1 0,1 0 0,-1-1 0,1 1 0,-1 0 0,1 0 0,-1 0 0,0 0 0,1 1 0,-1-1 0,0 1 0,0 0 0,1 0 0,-4 0 0,-3 0 0,-1 1 0,1 0 0,0 1 0,0 0 0,0 0 0,0 1 0,0 0 0,-14 8 0,17-8 0,1 0 0,-1 0 0,1 1 0,0 0 0,0 0 0,0 0 0,1 0 0,-1 1 0,1 0 0,0 0 0,1 0 0,-1 0 0,-4 10 0,7-13 0,0 0 0,1 0 0,-1 0 0,1 0 0,-1 0 0,1 0 0,-1 0 0,1 0 0,0 0 0,0 0 0,0 0 0,1 0 0,-1 0 0,0 0 0,1 0 0,-1 0 0,1 0 0,-1-1 0,1 1 0,0 0 0,0 0 0,0 0 0,0-1 0,0 1 0,0 0 0,1-1 0,-1 1 0,1-1 0,-1 0 0,1 1 0,-1-1 0,1 0 0,0 0 0,-1 0 0,1 0 0,0 0 0,0 0 0,0-1 0,0 1 0,-1-1 0,1 1 0,0-1 0,4 1 0,1-1 0,1 0 0,0 0 0,-1 0 0,1-1 0,-1 0 0,1-1 0,-1 1 0,10-5 0,6-3 0,27-15 0,7-3 0,-57 27 0,1 0 0,-1 0 0,1-1 0,-1 1 0,1 0 0,-1 0 0,1 0 0,-1 0 0,1 0 0,-1 0 0,1 0 0,-1 0 0,1 0 0,-1 0 0,1 0 0,-1 0 0,1 1 0,-1-1 0,1 0 0,-1 0 0,1 1 0,-1-1 0,1 0 0,-1 0 0,1 1 0,-1-1 0,0 0 0,1 1 0,8 15 0,-6-9 0,171 326-766,-66-126 389,-2 7 332,-76-145 2,26 85 1,-50-134 26,-1 0 0,-1 0 0,-1 1 0,0-1 0,-1 1 0,-2 26 1,-1-38 32,0 0 1,-1 0 0,0-1 0,0 1 0,-1 0 0,0-1 0,-5 10 0,4-12 62,1 0 1,-1 0 0,0 0-1,-1-1 1,1 0-1,-1 0 1,0 0 0,-1-1-1,1 1 1,-9 4-1,9-6-64,-1 0 0,0 0 0,0-1 0,0 0 0,0 0 0,0 0 0,0-1 0,0 1 0,-1-2 0,1 1 0,-1-1-1,1 0 1,0 0 0,-1-1 0,1 1 0,0-1 0,-1-1 0,1 1 0,0-1 0,0-1 0,0 1 0,-7-4 0,2-1-17,-1 0-1,1 0 1,1-1 0,-1-1 0,2 0 0,-1 0 0,1-1 0,0 0-1,-13-21 1,10 11 1,1 0 0,1-1 0,2 0 0,0 0 0,1-1 0,0 0 0,2 0 0,1 0 0,-2-45 0,5 38 0,2 0 0,0 0 0,3 0 0,0 0 0,2 0 0,1 1 0,14-38 0,-2 20 0,36-62 0,34-38 0,-32 53 0,-52 86 0,-1 0 0,-1 0 0,1 0 0,-1 0 0,-1-1 0,1 1 0,1-12 0,-4 16 0,1 0 0,-1 0 0,0 0 0,0 0 0,-1 0 0,1 0 0,-1 0 0,1 0 0,-1 0 0,0 1 0,0-1 0,0 0 0,0 0 0,-1 1 0,1-1 0,-1 1 0,0-1 0,1 1 0,-1 0 0,0 0 0,0-1 0,-5-2 0,6 4 0,0 0 0,-1 0 0,1 0 0,0 0 0,-1 0 0,1 0 0,-1 1 0,1-1 0,-1 0 0,0 1 0,1 0 0,-1-1 0,1 1 0,-1 0 0,0-1 0,1 1 0,-1 0 0,0 0 0,1 1 0,-1-1 0,0 0 0,1 0 0,-1 1 0,0-1 0,-1 2 0,1-1 0,0 0 0,1 0 0,-1 1 0,0-1 0,1 1 0,-1-1 0,1 1 0,0-1 0,-1 1 0,1 0 0,0 0 0,0 0 0,0-1 0,0 1 0,1 0 0,-1 0 0,0 0 0,1 1 0,-1 2 0,0-3 0,1 0 0,0 1 0,0-1 0,0 0 0,0 1 0,0-1 0,0 0 0,0 1 0,1-1 0,-1 0 0,1 1 0,0-1 0,0 0 0,0 0 0,0 0 0,0 0 0,1 2 0,0-1 0,0-1 0,1 0 0,-1 0 0,0 0 0,1 0 0,-1-1 0,1 1 0,-1 0 0,1-1 0,0 0 0,4 2 0,3-1 0,-1 0 0,0 0 0,1-1 0,-1 0 0,1 0 0,0-1 0,12-2 0,-2-1 0,0-1 0,37-12 0,36-20 0,34-10 0,-119 43 0,0 1 0,0 1 0,1 0 0,-1 0 0,0 0 0,0 1 0,1 0 0,12 2 0,-17-1 0,0 1 0,1-1 0,-1 0 0,0 1 0,0 0 0,0 0 0,0 0 0,0 1 0,0-1 0,-1 1 0,1 0 0,-1 0 0,0 0 0,0 0 0,0 1 0,0-1 0,2 5 0,0 0 0,1 1 0,-6-9 0,1 0 0,-1 0 0,0 0 0,1 0 0,-1 0 0,1 0 0,-1 0 0,0 0 0,1-1 0,-1 1 0,1 0 0,-1 0 0,0 0 0,1-1 0,-1 1 0,0 0 0,1 0 0,-1-1 0,0 1 0,1 0 0,-1-1 0,0 1 0,0 0 0,1-1 0,-1 1 0,0 0 0,0-1 0,109-172 0,-76 116 0,36-61-1365,-40 68-5461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1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24575,'0'0'0,"0"0"0,0 0 0,0 3 0,1 8 0,3 19 0,-2-16 0,95 863-1493,-79-489 1383,-24-2 0,5-368-249,-1 0-1,-4 19 0,3-24-5039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1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24575,'6'-6'0,"-3"3"0,15-11 0,0 1 0,0 1 0,1 1 0,1 0 0,0 2 0,0 0 0,26-7 0,-31 12 0,-1 0 0,1 1 0,0 1 0,0 0 0,0 1 0,0 1 0,1 0 0,-1 1 0,0 0 0,0 2 0,21 5 0,-25-5 0,-1 1 0,1 0 0,-1 1 0,-1 0 0,1 0 0,-1 1 0,0 0 0,0 1 0,-1 0 0,1 0 0,-2 1 0,1 0 0,-1 0 0,0 1 0,-1 0 0,9 15 0,-11-16 0,-1 0 0,1 1 0,-1-1 0,-1 1 0,1 0 0,-1-1 0,-1 1 0,0 0 0,0 0 0,-1 0 0,0 0 0,0 1 0,-1-1 0,-4 16 0,3-17 0,0-1 0,-1 1 0,0-1 0,-1 1 0,0-1 0,0 0 0,-1 0 0,1-1 0,-1 1 0,-1-1 0,1 0 0,-1 0 0,0-1 0,0 0 0,-1 0 0,-10 6 0,14-9 6,0-1 1,0 1-1,1-1 0,-1 0 0,0 0 1,0 0-1,0 0 0,0-1 0,0 1 1,0-1-1,0 0 0,-1 0 0,1 0 0,0 0 1,0 0-1,0-1 0,0 1 0,-3-2 1,1 0-156,0 0 1,1-1 0,-1 1-1,1-1 1,-1 0-1,1 0 1,0 0 0,0-1-1,-5-6 1,-13-16-6678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2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24575,'0'0'0,"0"3"0,1 23 0,9 51 0,-2-24 0,7 192 0,-15-241 0,-1 17 0,1-21 0,0 1 0,0 0 0,-1-1 0,1 1 0,0-1 0,0 1 0,0 0 0,-1-1 0,1 1 0,0-1 0,0 1 0,-1-1 0,1 1 0,-1-1 0,1 1 0,0-1 0,-1 1 0,1-1 0,-1 0 0,1 1 0,-1-1 0,1 0 0,-1 1 0,0-1 0,1 0 0,-2 1 0,2-1 0,0 0 0,-1 0 0,1 0 0,0 0 0,-1 0 0,1-1 0,0 1 0,-1 0 0,1 0 0,0 0 0,-1 0 0,1-1 0,0 1 0,0 0 0,-1 0 0,1 0 0,0-1 0,0 1 0,-1 0 0,1 0 0,0-1 0,0 1 0,0 0 0,-1-1 0,1 1 0,0 0 0,0-1 0,0 1 0,0 0 0,0 0 0,0-1 0,0 0 0,-2-13 0,1 13 0,1-10 0,0 0 0,1 0 0,0 0 0,0 0 0,1 1 0,1-1 0,0 1 0,0-1 0,1 1 0,0 0 0,11-18 0,-7 16 0,0 0 0,0 0 0,1 0 0,1 1 0,0 1 0,0-1 0,1 2 0,18-13 0,20-6 0,-35 21 0,-1-1 0,1 0 0,21-18 0,-29 21 0,0-1 0,1 1 0,-1 0 0,1 1 0,1 0 0,-1 0 0,0 0 0,10-2 0,-13 5 0,1 0 0,-1 0 0,1 0 0,-1 1 0,1-1 0,-1 1 0,1 1 0,-1-1 0,1 0 0,0 1 0,-1 0 0,0 0 0,1 1 0,-1-1 0,0 1 0,6 2 0,0 2 0,0 1 0,0 0 0,0 0 0,-1 1 0,0 0 0,-1 1 0,0 0 0,0 0 0,-1 1 0,7 11 0,6 14 0,26 61 0,-39-79 0,-11-34 0,0 1 0,-3-29 0,5 27 0,-13-99 0,-1-128 0,16 241 0,1-14 0,-1 18 0,0-1 0,0 1 0,0-1 0,0 0 0,0 1 0,0-1 0,1 1 0,-1-1 0,0 1 0,0-1 0,1 0 0,-1 1 0,0-1 0,1 1 0,-1-1 0,1 1 0,-1 0 0,0-1 0,1 1 0,-1-1 0,1 1 0,0-1 0,0 1-26,0 0 1,0 1-1,0-1 0,0 0 0,0 0 1,0 0-1,0 1 0,-1-1 0,1 1 1,0-1-1,0 1 0,0-1 0,0 1 0,-1-1 1,1 1-1,0-1 0,0 2 0,1 0-875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563 496 24575,'2'0'0,"0"0"0,-1-1 0,1 1 0,-1 0 0,1-1 0,-1 0 0,1 1 0,-1-1 0,1 0 0,-1 0 0,0 0 0,1 0 0,-1 0 0,0 0 0,2-2 0,1-2 0,0 1 0,6-11 0,-5 6 0,-1 0 0,0 0 0,0 0 0,-1 0 0,0-1 0,-1 0 0,0 1 0,-1-1 0,0 0 0,0-12 0,-1 6 0,-1 0 0,-1 0 0,0 0 0,-1 0 0,-8-24 0,5 25 0,0 1 0,0 0 0,-2 0 0,1 1 0,-2 0 0,0 0 0,0 1 0,-1 0 0,-1 1 0,0 0 0,0 1 0,-1 0 0,-18-12 0,21 17 0,0 0 0,1 0 0,-2 1 0,1 0 0,0 0 0,-1 1 0,0 1 0,1 0 0,-1 0 0,0 1 0,0 0 0,0 0 0,0 1 0,0 1 0,0 0 0,0 0 0,0 1 0,0 0 0,0 1 0,1 0 0,-16 7 0,12-3 0,0 1 0,0 0 0,1 1 0,0 0 0,0 1 0,1 1 0,1 0 0,0 0 0,0 1 0,1 0 0,-12 22 0,6-7 0,2 1 0,1 0 0,1 1 0,-13 53 0,16-44 0,2-1 0,-2 42 0,7-57 0,1 0 0,1 0 0,0 0 0,2-1 0,6 23 0,-7-37 0,0 0 0,0 0 0,1-1 0,0 1 0,0-1 0,1 1 0,-1-1 0,1 0 0,9 9 0,-10-12 0,1 1 0,0-1 0,0 0 0,0 0 0,0-1 0,1 1 0,-1-1 0,1 0 0,0 0 0,-1 0 0,1-1 0,0 1 0,0-1 0,6 0 0,-1 0 0,0-1 0,0 0 0,-1-1 0,1 0 0,0-1 0,-1 0 0,1 0 0,-1-1 0,0 0 0,0-1 0,0 1 0,0-2 0,-1 0 0,16-10 0,-14 6 0,1 1 0,-1-1 0,-1-1 0,0 0 0,0 0 0,-1 0 0,-1-1 0,1-1 0,-2 1 0,8-18 0,-4 2 0,-2 0 0,0 0 0,-2-1 0,-1 0 0,-2 0 0,0 0 0,-3-40 0,-3 48 0,4 21 0,0 6 0,4 10 0,1-1 0,1 0 0,0 0 0,0 0 0,18 24 0,-4-10 0,42 45 0,-56-67 0,0 0 0,1-1 0,0 0 0,0 0 0,1-1 0,0 0 0,0 0 0,0-1 0,1 0 0,16 5 0,5-3-1365,-3-2-5461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2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24575,'4'5'0,"4"5"0,0 0 0,-1 1 0,-1 0 0,10 21 0,14 51 0,-26-73 0,-3-4 0,36 108 0,-29-82 0,8 53 0,-15-75 0,1-28 0,9-15 0,1 0 0,2 1 0,31-54 0,-38 74 0,0 0 0,2 1 0,-1 0 0,18-17 0,-22 25 0,0 0 0,0 0 0,0 0 0,1 0 0,-1 1 0,1 0 0,5-3 0,-7 4 0,0 1 0,0-1 0,0 0 0,0 1 0,-1 0 0,1 0 0,0 0 0,0 0 0,0 0 0,0 0 0,0 1 0,0 0 0,4 1 0,0 1 0,-1 0 0,1 1 0,-1 0 0,0 0 0,0 0 0,0 1 0,-1 0 0,1 0 0,5 8 0,7 9 0,15 26 0,-27-39 0,26 42 0,-16-24 0,33 42 0,-48-68 0,0 0 0,0 1 0,0-1 0,0 0 0,0 0 0,0 0 0,1 0 0,-1 0 0,1 0 0,-1 0 0,0-1 0,1 1 0,2 1 0,-3-2 0,0-1 0,0 1 0,0 0 0,0 0 0,0 0 0,0 0 0,0-1 0,-1 1 0,1-1 0,0 1 0,0 0 0,0-1 0,-1 1 0,1-1 0,0 0 0,0 1 0,-1-1 0,1 0 0,-1 1 0,1-1 0,0 0 0,-1 0 0,1 1 0,-1-1 0,0 0 0,1-1 0,9-17-49,-2-1 1,0 0-1,9-40 0,-6 23-1121,8-28-5656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43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0 24575,'0'5'0,"14"65"0,-2-15 0,40 381 0,-29-195 0,-17-194 0,-1-11 0,0 43 0,-5-75 0,0 1 0,0-1 0,-1 1 0,1-1 0,-1 0 0,-2 5 0,3-8 0,0-1 0,0 1 0,-1 0 0,1 0 0,-1-1 0,1 1 0,-1 0 0,1-1 0,-1 1 0,1 0 0,-1-1 0,1 1 0,-1-1 0,0 1 0,1-1 0,-1 1 0,0-1 0,0 1 0,1-1 0,-1 0 0,0 1 0,0-1 0,1 0 0,-1 0 0,0 1 0,0-1 0,0 0 0,0 0 0,1 0 0,-1 0 0,0 0 0,0 0 0,0-1 0,0 1 0,1 0 0,-3-1 0,-6-2 0,0-1 0,0-1 0,0 1 0,1-1 0,-1-1 0,-7-6 0,-1 0 0,-188-144 0,197 148 0,8 8 0,0 0 0,0 0 0,0-1 0,0 1 0,0 0 0,0 0 0,0 0 0,0 0 0,0 0 0,0-1 0,0 1 0,0 0 0,0 0 0,0 0 0,0 0 0,0 0 0,0-1 0,0 1 0,0 0 0,0 0 0,0 0 0,0 0 0,0 0 0,0 0 0,0-1 0,0 1 0,0 0 0,0 0 0,0 0 0,0 0 0,0 0 0,1 0 0,-1 0 0,0-1 0,0 1 0,2 0 0,-1-1 0,1 1 0,0 0 0,-1-1 0,1 1 0,0 0 0,0 0 0,-1 0 0,4 1 0,73 6 0,37 3 0,-17-5-1365,-7-2-5461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1:59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24575,'0'0'0,"0"0"0,0 0 0,2 0 0,19 5 0,0-2 0,0-1 0,22 0 0,66-4 0,-60-1 0,-34 3 0,268-13 0,0-15 0,-71 2 0,-145 22 0,79 4 0,-91 3 0,69 4 0,-122-7-52,0 0-1,0 0 1,0 0-1,0 0 1,0 0-1,0 0 1,0-1-1,0 1 1,0-1-1,0 1 1,0-1-1,0 0 1,0 0-1,0 1 1,-1-1-1,1-1 1,0 1-1,-1 0 1,1 0-1,-1-1 1,1 1-1,-1 0 0,0-1 1,1 0-1,0-1 1,2-5-6774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0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24575,'0'0'0,"0"0"0,0 0 0,488-7 0,-284 4 0,-204 3 0,0 0 0,0 0 0,0 0 0,0 0 0,0 0 0,1 0 0,-1 0 0,0 0 0,0 0 0,0 0 0,0 0 0,0 0 0,0 0 0,0 1 0,0-1 0,0 0 0,1 0 0,-1 0 0,0 0 0,0 0 0,0 0 0,0 0 0,0 0 0,0 0 0,0 0 0,0 0 0,0 1 0,0-1 0,0 0 0,0 0 0,0 0 0,0 0 0,0 0 0,0 0 0,0 0 0,0 0 0,0 1 0,0-1 0,0 0 0,0 0 0,0 0 0,0 0 0,0 0 0,0 0 0,-3 8 0,-7 8 0,9-15 0,-22 31 0,-39 39 0,19-24 0,-259 343 0,299-385 0,-1 0 0,0 0 0,1 0 0,-5 10 0,7-16 0,0 0 0,0 0 0,-1-1 0,1 1 0,0 0 0,0 0 0,0-1 0,0 1 0,-1-3 0,-8-18 0,0 0 0,-12-40 0,7 16 0,-70-149 0,60 142 0,21 44-341,0 1 0,1-1-1,-4-15 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1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24575,'0'-2'0,"0"1"0,1 0 0,-1 0 0,0-1 0,1 1 0,-1 0 0,1 0 0,0 0 0,-1 0 0,1 0 0,0 0 0,0 0 0,-1 0 0,1 0 0,0 0 0,0 0 0,0 0 0,0 1 0,0-1 0,2-1 0,-2 2 0,1-1 0,-1 0 0,0 0 0,1 1 0,-1-1 0,1 1 0,-1-1 0,0 1 0,1 0 0,-1 0 0,1-1 0,0 1 0,-1 0 0,1 0 0,-1 0 0,3 1 0,-2 0 0,1 0 0,-1 0 0,0 1 0,0-1 0,1 0 0,-1 1 0,0 0 0,0-1 0,-1 1 0,3 3 0,15 23 0,-13-20 0,18 34 0,-2 0 0,-1 1 0,-3 2 0,18 61 0,-12-16 0,15 119 0,-30-109 0,-9-81 0,0-1 0,-2 1 0,-4 25 0,6-43 0,0 0 0,0-1 0,-1 1 0,1 0 0,0 0 0,0-1 0,-1 1 0,1 0 0,-1 0 0,1-1 0,0 1 0,-1-1 0,1 1 0,-1 0 0,0-1 0,0 1 0,1 0 0,-1-1 0,1 0 0,0 0 0,-1 0 0,1 0 0,-1 0 0,1 0 0,-1 1 0,1-1 0,0 0 0,-1 0 0,1 0 0,-1 0 0,1-1 0,-1 1 0,1 0 0,-1 0 0,1 0 0,0 0 0,-1 0 0,0-1 0,0 0 0,-1 0 0,0 0 0,0-1 0,1 1 0,-1 0 0,1-1 0,-1 1 0,1-1 0,0 0 0,-3-3 0,-1-6 0,-1-1 0,1 0 0,1 0 0,0-1 0,-2-12 0,-8-66 0,6 14 0,3-104 0,6 168 0,0 0 0,0 0 0,1 0 0,1 0 0,0 0 0,1 0 0,0 0 0,1 1 0,0 0 0,1 0 0,0 0 0,1 1 0,1 0 0,0 0 0,12-13 0,-11 15 0,1-1 0,0 1 0,1 1 0,-1 0 0,2 0 0,-1 1 0,1 1 0,0 0 0,16-6 0,-19 9 0,0 1 0,0 0 0,0 0 0,0 1 0,0 0 0,0 1 0,0 0 0,1 0 0,-1 1 0,0 0 0,0 0 0,0 1 0,0 1 0,13 5 0,-3 1 0,1 1 0,-2 0 0,1 2 0,-2 0 0,0 2 0,0-1 0,-1 2 0,19 22 0,-8-4 0,-2 0 0,-1 2 0,26 49 0,28 85 0,-76-167 0,-1 1 0,0-1 0,0 1 0,0 0 0,0-1 0,0 1 0,-1 0 0,1-1 0,-1 1 0,0 0 0,1 0 0,-1-1 0,-1 4 0,1-6 5,0 0-1,0 0 0,-1 0 0,1-1 1,0 1-1,0 0 0,-1 0 0,1 0 1,0 0-1,0 0 0,-1 0 1,1 0-1,0 0 0,0 0 0,-1 0 1,1 0-1,0 0 0,0 0 1,-1 0-1,1 0 0,0 0 0,-1 0 1,1 0-1,0 0 0,0 0 0,-1 0 1,1 1-1,-10 2-1489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3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651 0 24575,'0'0'0,"-5"1"0,0-1 0,-1 1 0,1 0 0,0 0 0,0 0 0,-9 4 0,-28 15 0,31-14 0,-30 18-6,2 1 0,-43 34 0,-64 71-589,101-86 529,-44 57-1,73-81 69,1 1 0,1 1 0,1 0-1,0 1 1,-13 37 0,23-51-2,0 1 0,1-1 0,0 1 0,0-1 0,1 1 0,0 18 0,2-21 0,-1 0 0,2 0 0,-1 0 0,1 0 0,0-1 0,0 1 0,0-1 0,1 1 0,0-1 0,5 7 0,2 1 33,0-2 1,0 1-1,1-1 1,1-1-1,22 18 1,71 42 500,-90-62-534,17 11 0,59 39 0,-78-50 0,0 2 0,-1 0 0,0 0 0,14 19 0,-22-25 0,-1 0 0,0 0 0,0 0 0,0 0 0,0 1 0,-1-1 0,0 1 0,0 0 0,-1-1 0,0 1 0,0 0 0,0 0 0,-1 0 0,0 9 0,0-6 0,-2 0 0,1 1 0,-2-1 0,1 0 0,-1-1 0,0 1 0,-1 0 0,-7 12 0,-1-1 0,-1 0 0,-1-1 0,0-1 0,-2 0 0,0-1 0,-1-1 0,-35 26 0,46-38-170,0 1-1,-1-2 0,0 1 1,1-1-1,-1 0 0,0 0 1,-8 1-1,-7-1-6655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4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24575,'0'0'0,"5"3"0,-1 0 0,0 1 0,0 0 0,-1 0 0,1 0 0,-1 1 0,0-1 0,3 7 0,16 38 0,-14-30 0,24 65 0,-4 1 0,32 160 0,-53-201 0,-3-1 0,-2 1 0,-3 57 0,1-93 0,-1 9 0,1-17 0,0 0 0,0 1 0,-1-1 0,1 0 0,0 1 0,0-1 0,0 0 0,-1 0 0,1 1 0,0-1 0,-1 0 0,1 0 0,0 1 0,0-1 0,-1 0 0,1 0 0,0 0 0,-1 1 0,1-1 0,0 0 0,-1 0 0,1 0 0,0 0 0,-1 0 0,1 0 0,-1 0 0,1 0 0,0 0 0,-1 0 0,1 0 0,0 0 0,-1 0 0,1 0 0,0 0 0,-1 0 0,1 0 0,0-1 0,-1 1 0,0 0 0,-3-2 0,0 0 0,0-1 0,0 1 0,0-1 0,1 0 0,-1 1 0,1-2 0,0 1 0,-1 0 0,2-1 0,-1 1 0,0-1 0,1 0 0,-1 0 0,1 0 0,0 0 0,-2-6 0,-1-3 0,1-1 0,0-1 0,1 1 0,-2-17 0,3 8 0,2 0 0,0 0 0,1 1 0,1-1 0,1 0 0,2 1 0,0-1 0,1 1 0,1 0 0,1 1 0,1 0 0,17-29 0,-20 41 0,0 0 0,0 0 0,1 1 0,0 0 0,1 0 0,16-12 0,-18 15 0,1 1 0,-1 0 0,1 0 0,1 0 0,-1 1 0,0 0 0,1 1 0,0 0 0,15-3 0,-20 5 0,0 0 0,0 0 0,0 0 0,0 0 0,0 0 0,1 1 0,-1-1 0,0 1 0,0 0 0,0 0 0,-1 0 0,6 3 0,-3-1 0,-1 0 0,1 1 0,-1-1 0,0 1 0,0 0 0,6 7 0,-1 1 0,-1 1 0,0 0 0,-1 1 0,7 16 0,33 98 120,-42-109-417,0 1 0,-2-1 0,0 1 0,0 36 0,-3-45-6529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4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24575,'0'5'0,"0"9"0,2 183 0,14 0 0,31 97 0,-46-289-103,0-2-55,0 1 1,-1-1-1,1 0 0,0 0 0,1 1 1,-1-1-1,3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5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24575,'0'16'0,"1"51"0,17 121 0,-11-148 0,3 1 0,1-2 0,1 1 0,22 44 0,-15-46 0,31 49 0,-38-69 0,1-1 0,0 0 0,2-1 0,25 24 0,-36-37 0,0 0 0,1 1 0,0-1 0,-1-1 0,1 1 0,0-1 0,0 0 0,9 3 0,-11-4 0,-1-1 0,2 0 0,-1 1 0,0-1 0,0 0 0,0 0 0,0-1 0,0 1 0,0 0 0,0-1 0,0 0 0,-1 0 0,1 0 0,0 0 0,0 0 0,5-4 0,0-1 0,0 0 0,0-1 0,0 0 0,-1-1 0,0 0 0,9-12 0,31-56 0,-44 71 0,39-75-1365,-38 70-5461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5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31 24575,'0'0'0,"0"-7"0,0 4 0,-1-15 0,0 15 0,-3 12 0,0 3 0,2 0 0,-1 1 0,0 15 0,1 42 0,2-59 0,-1 19 0,2 0 0,1 0 0,10 45 0,-10-65 0,0 0 0,1 0 0,1 0 0,-1 0 0,2-1 0,-1 1 0,1-1 0,1 0 0,0-1 0,0 1 0,1-1 0,0 0 0,14 12 0,-18-18 8,0 1 0,1-1 0,-1 0 0,1 0 0,-1-1 0,1 1 0,0-1 0,0 1 0,-1-1 0,1 0 0,0-1 0,0 1 0,0-1 0,5 0 0,-3 0-157,-1-1 1,0 0-1,1 0 1,-1 0-1,0-1 1,0 0-1,0 0 1,0 0-1,8-5 1,13-11-6678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24575,'2'2'0,"-1"1"0,1-1 0,-1 0 0,0 0 0,0 1 0,2 4 0,2 3 0,81 182 0,-70-148 0,-1 0 0,12 70 0,-27-113 0,3 12 0,-1 1 0,-1 1 0,0-1 0,0 0 0,-2 16 0,-1-65 0,4 9 0,1 1 0,1 0 0,2 0 0,0 0 0,1 1 0,2 0 0,0 0 0,20-33 0,-23 47 0,1 0 0,0 1 0,1-1 0,0 2 0,0-1 0,1 1 0,16-12 0,-20 16 0,0 1 0,0 1 0,1-1 0,-1 1 0,0 0 0,1 0 0,10-2 0,-12 4 0,0-1 0,0 1 0,0 0 0,0 0 0,0 1 0,0-1 0,0 1 0,0 0 0,-1 0 0,1 0 0,0 0 0,5 3 0,-1 1 0,1 0 0,-1 1 0,-1 0 0,1 0 0,8 9 0,32 40 0,-42-47 0,45 60 0,-36-44 0,2-2 0,30 33 0,-35-45-1365,-3-4-5461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6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24575,'2'17'0,"-1"-13"0,1-1 0,-1 1 0,1-1 0,0 1 0,0-1 0,0 0 0,0 0 0,1 0 0,-1 0 0,1 0 0,0 0 0,0-1 0,0 1 0,0-1 0,0 0 0,7 3 0,-7-3 0,0-1 0,0 0 0,0 0 0,0 0 0,0 0 0,0-1 0,1 1 0,-1-1 0,0 0 0,0 0 0,0 0 0,1 0 0,-1 0 0,0-1 0,0 0 0,0 1 0,0-1 0,0 0 0,0-1 0,0 1 0,3-2 0,2-3 15,-1 1 0,0-1 0,0 0 0,-1-1 0,0 1 0,0-1 0,5-9 0,4-7-758,12-26 1,-10 15-6084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07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701 129 24575,'1'-2'0,"-1"0"0,1 1 0,0-1 0,0 0 0,0 0 0,0 0 0,0 1 0,0-1 0,0 0 0,0 1 0,1-1 0,2-1 0,1-4 0,-1 3 0,-1 0 0,-1-1 0,1 0 0,0 1 0,-1-1 0,0 0 0,2-9 0,-3 12 0,-1 1 0,0 0 0,1-1 0,-1 1 0,0-1 0,0 1 0,0-1 0,0 1 0,0-1 0,0 1 0,0-1 0,0 1 0,-1-1 0,1 1 0,0 0 0,-1-1 0,0 1 0,1 0 0,-1-1 0,0 1 0,1 0 0,-1-1 0,0 1 0,0 0 0,0 0 0,0 0 0,0 0 0,0 0 0,-1 0 0,1 0 0,0 0 0,-2 0 0,-3-1 0,1 0 0,-1 1 0,0 0 0,0 0 0,1 0 0,-1 1 0,0 0 0,0 0 0,-9 1 0,-4 3 0,-30 7 0,26-4 0,0 2 0,1 0 0,0 1 0,0 1 0,-20 15 0,12-5 0,0 2 0,-42 42 0,66-60 0,0 1 0,0-1 0,1 1 0,-1 0 0,1 1 0,0-1 0,1 1 0,-1 0 0,-4 11 0,9-17 0,-1 0 0,1 0 0,0 1 0,0-1 0,0 0 0,0 0 0,0 0 0,0 0 0,0 0 0,0 0 0,0 0 0,0 0 0,0 0 0,1 0 0,-1 0 0,0 0 0,1 0 0,-1 0 0,1 0 0,-1 0 0,1 0 0,-1-1 0,1 1 0,0 0 0,-1 0 0,1 0 0,0-1 0,0 1 0,1 0 0,1 2 0,2-1 0,-1 0 0,0 0 0,0 0 0,7 2 0,30 7 0,82 11 0,-65-13 0,-24-4 0,143 26 0,-2 12 0,-163-40 0,1 1 0,-1 0 0,0 1 0,0 1 0,0 0 0,18 12 0,-28-16 0,0 0 0,0-1 0,0 1 0,-1 0 0,1 0 0,0 0 0,-1 0 0,1 1 0,-1-1 0,0 0 0,0 1 0,0-1 0,0 1 0,0-1 0,-1 1 0,2 3 0,-2-2 0,0-1 0,-1 0 0,1 1 0,0-1 0,-1 0 0,0 1 0,0-1 0,0 0 0,0 0 0,0 0 0,-3 5 0,-3 2 0,0 0 0,-1 0 0,0 0 0,0-1 0,-1 0 0,-11 8 0,-12 8-91,-2-1 0,0-1 0,-2-2 0,-45 20-1,19-15-264,-119 34 0,115-44 122,0-3 0,-1-2-1,0-4 1,-69-1 0,50-8-5618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1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1 428 24575,'0'-13'0,"0"0"0,0 8 0,-1 0 0,1-1 0,2-7 0,-2 11 0,0 1 0,1-1 0,-1 1 0,1-1 0,0 1 0,-1-1 0,1 1 0,0 0 0,0-1 0,0 1 0,0 0 0,0 0 0,0-1 0,0 1 0,0 0 0,2-1 0,13-8 0,0 1 0,1 0 0,0 2 0,35-12 0,77-10 0,124-2 0,-181 24 0,332-17 0,-227 17 0,360-14 0,-347 15 0,66-4 0,-185 4 0,109-23 0,-155 23 0,123-32 0,-123 30 0,-1-1 0,0-1 0,41-24 0,-62 32-273,1-1 0,0 0 0,-1 0 0,5-5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2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11 24575,'0'0'0,"0"0"0,91-5 0,-17 1 0,-7 2 0,-1 4 0,103 16 0,-31 9 0,-100-18 0,58 23 0,-89-29 0,0 0 0,1-1 0,7 2 0,-26 9 0,-128 94 0,-4 4 0,-150 195 0,285-297 0,-11 12 0,18-19 0,-1 0 0,0-1 0,1 0 0,-1 1 0,0-1 0,0 0 0,0 0 0,0 0 0,-3 1 0,3-2 0,1 0 0,0 0 0,-1 0 0,1 0 0,0-1 0,0 1 0,-1 0 0,1-1 0,0 1 0,0 0 0,0-1 0,0 0 0,0 1 0,-1-1 0,1 0 0,0 1 0,0-1 0,1 0 0,-1 0 0,0 0 0,-1-1 0,-16-23 0,17 25 0,-36-66 0,-42-98 0,73 150 0,2 6 0,-42-102 0,39 89 0,1 0 0,0 0 0,-3-31 0,8 33-1365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24575,'0'0'0,"0"0"0,0 0 0,0 1 0,14 43 0,-1 0 0,6 51 0,-2-12 0,34 98 0,-6-24 0,-34-111 0,8 67 0,-18-97-273,1-1 0,-2 1 0,0 0 0,-3 23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3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1 353 24575,'0'-3'0,"1"1"0,0 0 0,0 0 0,0-1 0,0 1 0,1 0 0,-1 0 0,0 0 0,1 0 0,-1 0 0,4-2 0,2-5 0,17-19 0,0 0 0,2 1 0,46-37 0,-31 33 0,1 2 0,47-24 0,-71 43 0,0 2 0,0 0 0,0 1 0,1 1 0,29-5 0,-32 8 0,0 2 0,0 0 0,1 0 0,-1 2 0,0 0 0,32 6 0,-28-2 0,-1 0 0,1 1 0,-1 2 0,33 15 0,-45-19 0,0 1 0,0-1 0,0 1 0,0 0 0,-1 1 0,0 0 0,0 0 0,0 0 0,-1 0 0,0 1 0,0 0 0,0 0 0,-1 1 0,4 9 0,-7-14 0,0-1 0,0 1 0,-1-1 0,1 1 0,-1 0 0,0-1 0,0 1 0,0 0 0,0-1 0,0 1 0,0 0 0,-1-1 0,1 1 0,-3 5 0,1-4 0,1-1 0,-1 1 0,-1-1 0,1 1 0,0-1 0,-1 0 0,0 0 0,-6 5 0,-1 1 0,-1-2 0,-1 0 0,0 0 0,-23 9 0,25-11 0,-80 30 0,73-29 0,1-1 0,-2-1 0,-24 3 0,35-7 0,-6 2 0,13-2 0,0 0 0,-1 0 0,1 0 0,0 1 0,0-1 0,0 0 0,-1 0 0,1 0 0,0 1 0,0-1 0,0 0 0,0 0 0,-1 1 0,1-1 0,0 0 0,0 0 0,0 1 0,0-1 0,0 0 0,0 1 0,0-1 0,0 0 0,0 1 0,0-1 0,0 0 0,0 0 0,0 1 0,0-1 0,0 0 0,0 1 0,0-1 0,0 0 0,0 0 0,0 1 0,0-1 0,1 0 0,-1 0 0,0 1 0,0-1 0,0 0 0,2 4 0,0-1 0,1 0 0,-1 1 0,1-1 0,-1 0 0,1 0 0,0-1 0,5 5 0,29 17 0,-23-15 0,105 71 0,82 47 0,-191-122-43,-8-5-39,-1 0-1,1 1 0,-1-1 1,1 1-1,-1-1 0,1 1 1,-1 0-1,1-1 0,-1 1 1,0 0-1,0 0 1,1 0-1,-1 0 0,0 0 1,2 2-1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9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24575,'0'0'0,"6"6"0,8 14 0,13 22 0,11 26 0,12 31 0,0 26 0,-7 25-2046,-20 21 2046,-28 6 0,-39 1 0,-26-16 0,0-36-6145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6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24575,'0'0'0,"2"1"0,5 6 0,2 5 0,4 10 0,1 7 0,2 11 0,3 13 0,3 18 0,3 12 0,0 5 0,-5-2 0,-6-11 0,-4-19-8191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7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24575,'0'0'0,"0"0"0,0 0 0,0 0 0,0 0 0,0 0 0,0 0 0,0 3 0,-2 8 0,-6 10 0,-6 14 0,-4 7 0,0 1 0,2-7-8191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7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1 24575,'-38'0'0,"20"0"0,20 11 0,55 230 133,-9-38-1631,-36-159-5328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24575,'1'14'0,"35"275"0,20-4 0,-11-58 0,-35-170-117,7 30-507,6 102 0,-22-167-6202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7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24575,'0'0'0,"0"0"0,0 0 0,0 0 0,0 0 0,2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8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24575,'0'0'0,"0"0"0,0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8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24575,'0'11'0,"0"20"0,5 113 0,-3-129 0,0 0 0,1-1 0,1 1 0,0-1 0,1 0 0,0 0 0,11 20 0,-13-29 0,1 0 0,-1 0 0,1 0 0,0-1 0,0 0 0,0 1 0,0-1 0,1-1 0,7 6 0,-8-7 0,0 0 0,0 0 0,1 0 0,-1-1 0,0 1 0,1-1 0,0 0 0,-1 0 0,1-1 0,-1 1 0,1-1 0,8-1 0,0-1 0,1 0 0,-1-1 0,0-1 0,0 0 0,-1-1 0,1 0 0,-1-1 0,14-9 0,-12 7 0,0-2 0,-1 0 0,0 0 0,-1-1 0,0-1 0,14-18 0,-22 25 0,-1 0 0,1 0 0,-1 0 0,-1-1 0,1 1 0,-1-1 0,0 0 0,0 1 0,0-1 0,-1 0 0,0 0 0,0 0 0,0-9 0,-2 8 0,1 0 0,-1 1 0,-1-1 0,1 0 0,-1 1 0,0-1 0,0 1 0,-1 0 0,0 0 0,0 0 0,-7-10 0,4 8 0,0 0 0,0 1 0,0 0 0,-1 1 0,0-1 0,-1 1 0,1 0 0,-1 1 0,-17-9 0,22 12 0,-1 1 0,0-1 0,0 1 0,0 0 0,0 0 0,0 0 0,0 0 0,-1 1 0,1 0 0,0-1 0,0 2 0,0-1 0,0 0 0,0 1 0,-1 0 0,1 0 0,0 0 0,0 0 0,1 1 0,-1-1 0,0 1 0,0 0 0,1 0 0,-7 5 0,-8 12-1365,5-2-5461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19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24575,'0'0'0,"-2"4"0,-2 4 0,-3 7 0,0 12 0,1 15 0,2 11 0,2 0 0,0-9-8191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2:20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1 24575,'0'0'0,"-2"0"0,-3 4 0,-1 4 0,-7 10 0,-6 11 0,-3 23 0,-2 31 0,-1 39 0,5 47 0,10 54-2853,17 47 2853,18 17-3276,29 36 2994,6-38-1498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28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1 231 24575,'0'4'0,"8"140"0,-1-44 0,-3 10 0,20 226 0,-24-334 0,0-4 0,-1-9 0,-1-7 0,-8-109 0,8-175 0,5 259 0,2 0 0,13-50 0,-12 69 0,1 0 0,2 1 0,0-1 0,1 2 0,16-26 0,-22 41 0,1 1 0,-1-1 0,1 1 0,0 0 0,1 1 0,-1-1 0,12-7 0,-14 11 0,1-1 0,0 1 0,0 1 0,0-1 0,0 0 0,0 1 0,0 0 0,0 0 0,1 0 0,-1 1 0,0-1 0,0 1 0,1 0 0,-1 0 0,6 1 0,-1 1 0,0 0 0,0 1 0,-1 0 0,1 0 0,-1 1 0,0 0 0,0 0 0,0 1 0,11 9 0,1 2 0,-1 2 0,20 22 0,5 12 0,47 71 0,26 64 0,-28-22 0,-86-161 0,-1-7 0,1-13 0,-2 6 0,42-248 0,-28 188 0,40-112 0,-48 164 0,0 1 0,1 0 0,0 0 0,2 1 0,13-19 0,-21 32 0,1 0 0,0 0 0,-1 0 0,1 0 0,0 0 0,1 0 0,-1 1 0,0 0 0,1-1 0,0 1 0,-1 1 0,1-1 0,0 0 0,0 1 0,0 0 0,0 0 0,0 0 0,0 0 0,0 1 0,0-1 0,0 1 0,0 0 0,0 1 0,1-1 0,-1 1 0,0-1 0,0 1 0,0 0 0,5 3 0,10 3 0,-1 1 0,0 1 0,-1 1 0,0 0 0,-1 1 0,21 18 0,-12-7 0,-1 2 0,-1 0 0,20 28 0,40 74 0,-7-10 0,-72-110-227,0 0-1,1-1 1,0 0-1,0 1 1,10 6-1,-1-5-6598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28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24575,'0'7'0,"2"80"0,-1 31 0,-4-50 0,-14 82 0,9-108 0,-1-1 0,-2 0 0,-20 46 0,29-82 0,1-1 0,-1 0 0,0 0 0,0 0 0,0 0 0,0-1 0,-5 6 0,7-8 0,0-1 0,0 0 0,-1 1 0,1-1 0,0 0 0,-1 0 0,1 1 0,0-1 0,-1 0 0,1 0 0,0 1 0,-1-1 0,1 0 0,-1 0 0,1 0 0,0 0 0,-1 0 0,1 0 0,-1 1 0,1-1 0,0 0 0,-1 0 0,1 0 0,-1 0 0,1 0 0,-1-1 0,1 1 0,0 0 0,-1 0 0,1 0 0,-1 0 0,1 0 0,0-1 0,-1 1 0,1 0 0,-1 0 0,1 0 0,0-1 0,-1 1 0,1 0 0,0-1 0,0 1 0,-1 0 0,1-1 0,0 1 0,0 0 0,-1-1 0,1 0 0,-2-2 0,1 0 0,0 0 0,-1 0 0,1 0 0,0-5 0,-3-11 0,2 0 0,0-1 0,1 1 0,2-24 0,14-78 0,-11 96 0,1 1 0,1-1 0,1 1 0,2 1 0,12-26 0,-17 40 0,1 1 0,1 0 0,0 0 0,0 0 0,0 0 0,14-12 0,-14 16 0,-1 0 0,1 1 0,-1-1 0,1 1 0,0 0 0,1 0 0,-1 1 0,0-1 0,1 2 0,-1-1 0,8 0 0,-6 1 0,-1 0 0,1 1 0,-1 0 0,1 1 0,-1 0 0,1 0 0,-1 1 0,0-1 0,8 4 0,-4 0 0,0 0 0,0 0 0,0 1 0,-1 1 0,10 7 0,2 4 0,-2 1 0,0 1 0,-1 1 0,17 25 0,-1 4 0,-2 1 0,-2 1 0,-3 2 0,42 110 0,-58-125-1365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28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24575,'0'0'0,"0"0"0,0-1 0,3-4 0,8-1 0,10-5 0,14-5 0,13-7 0,17-7 0,19-4 0,5 1 0,-12 7-8191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29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1 24575,'10'0'0,"-4"0"0,-14 0 0,3 0 0,0 1 0,0-1 0,0 1 0,0 1 0,0-1 0,0 1 0,1-1 0,-6 4 0,-37 22 0,43-24 0,-20 12 0,1 2 0,0 1 0,1 1 0,1 1 0,1 1 0,1 0 0,-19 28 0,26-31 0,1 1 0,0 0 0,1 1 0,1 0 0,1 0 0,1 1 0,1 0 0,1 0 0,0 1 0,-1 22 0,5-32 0,1 1 0,0 0 0,1 0 0,0 0 0,1 0 0,1 0 0,6 20 0,-6-25 0,0-1 0,1 1 0,-1-1 0,2 1 0,-1-1 0,1 0 0,0-1 0,1 1 0,-1-1 0,1 0 0,1 0 0,11 8 0,-10-9 0,1 1 0,0-2 0,0 1 0,0-1 0,1-1 0,0 0 0,-1 0 0,1-1 0,18 2 0,-15-3 0,0-1 0,1-1 0,-1 0 0,0 0 0,1-2 0,20-5 0,-5-3 0,-1-1 0,0-1 0,0-1 0,-1-1 0,42-33 0,-20 10 0,-1-2 0,-2-2 0,-2-2 0,-2-2 0,-1-2 0,-3-2 0,46-79 0,-79 122 0,6-13 0,-11 19 0,1-1 0,-1 1 0,1 0 0,-1 0 0,1 0 0,-1-1 0,0 1 0,0 0 0,0-1 0,1 1 0,-1 0 0,-1-3 0,1 4 0,0 0 0,0-1 0,0 1 0,0 0 0,-1 0 0,1-1 0,0 1 0,0 0 0,0 0 0,-1-1 0,1 1 0,0 0 0,0 0 0,-1 0 0,1-1 0,0 1 0,-1 0 0,1 0 0,0 0 0,0 0 0,-1 0 0,1-1 0,0 1 0,-1 0 0,1 0 0,0 0 0,-1 0 0,1 0 0,0 0 0,-1 0 0,1 0 0,0 0 0,-1 1 0,1-1 0,0 0 0,-1 0 0,-12 5 0,6 0 0,0 0 0,1 0 0,-1 0 0,1 1 0,0 0 0,-9 12 0,3-1 0,-17 30 0,18-26 0,0 0 0,2 1 0,1 1 0,1-1 0,-9 47 0,14-55 0,0 0 0,1 0 0,1 1 0,0-1 0,1 0 0,1 0 0,0 0 0,0 0 0,2 0 0,0 0 0,8 17 0,-10-25 0,1 0 0,1 0 0,-1 0 0,1-1 0,0 1 0,1-1 0,-1 0 0,1 0 0,0-1 0,0 1 0,0-1 0,12 6 0,-12-7 0,0-1 0,0 0 0,1 0 0,-1 0 0,1-1 0,-1 0 0,1 0 0,-1-1 0,1 1 0,0-1 0,0 0 0,-1-1 0,1 1 0,-1-1 0,10-3 0,0 0 0,-1-2 0,0 0 0,0 0 0,0-1 0,18-14 0,60-51 0,-85 66 0,62-54 0,-2-3 0,-4-4 0,-2-2 0,59-88 0,-117 153 0,5-9 0,1 0 0,9-21 0,-18 34 0,1 0 0,-1-1 0,0 1 0,0 0 0,0-1 0,1 1 0,-1 0 0,0-1 0,0 1 0,0-1 0,0 1 0,0 0 0,0-1 0,0 1 0,0-1 0,0 1 0,0 0 0,0-1 0,0 1 0,0-1 0,0 1 0,0 0 0,0-1 0,0 1 0,-1-1 0,1 1 0,0-1 0,-1 1 0,1 0 0,-1 0 0,1 0 0,-1 0 0,1 0 0,-1 0 0,1 0 0,-1 0 0,1 0 0,-1 0 0,1 0 0,-1 0 0,1 1 0,0-1 0,-1 0 0,1 0 0,-1 1 0,-21 12 0,12-5 0,1 1 0,0-1 0,1 2 0,0-1 0,0 1 0,1 0 0,0 1 0,1 0 0,0 0 0,0 0 0,-3 13 0,8-19 0,0-1 0,1 0 0,-1 1 0,1-1 0,0 1 0,0-1 0,0 1 0,1-1 0,0 0 0,-1 1 0,2-1 0,-1 0 0,0 0 0,1 1 0,0-1 0,0 0 0,0-1 0,4 7 0,5 4 0,0-1 0,1 0 0,17 15 0,-25-24 0,59 52 0,-32-30 0,-2 1 0,39 46 0,-63-67 0,-1 0 0,0 1 0,0-1 0,-1 1 0,0 0 0,0 0 0,0 1 0,-1-1 0,0 0 0,-1 1 0,1 0 0,-1-1 0,-1 1 0,0 8 0,0-10 0,-1 0 0,1 0 0,-2 0 0,1 0 0,-1 0 0,1 0 0,-2-1 0,1 1 0,-1-1 0,1 1 0,-2-1 0,1 0 0,0 0 0,-1 0 0,0 0 0,0-1 0,-1 0 0,-4 4 0,8-7 3,0 0-1,1 0 0,-1-1 1,0 1-1,0-1 0,0 1 1,0 0-1,0-1 0,0 0 1,0 1-1,0-1 1,0 0-1,-1 1 0,1-1 1,0 0-1,0 0 0,0 0 1,0 0-1,0 0 0,0 0 1,-1 0-1,1-1 0,0 1 1,0 0-1,0 0 0,0-1 1,0 1-1,0-1 1,0 1-1,0-1 0,0 1 1,0-1-1,0 0 0,-1-1 1,-1-1-210,0-1 0,0 0 0,1 0 0,-1 0 1,1 0-1,-4-8 0,-8-25-6619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0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24575,'-7'12'0,"5"-4"0,0 1 0,0-1 0,-1 16 0,3-16 0,-12 336 0,28 2 0,-13-299 0,-1-7 0,5 268 0,-7-305-1365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24575,'15'-1'0,"0"-1"0,0 0 0,0-1 0,27-10 0,-13 4 0,19-5 0,316-90 0,3 13 0,-266 72-1365,-68 14-5461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1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24575,'-26'290'0,"11"-163"0,-2 104 0,16-190 0,2 0 0,2 0 0,13 67 0,-14-97 0,1 1 0,1-1 0,0 0 0,0 0 0,1 0 0,1 0 0,7 11 0,-10-18 0,0 0 0,1 0 0,-1 0 0,1 0 0,0-1 0,0 1 0,1-1 0,-1 0 0,1 0 0,-1-1 0,1 1 0,0-1 0,0 0 0,0-1 0,0 1 0,0-1 0,0 0 0,7 1 0,-5-2 0,1 1 0,0-1 0,0-1 0,0 0 0,0 0 0,0 0 0,-1-1 0,1 0 0,-1-1 0,1 0 0,-1 0 0,0 0 0,0-1 0,0 0 0,7-6 0,-9 6 0,0 0 0,0-1 0,-1 1 0,1-1 0,-1 0 0,-1 0 0,1-1 0,-1 1 0,0-1 0,0 1 0,0-1 0,-1 0 0,0 0 0,0-1 0,0 1 0,-1 0 0,0 0 0,0-1 0,-1-7 0,0 7 0,0 0 0,-1 0 0,0 0 0,-1 0 0,1 0 0,-2 1 0,1-1 0,-1 0 0,1 1 0,-2-1 0,-6-10 0,8 14 0,-1 0 0,1 0 0,-1 0 0,1 0 0,-1 0 0,0 1 0,0-1 0,-1 1 0,1 0 0,0 0 0,-1 0 0,1 0 0,-1 0 0,0 1 0,1 0 0,-1 0 0,0 0 0,0 0 0,0 0 0,0 1 0,0 0 0,-6 0 0,3 1 0,1 0 0,-1 1 0,1 0 0,-1 0 0,1 1 0,0 0 0,0 0 0,0 0 0,0 0 0,1 1 0,-7 5 0,-6 8 0,-27 28 0,44-45 0,-29 35-1365,6-6-5461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1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 24575,'-3'2'0,"0"0"0,0 1 0,0-1 0,1 1 0,-1 0 0,1-1 0,0 1 0,0 0 0,-4 7 0,0 0 0,-27 42 10,2 3 0,2 0 0,-21 62-1,20-35-328,-30 137 0,48-159 254,-5 70 0,15-102 67,2 1 0,0 0 0,2-1 0,9 47 0,-9-65-2,1 0 0,0 0 0,0-1 0,1 1 0,1-1 0,-1 0 0,1 0 0,1 0 0,8 10 0,-9-13 0,0-1 0,1 0 0,0 0 0,0 0 0,0 0 0,0-1 0,1 0 0,0-1 0,0 1 0,0-1 0,0-1 0,0 1 0,9 1 0,0-1 72,1-1 0,0-1-1,0 0 1,0-1 0,0-1 0,0 0 0,0-2-1,26-6 1,-24 4-63,-1-1 0,1-1 1,-2 0-1,1-1 0,-1-1 0,0-1 0,20-16 0,-27 18-9,-1 0 0,0-1 0,11-12 0,-18 18 0,0 1 0,0-1 0,0 0 0,0 0 0,0 0 0,-1 0 0,1 0 0,-1 0 0,0 0 0,0-1 0,0 1 0,-1 0 0,1-1 0,-1 1 0,1 0 0,-2-7 0,1 8 0,0 1 0,-1-1 0,0 0 0,1 1 0,-1-1 0,0 1 0,0-1 0,0 1 0,0 0 0,0-1 0,0 1 0,0 0 0,0 0 0,0 0 0,-1-1 0,1 1 0,-1 1 0,1-1 0,-1 0 0,1 0 0,-1 0 0,1 1 0,-1-1 0,1 1 0,-4-1 0,-2-1 0,0 1 0,0 1 0,0-1 0,0 1 0,-8 1 0,-6 2-341,1 1 0,0 0-1,-36 14 1,0 4-6485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2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24575,'0'0'0,"1"3"0,2 5 0,1 0 0,7 10 0,2 5 0,67 142-349,59 175 1,-93-201 212,51 253 1,-88-341-293,-2-1 0,0 64 0,-8-78-5511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3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1 386 24575,'0'0'0,"0"-1"0,-1 1 0,1 0 0,0-1 0,0 1 0,0 0 0,0 0 0,0-1 0,0 1 0,0 0 0,0-1 0,0 1 0,0 0 0,0-1 0,0 1 0,0 0 0,0 0 0,1-1 0,-1 1 0,0 0 0,0 0 0,0-1 0,0 1 0,0 0 0,1 0 0,-1-1 0,6-7 0,29-32 0,1 2 0,1 2 0,2 2 0,2 1 0,1 2 0,75-42 0,-95 61 0,1 2 0,0 0 0,0 1 0,40-9 0,-54 16 0,1 1 0,0-1 0,0 1 0,0 1 0,0 0 0,0 0 0,0 1 0,0 0 0,0 1 0,-1 0 0,1 1 0,-1 0 0,1 0 0,11 7 0,-16-7 0,0 0 0,-1 0 0,0 0 0,1 1 0,-1-1 0,0 1 0,-1 0 0,1 1 0,-1-1 0,5 8 0,-5-5 0,1-1 0,-1 2 0,-1-1 0,1 0 0,-1 1 0,2 12 0,-3 2 0,0-1 0,-1 0 0,-1 0 0,-6 31 0,-3 2 0,-2 0 0,-2-1 0,-3-1 0,-39 84 0,51-127 0,3-4 0,-1 1 0,0-1 0,1 1 0,0 0 0,1 0 0,-3 11 0,4-17 0,0 1 0,0-1 0,0 0 0,0 1 0,0-1 0,0 0 0,0 1 0,0-1 0,0 0 0,0 0 0,0 1 0,1-1 0,-1 0 0,0 1 0,0-1 0,0 0 0,0 0 0,0 1 0,1-1 0,-1 0 0,0 0 0,0 1 0,0-1 0,1 0 0,-1 0 0,0 0 0,0 1 0,1-1 0,-1 0 0,0 0 0,0 0 0,1 0 0,-1 0 0,0 0 0,1 0 0,-1 1 0,0-1 0,1 0 0,-1 0 0,0 0 0,0 0 0,1 0 0,-1 0 0,17-4 0,-15 3 0,34-12 0,67-35 0,27-31 0,53-61 0,-181 138 0,2-1 0,0-1 0,0 1 0,0 0 0,0 1 0,0-1 0,8-3 0,-10 6 0,-1 0 0,1-1 0,-1 1 0,1 0 0,-1 0 0,1 0 0,-1 0 0,1 0 0,-1 0 0,1 0 0,-1 1 0,1-1 0,-1 1 0,1-1 0,-1 1 0,1-1 0,-1 1 0,0 0 0,1 0 0,-1 0 0,0 0 0,0 0 0,0 0 0,1 0 0,0 2 0,9 9 0,0 1 0,16 26 0,14 34 0,-14-23 0,-14-27 0,2 4 0,1 0 0,1-1 0,30 34 0,-45-57 0,1-1 0,0 1 0,0-1 0,-1 0 0,1 0 0,0 0 0,1 0 0,-1-1 0,0 1 0,0-1 0,1 1 0,-1-1 0,7 1 0,-8-2 0,0 0 0,0 0 0,1 0 0,-1 0 0,0-1 0,1 1 0,-1-1 0,0 1 0,0-1 0,0 0 0,0 0 0,0 0 0,0 0 0,0 0 0,0 0 0,0 0 0,0-1 0,0 1 0,-1-1 0,1 1 0,0-1 0,1-3 0,4-5 0,-1-1 0,0 0 0,0 0 0,-1-1 0,-1 0 0,4-14 0,-4 10 0,2 0 0,13-26 0,-19 41 0,0 0 0,0 1 0,1-1 0,-1 1 0,0-1 0,0 0 0,1 1 0,-1-1 0,1 1 0,-1-1 0,1 1 0,-1 0 0,0-1 0,1 1 0,-1-1 0,1 1 0,0 0 0,-1-1 0,1 1 0,-1 0 0,1 0 0,0-1 0,-1 1 0,1 0 0,-1 0 0,1 0 0,0 0 0,-1 0 0,1 0 0,0 0 0,-1 0 0,1 0 0,-1 0 0,1 0 0,0 0 0,-1 1 0,1-1 0,0 0 0,-1 0 0,1 1 0,-1-1 0,1 0 0,-1 1 0,2 0 0,1 2 0,1 0 0,-1 1 0,0 0 0,0 0 0,3 4 0,-2-3 0,31 46 0,-16-21 0,2-2 0,34 38 0,-52-62 0,1-1 0,-1 0 0,1 0 0,0 0 0,0 0 0,0-1 0,1 0 0,-1 0 0,0 0 0,1 0 0,7 2 0,-9-4 0,0 0 0,0 1 0,1-1 0,-1 0 0,0-1 0,0 1 0,0 0 0,0-1 0,0 0 0,0 0 0,0 0 0,0 0 0,0 0 0,-1 0 0,1-1 0,0 0 0,-1 1 0,1-1 0,2-3 0,3-2 0,-1-1 0,0 0 0,0-1 0,-1 0 0,0 0 0,-1 0 0,0 0 0,0-1 0,-1 0 0,4-15 0,0-4 0,-1 1 0,4-51 0,-7 23 0,-2-1 0,-10-92 0,-3 64 0,-24-90 0,27 144 0,3 21 0,4 10 0,1 0 0,0 1 0,-1-1 0,1 0 0,0 1 0,0-1 0,0 1 0,-1-1 0,1 1 0,0-1 0,0 0 0,0 1 0,0-1 0,0 1 0,0-1 0,0 1 0,0-1 0,0 1 0,0-1 0,0 1 0,0-1 0,0 1 0,0-1 0,2 26 0,1 0 0,1 0 0,12 40 0,-9-38 0,40 144 0,74 179 0,-117-341 0,2 7 0,1-1 0,1 0 0,12 20 0,-14-30 0,-6-6 0,0 0 0,0 0 0,0 0 0,1 0 0,-1 0 0,0 0 0,0 0 0,0 0 0,0 0 0,0 0 0,0 0 0,1 0 0,-1 0 0,0 0 0,0 0 0,0 0 0,0 0 0,0 0 0,0-1 0,1 1 0,-1 0 0,0 0 0,0 0 0,0 0 0,0 0 0,0 0 0,0 0 0,0 0 0,0-1 0,0 1 0,0 0 0,0 0 0,0 0 0,1 0 0,1-17 0,-1-13 0,1 0 0,1 0 0,2 0 0,1 1 0,15-44 0,-16 60 0,1 1 0,0 0 0,0 0 0,1 0 0,1 0 0,11-11 0,-13 15 0,1 2 0,0-1 0,1 1 0,0 0 0,0 0 0,0 1 0,0 0 0,1 0 0,15-5 0,-18 8 0,1 0 0,-1 1 0,1-1 0,0 2 0,0-1 0,0 1 0,-1-1 0,1 2 0,0-1 0,0 1 0,-1 0 0,1 1 0,0-1 0,-1 1 0,8 3 0,-11-3 0,1 0 0,0 0 0,-1 0 0,1 0 0,-1 0 0,0 1 0,0 0 0,0-1 0,0 1 0,0 0 0,0 1 0,-1-1 0,1 0 0,-1 1 0,0-1 0,0 1 0,-1 0 0,1 0 0,-1 0 0,0 0 0,0-1 0,0 2 0,0-1 0,-1 0 0,1 0 0,-1 4 0,0-2-6,-1-1 0,1 1 0,-1-1 0,-1 1-1,1-1 1,-1 0 0,1 1 0,-1-1 0,-1 0-1,1 0 1,-1 0 0,-4 5 0,3-4 31,-1 0 0,-1-1 0,1 1 0,-1-1 0,0 0 0,0 0 0,-14 7 0,9-6-160,0-1 0,-1 0 0,1-1 0,-1-1 0,0 1 0,0-2 0,0 0 0,0 0 0,0-1 0,-22-1 0,-6-5-6691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4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1 24575,'-6'0'0,"3"0"0,0-1 0,0 1 0,1 0 0,-1 1 0,0-1 0,0 0 0,1 1 0,-1-1 0,0 1 0,1 0 0,-1 0 0,1 0 0,-1 0 0,1 0 0,-1 1 0,1-1 0,0 1 0,-4 2 0,-2 6 0,-1-1 0,1 1 0,1 1 0,0-1 0,0 1 0,1 1 0,-8 20 0,0 6 0,-10 48 0,11-30-129,2 1 0,3 0 0,3 0 0,2 0 0,3 1 0,8 77 0,-4-106 129,2 1 0,10 35 0,-12-51 0,1-1 0,1 0 0,0 0 0,1 0 0,0-1 0,14 19 0,-17-26 0,-1-1 0,1 0 0,0 0 0,0 0 0,0-1 0,0 0 0,1 1 0,-1-1 0,1-1 0,0 1 0,0-1 0,0 0 0,0 0 0,0 0 0,1-1 0,-1 0 0,0 0 0,1 0 0,-1 0 0,1-1 0,-1 0 0,1 0 0,-1-1 0,1 1 0,-1-1 0,0-1 0,1 1 0,7-4 0,3-1 70,-1-2 0,0 0 0,-1-1 1,0 0-1,0-1 0,-1 0 0,0-1 1,0-1-1,-2 0 0,1-1 0,15-23 1,-9 9-80,-2 0 1,-1-1-1,-1 0 1,-1-2-1,12-41 1,-14 31-43,-2 0 0,-1-1 0,-3 0 0,-1 0 1,-1-1-1,-3 1 0,-1 0 0,-3-1 1,-1 1-1,-10-41 0,13 77 51,-9-35 0,10 36 0,-1 0 0,0 0 0,1 0 0,-1 0 0,-1 1 0,-3-6 0,6 9 0,0-1 0,0 1 0,-1 0 0,1-1 0,0 1 0,0 0 0,-1 0 0,1-1 0,0 1 0,0 0 0,-1 0 0,1-1 0,0 1 0,-1 0 0,1 0 0,0 0 0,-1 0 0,1-1 0,0 1 0,-1 0 0,1 0 0,0 0 0,-1 0 0,1 0 0,-1 0 0,1 0 0,0 0 0,-1 0 0,1 0 0,0 0 0,-1 0 0,1 0 0,-1 0 0,1 0 0,0 1 0,-1-1 0,1 0 0,0 0 0,-1 0 0,1 1 0,0-1 0,-1 0 0,1 0 0,0 1 0,0-1 0,-1 0 0,1 0 0,0 1 0,-1 0 0,0 1 0,0 1 0,-1 0 0,1 0 0,0 0 0,-1 5 0,-5 32 211,2 1 1,-1 71-1,5-79-175,2 193-36,3-156 0,16 85 0,-18-148 0,1 9 0,6 19 0,-8-31 0,1 1 0,-1-1 0,1-1 0,0 1 0,0 0 0,1 0 0,-1-1 0,1 1 0,4 4 0,-6-8 0,0 1 0,0 0 0,-1 0 0,1-1 0,0 1 0,0-1 0,0 1 0,0-1 0,0 1 0,0-1 0,0 1 0,0-1 0,0 0 0,0 0 0,0 1 0,0-1 0,1 0 0,-1 0 0,0 0 0,2-1 0,-2 1 0,1-1 0,0 1 0,-1-1 0,1 0 0,-1 0 0,1 1 0,-1-1 0,0 0 0,1 0 0,-1-1 0,0 1 0,2-1 0,2-5 0,0-1 0,0 1 0,0-1 0,3-8 0,-5 10 0,3-7 0,1 0 0,1 1 0,0-1 0,15-16 0,-20 25 0,0 1 0,0 0 0,0 1 0,1-1 0,-1 1 0,1-1 0,0 1 0,-1 0 0,1 0 0,0 1 0,0-1 0,1 1 0,-1 0 0,0 0 0,0 0 0,0 1 0,1-1 0,-1 1 0,0 0 0,6 1 0,63 14 0,0 0 0,-54-13 0,1-1 0,-1 0 0,1-2 0,-1 0 0,21-4 0,-28 2 0,-1 0 0,1 0 0,-1-1 0,0 0 0,0-1 0,0-1 0,-1 1 0,0-2 0,15-11 0,-6 0-341,-1 0 0,0-1-1,18-27 1,0-5-6485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5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676 114 24575,'-32'-17'0,"-24"-11"0,21 14 0,0 1 0,-1 2 0,-1 1 0,0 2 0,-46-3 0,62 9 0,1 2 0,-1 1 0,0 0 0,-32 7 0,39-5 0,1 1 0,-1 1 0,0 0 0,1 0 0,0 1 0,1 1 0,-17 11 0,23-13 0,0-1 0,0 1 0,1 0 0,0 0 0,0 1 0,0-1 0,1 1 0,-1 0 0,-5 13 0,8-15 0,1 0 0,-1 0 0,1 0 0,0 0 0,0 0 0,1 1 0,-1-1 0,1 0 0,0 0 0,0 1 0,0-1 0,1 0 0,-1 0 0,1 0 0,0 1 0,0-1 0,1 0 0,2 6 0,2 0 0,-1 0 0,2 0 0,-1-1 0,1 0 0,1 0 0,16 14 0,60 41 0,-76-58 0,151 97 0,3 2 0,-142-92 0,-1 2 0,-1 0 0,0 1 0,17 20 0,-30-30 0,0 1 0,0 0 0,-1 0 0,0 0 0,-1 0 0,6 14 0,-8-16 0,1 0 0,-1 1 0,-1-1 0,1 1 0,-1-1 0,1 1 0,-1-1 0,-1 1 0,1-1 0,-1 1 0,-2 5 0,1-3 0,-1 0 0,-1 0 0,1 0 0,-1-1 0,-1 1 0,1-1 0,-1 0 0,-1 0 0,1-1 0,-1 1 0,0-1 0,-1-1 0,-12 10 0,7-7 0,0-1 0,0 0 0,0-1 0,-1 0 0,0-1 0,0 0 0,-25 5 0,30-9 0,-1-1 0,1 1 0,0-1 0,-1 0 0,1-1 0,-1 0 0,1-1 0,0 1 0,0-1 0,0-1 0,0 0 0,0 0 0,0 0 0,1-1 0,-1 0 0,1-1 0,0 0 0,1 0 0,-1 0 0,1-1 0,0 0 0,0 0 0,1 0 0,0-1 0,0 0 0,0 0 0,1 0 0,0-1 0,0 1 0,1-1 0,0 0 0,0 0 0,1 0 0,0 0 0,1-1 0,0 1 0,0 0 0,1-1 0,-1 1 0,3-13 0,0 9-14,1 0 1,0 1-1,1-1 0,0 1 0,9-17 1,-3 10 79,0 1 0,22-26 1,4 2-756,57-50 1,-89 88 583,57-51-6721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6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650 192 24575,'0'-1'0,"0"0"0,0 0 0,0 0 0,0 0 0,0 0 0,-1-1 0,1 1 0,0 0 0,0 0 0,-1 0 0,0-1 0,-2-4 0,-1-1 0,1 1 0,-1 0 0,0 0 0,-1 1 0,-5-6 0,-3-2 0,-19-14 0,16 16 0,0 0 0,0 2 0,-1 0 0,0 0 0,-1 2 0,0 0 0,0 1 0,-28-5 0,24 7 0,0 1 0,0 1 0,0 1 0,-1 1 0,1 0 0,0 2 0,-23 5 0,32-4 0,1 0 0,-1 1 0,1 0 0,0 1 0,0 0 0,-20 13 0,26-14 0,0 1 0,0 0 0,0 0 0,1 0 0,-1 0 0,2 1 0,-1 0 0,0 0 0,1 0 0,0 0 0,1 1 0,-1 0 0,-2 9 0,3-8 0,1 0 0,0 1 0,1-1 0,0 1 0,0-1 0,1 1 0,0 0 0,2 11 0,-1-8 0,2 0 0,0 0 0,0-1 0,1 1 0,7 14 0,1-3 0,2-1 0,0-1 0,1 0 0,35 38 0,29 20 0,40 44 0,-105-105 0,1 1 0,-2 0 0,-1 1 0,0 0 0,11 27 0,-20-39 0,0 0 0,-1 0 0,0 0 0,0 0 0,-1 0 0,0 0 0,0 0 0,-1 11 0,0-14 0,-1 0 0,0 1 0,0-1 0,0 0 0,-1 0 0,0 0 0,0 0 0,0 0 0,-1 0 0,1 0 0,-1-1 0,0 1 0,-6 5 0,3-3 0,0-1 0,-1 0 0,0 0 0,-1 0 0,1-1 0,-1 0 0,0-1 0,0 0 0,-1 0 0,1-1 0,-10 3 0,7-3 0,0-1 0,1 0 0,-2-1 0,1 0 0,0 0 0,0-1 0,0-1 0,-19-3 0,20 2 0,0-1 0,0 0 0,0 0 0,0-1 0,1-1 0,-1 1 0,1-1 0,0-1 0,-10-8 0,12 8 0,1 0 0,0 0 0,0 0 0,1-1 0,0 1 0,0-1 0,0-1 0,1 1 0,0-1 0,1 1 0,-1-1 0,-1-10 0,3 13 0,1-1 0,0 1 0,1-1 0,-1 0 0,1 1 0,0-1 0,0 0 0,1 1 0,0-1 0,1-6 0,1 4 0,0 0 0,0 1 0,0-1 0,1 1 0,0-1 0,6-7 0,3-1 0,0 0 0,1 2 0,1-1 0,29-21 0,-6 10 0,77-42 0,49-10 0,36-19 0,-183 87 0,95-56 0,-92 53 0,0-1 0,-1-1 0,22-23 0,-33 29 0,-1 0 0,0 0 0,0-1 0,-1 0 0,0 0 0,-1 0 0,0-1 0,-1 0 0,0 0 0,0 0 0,-1 0 0,-1-1 0,2-16 0,-1 72 0,31 141 0,4-27-402,15 45-1205,18 54 242,2 6-3452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7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0 24575,'-5'1'0,"0"-1"0,0 1 0,-1 0 0,1 0 0,0 0 0,0 1 0,0-1 0,-5 4 0,-5 3 0,-17 12 0,7-4 0,3-2 0,6-4 0,-18 9 0,29-17 0,1 0 0,-1 0 0,1 0 0,-1-1 0,0 0 0,0 0 0,1 0 0,-1-1 0,-6 1 0,6-3 120,5 2-153,0 0 0,0 0 0,0 0 0,0 0 0,0 0 0,0 0 0,0 0 0,0 0 0,0 0 0,0 0 0,0 0 0,0 0 0,0 0 0,0 0 0,0 0 0,0 0 0,0 0 0,0 0 0,0 0 0,1-1-792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9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927 0 24575,'0'0'0,"-6"0"0,-245 8 0,198-2 0,1 1 0,-87 24 0,92-16 0,1 1 0,0 3 0,2 1 0,-61 38 0,92-50 0,1 0 0,0 2 0,1-1 0,-1 2 0,-14 18 0,20-22 0,0 1 0,1 0 0,0 0 0,1 1 0,0 0 0,0-1 0,1 1 0,0 1 0,1-1 0,-2 10 0,1 4 0,2 0 0,0 0 0,4 41 0,18 69 0,135 483-2873,32-67 2103,-73-224 457,-13 2 193,-66-186 360,11 36 415,-36-141-1329,-1-14-3662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14:39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27 24575,'-21'2'0,"13"-2"0,23-4 0,28-5 0,86-6 0,-112 14 0,1 2 0,-1 0 0,1 1 0,-1 0 0,1 2 0,-1 0 0,31 12 0,-29-8-3,-1 1 0,0 1 0,-1 1 0,0 0 0,25 23 0,-20-14 14,-2 1 0,-1 1 1,23 33-1,-14-12-147,25 50 0,14 48-833,123 347-817,-32 14 646,87 411-314,-180-614 982,-31 0 1387,-32-226 256,-3-61-800,0-1 0,0 1 0,-1-1 0,-5 14-1,6-21-277,-1 0 0,0 0 0,0 0 0,0 0 0,0 0 0,-1-1 0,1 1 0,-1-1 0,0 1-1,0-1 1,-1 0 0,1 0 0,0 0 0,-1-1 0,0 0 0,-7 4 0,-5 3 53,-1-1-1,-27 8 1,-97 24-1402,-25 2-5570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5 0,1 34 0,8 52 0,14 38 0,-13-80 0,28 139 0,-37-180-455,1 0 0,-2 16 0,0-15-6371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34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1 183 24575,'1'-23'0,"-1"20"0,0-1 0,0 0 0,0 1 0,1-1 0,0 0 0,-1 1 0,1-1 0,1 1 0,-1-1 0,0 1 0,1 0 0,0-1 0,3-5 0,3 1 0,-1-1 0,1 2 0,1-1 0,0 1 0,0 0 0,0 1 0,0 0 0,19-9 0,-15 10 0,0-1 0,0 2 0,1-1 0,0 2 0,-1 0 0,25-2 0,-30 5 0,1 0 0,-1 0 0,1 1 0,0 0 0,-1 1 0,0 0 0,1 0 0,-1 1 0,0 0 0,0 0 0,0 1 0,-1 0 0,1 0 0,-1 1 0,0-1 0,0 2 0,-1-1 0,1 1 0,-1 0 0,-1 1 0,1-1 0,7 13 0,-3-3 0,-2 1 0,1 0 0,-2 1 0,-1-1 0,7 27 0,-8-19 0,0 0 0,-2 1 0,1 37 0,-5-51 0,0 0 0,0-1 0,-1 1 0,0 0 0,-1-1 0,-1 1 0,1-1 0,-2 0 0,0 0 0,0 0 0,-1-1 0,-8 12 0,5-11 0,0 0 0,0 0 0,-1-1 0,0 0 0,-1-1 0,0-1 0,-1 1 0,0-2 0,-25 13 0,29-16 0,-1-1 0,1 0 0,-1 0 0,0-1 0,0-1 0,0 1 0,0-1 0,0-1 0,0 1 0,0-2 0,0 1 0,0-1 0,0-1 0,0 1 0,-14-6 0,22 7 0,1 0 0,-1-1 0,0 1 0,1 0 0,-1 0 0,0-1 0,1 1 0,-1-1 0,1 1 0,-1 0 0,0-1 0,1 1 0,-1-1 0,1 1 0,-1-1 0,0-1 0,1 2 0,0 0 0,0-1 0,0 1 0,0 0 0,0-1 0,0 1 0,0 0 0,0 0 0,0-1 0,1 1 0,-1 0 0,0-1 0,0 1 0,0 0 0,0 0 0,0-1 0,0 1 0,1 0 0,-1-1 0,0 1 0,0 0 0,1 0 0,-1 0 0,0-1 0,0 1 0,1 0 0,2-2 0,0 0 0,0 1 0,0-1 0,0 1 0,6-2 0,4 0 0,-1 0 0,1 1 0,0 1 0,-1 0 0,1 0 0,0 2 0,21 2 0,90 23 0,-116-23 0,55 13-682,127 15-1,-144-28-6143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35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0 24575,'-13'0'0,"12"1"0,-1-1 0,1 0 0,0 0 0,-1 1 0,1-1 0,0 1 0,0-1 0,-1 1 0,1-1 0,0 1 0,0 0 0,0 0 0,0-1 0,0 1 0,0 0 0,0 0 0,0 0 0,0 0 0,0 0 0,0 0 0,1 1 0,-1-1 0,-1 2 0,-1 5 0,0 0 0,-4 15 0,3-12 0,-125 525-1128,118-475 1083,2 1 0,3 1 0,3-1 0,7 97 0,4-97-90,23 93 0,-18-111 45,1 0 0,36 73 0,-40-96 90,1-2 0,1 1 0,16 17 0,-21-27 0,2-1 0,-1-1 0,1 1 0,0-2 0,1 1 0,0-1 0,14 7 0,-11-7 68,0-2-1,0 0 1,1 0 0,-1-1-1,1-1 1,0 0-1,0-1 1,0-1 0,0 0-1,1-1 1,-1 0-1,0-1 1,22-5 0,-19 2 18,0 0 0,0-2 0,0 0 0,-1-1 0,0 0 0,-1-1 0,0-1 0,0-1 0,0 0 0,20-19 0,-17 12-86,-1-1 0,-1 0 0,0-1 0,-2-1 0,0-1 0,-1 0 0,-1 0 0,-1-1 0,-1-1 0,-1 0 0,6-24 0,-6 6 0,-1 0 0,-3 0 0,-1 0 0,-2-53 0,-5 27 0,-23-125 0,17 153 0,0 1 0,-29-69 0,26 80 0,-2 0 0,-1 0 0,-1 2 0,-26-33 0,7 17 0,-52-46 0,-48-29 0,115 99 0,5 4 0,-4-3 0,-28-19 0,41 31 0,-1 0 0,0 0 0,0 1 0,0 0 0,0 0 0,-1 1 0,1 0 0,-13-2 0,10 3-7,1 1 0,0 0-1,0 1 1,-1-1 0,1 2-1,0-1 1,0 2 0,0-1-1,0 1 1,-9 4 0,7-2 32,0 1 0,1 0 0,0 1 0,0 0 0,0 1 0,1 0 0,-10 11 0,9-8-139,0 2 0,0-1-1,1 2 1,1-1 0,0 1 0,1 0-1,1 0 1,0 1 0,1 0 0,0 0-1,1 1 1,-2 18 0,4 5-6712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37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24575,'0'0'0,"0"0"0,0 0 0,0 0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37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24575,'0'0'0,"8"-2"0,2 0 0,-1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40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1087 24575,'0'0'0,"0"0"0,0 0 0,0 0 0,13-7 0,-9 2 0,-1 0 0,1 0 0,-1 0 0,0 0 0,0-1 0,0 1 0,3-12 0,0 2 0,24-56 0,62-166 0,-31-19 0,-20-3 0,-38 240 0,9-58 0,-9 63 0,0 0 0,2 0 0,5-15 0,-9 27 0,0 0 0,0 0 0,0 0 0,0 0 0,0 0 0,1 0 0,-1 1 0,1-1 0,1-1 0,-3 2 0,0 1 0,1 0 0,-1 0 0,0 0 0,0 0 0,1 0 0,-1 0 0,0-1 0,1 1 0,-1 0 0,0 0 0,0 0 0,1 0 0,-1 0 0,0 0 0,1 0 0,-1 0 0,0 0 0,0 0 0,1 1 0,-1-1 0,0 0 0,1 0 0,-1 0 0,0 0 0,1 1 0,0-1 0,0 1 0,-1 0 0,1 0 0,0 0 0,0 0 0,-1 0 0,1 0 0,0 0 0,-1 0 0,1 1 0,4 11 0,0 1 0,-1-1 0,3 24 0,49 288 0,-48-275 0,20 193 0,-26-205 0,-2 0 0,-2 0 0,-1 0 0,-12 52 0,11-75 0,0 0 0,-1 0 0,-1-1 0,-10 20 0,13-31 0,3-9 0,5-12 0,39-80 0,-3 9 0,-24 43 0,-7 15 0,23-42 0,-28 64 0,-1 1 0,2 0 0,-1 1 0,1 0 0,0-1 0,0 2 0,1-1 0,0 1 0,13-10 0,-16 14 0,-1 0 0,0 0 0,1 1 0,-1-1 0,1 1 0,0 0 0,3-1 0,-6 2 0,0 0 0,0 0 0,-1 0 0,1 0 0,0-1 0,0 1 0,-1 1 0,1-1 0,0 0 0,0 0 0,-1 0 0,1 0 0,0 0 0,0 1 0,-1-1 0,1 0 0,0 1 0,-1-1 0,1 1 0,0-1 0,-1 0 0,1 1 0,-1-1 0,1 1 0,0 0 0,-1-1 0,0 1 0,1-1 0,-1 1 0,1 0 0,-1-1 0,0 1 0,1 0 0,-1 0 0,0-1 0,0 1 0,0 0 0,1 0 0,-1-1 0,0 2 0,0 1 0,0 0 0,0 0 0,0 0 0,0 0 0,0 0 0,-1-1 0,1 1 0,-1 0 0,0 0 0,0 0 0,0-1 0,0 1 0,0 0 0,-2 2 0,-2 2 0,-1 0 0,1-1 0,-10 9 0,10-10 0,0 0 0,0 0 0,1 0 0,-1 0 0,1 1 0,-5 9 0,8-12 0,0 0 0,0 0 0,0 0 0,0 1 0,0-1 0,1 0 0,-1 0 0,1 0 0,0 1 0,0-1 0,0 0 0,1 0 0,-1 0 0,1 1 0,1 3 0,-1-3 0,1 1 0,1-1 0,-1 1 0,0-1 0,1 0 0,0 0 0,0-1 0,0 1 0,5 4 0,3 1 0,0-1 0,0 0 0,0-1 0,1 0 0,0-1 0,17 6 0,4 1 0,1-3 0,1 0 0,0-2 0,0-2 0,0-1 0,41 0 0,-71-5 0,0 0 0,-1-1 0,1 1 0,-1-1 0,0 1 0,1-1 0,-1-1 0,0 1 0,5-3 0,-6 3 0,-1-1 0,1 1 0,-1-1 0,1 0 0,-1 0 0,0 0 0,0 0 0,0-1 0,0 1 0,-1-1 0,1 1 0,0-1 0,-1 1 0,2-5 0,52-162 0,-38 96 0,-13 219 0,-2-105 0,-1-23 0,0 0 0,2 0 0,7 33 0,-8-46 0,0 0 0,0 0 0,0-1 0,0 1 0,1-1 0,0 1 0,0-1 0,3 4 0,-4-5 0,1-1 0,-1 0 0,0-1 0,1 1 0,-1 0 0,1-1 0,0 1 0,-1-1 0,1 0 0,0 0 0,0 0 0,0 0 0,0 0 0,5 0 0,-2-1 0,-1 0 0,0 0 0,0-1 0,0 1 0,0-1 0,0-1 0,0 1 0,0-1 0,0 1 0,-1-1 0,1-1 0,-1 1 0,1-1 0,-1 0 0,0 0 0,0 0 0,0 0 0,7-8 0,-2 0 0,1-1 0,-1 0 0,-1-1 0,0 0 0,7-17 0,1-5 0,-1-2 0,-3 0 0,-1 0 0,-1-1 0,-2 0 0,4-65 0,-13 87 0,0 15 0,1 10 0,1-5 0,0 1 0,1-1 0,-1 0 0,1 1 0,0-1 0,0 0 0,0 0 0,1 0 0,-1 0 0,1-1 0,0 1 0,0-1 0,7 6 0,-3-2 0,0-2 0,1 1 0,-1-1 0,1 0 0,17 7 0,-17-9 0,-1-1 0,1-1 0,0 1 0,0-1 0,0-1 0,-1 0 0,1 0 0,14-2 0,-6 1 0,-15 1 0,-1 1 0,1-1 0,-1 0 0,1 0 0,-1 0 0,1 0 0,-1 1 0,1-1 0,-1 0 0,0 0 0,1 1 0,-1-1 0,1 0 0,-1 1 0,0-1 0,1 0 0,-1 1 0,0-1 0,1 1 0,-1-1 0,0 1 0,1-1 0,-1 1 0,0-1 0,0 0 0,0 1 0,1 0 0,3 18 0,-3-12 0,7 34 0,4 55 0,-6 45 0,1 14 0,-6-148 0,0-1 0,0 1 0,0-1 0,0 0 0,1 0 0,0 0 0,4 9 0,-4-13 0,-1 0 0,0 0 0,1 0 0,0 0 0,-1 0 0,1 0 0,0 0 0,0 0 0,0-1 0,0 1 0,0-1 0,1 0 0,-1 1 0,0-1 0,1 0 0,-1 0 0,0-1 0,1 1 0,-1 0 0,5 0 0,1-1 0,0 0 0,0 0 0,-1 0 0,1-1 0,0 0 0,-1-1 0,1 0 0,-1 0 0,1 0 0,7-5 0,7-3 0,40-27 0,-40 22 0,-1-1 0,0-1 0,-1-1 0,-1 0 0,26-34 0,-32 35 0,0-2 0,-2 1 0,0-1 0,-1-1 0,-1 0 0,-1 0 0,7-27 0,5-52 0,-18 85 0,-1 1 0,0 0 0,-1 0 0,-1-1 0,-3-19 0,4 31 0,0 1 0,-1-1 0,1 1 0,0-1 0,-1 1 0,1 0 0,-1-1 0,0 1 0,1 0 0,-1-1 0,0 1 0,0 0 0,0 0 0,0-1 0,0 1 0,0 0 0,0 0 0,0 0 0,0 0 0,-2-1 0,1 2 0,1 0 0,0 0 0,0 0 0,-1 0 0,1 0 0,0 0 0,-1 0 0,1 1 0,0-1 0,0 0 0,-1 1 0,1-1 0,0 1 0,0-1 0,0 1 0,0 0 0,0-1 0,0 1 0,0 0 0,0 0 0,0 0 0,0 0 0,0 0 0,-1 1 0,-8 10 0,0 0 0,1 0 0,-7 15 0,-22 42 0,29-49 0,-12 21 0,-15 46 0,30-69 0,0 1 0,1 0 0,1 1 0,1-1 0,-1 22 0,4-39 0,0 0 0,0 0 0,0-1 0,0 1 0,1 0 0,-1 0 0,0 0 0,2 2 0,-2-4 0,0 1 0,1-1 0,-1 0 0,0 1 0,1-1 0,-1 0 0,0 1 0,1-1 0,-1 0 0,1 1 0,-1-1 0,0 0 0,1 0 0,-1 1 0,1-1 0,-1 0 0,1 0 0,-1 0 0,1 0 0,-1 0 0,1 0 0,-1 0 0,1 0 0,-1 0 0,1 0 0,-1 0 0,1 0 0,-1 0 0,1 0 0,-1 0 0,1 0 0,-1-1 0,1 1 0,0 0 0,5-3 0,-1 1 0,1-1 0,0-1 0,-1 1 0,1-1 0,-1 0 0,8-7 0,31-36 0,-27 25 0,17-27 0,12-15 0,-46 64 0,0 0 0,0 0 0,0 0 0,0 0 0,0-1 0,0 1 0,0 0 0,0 0 0,1 0 0,-1 0 0,0 0 0,0 0 0,0-1 0,0 1 0,0 0 0,1 0 0,-1 0 0,0 0 0,0 0 0,0 0 0,0 0 0,1 0 0,-1 0 0,0 0 0,0 0 0,0 0 0,1 0 0,-1 0 0,0 0 0,0 0 0,0 0 0,0 0 0,1 0 0,-1 0 0,0 0 0,0 0 0,0 0 0,0 0 0,0 1 0,1-1 0,-1 0 0,0 0 0,0 0 0,0 0 0,0 0 0,0 0 0,1 1 0,-1-1 0,0 0 0,4 10 0,-3-8 0,5 12 0,-2 0 0,2-1 0,0 0 0,9 13 0,-13-22 0,0-1 0,1 0 0,-1 0 0,1 0 0,0 0 0,0 0 0,0-1 0,0 1 0,1-1 0,-1 0 0,1 1 0,-1-2 0,1 1 0,0 0 0,6 1 0,-3-2 0,0 0 0,0 0 0,0-1 0,-1 0 0,1-1 0,0 1 0,0-1 0,0 0 0,-1-1 0,1 0 0,-1 0 0,8-3 0,0-2 0,1 0 0,-1-1 0,-1 0 0,15-12 0,1-4 0,-1-1 0,-1-2 0,-1-1 0,24-33 0,-19 19 0,-2-2 0,32-67 0,-55 99 0,0-1 0,0 0 0,6-18 0,-11 24 0,-3 9 0,-2 14 0,3-3 0,1 0 0,1 0 0,0 0 0,1 0 0,0 0 0,1 0 0,4 12 0,38 82 0,-15-44 0,69 102 0,-98-162 0,2 1 0,0 0 0,0 0 0,-1 0 0,0 1 0,2 5 0,-3-9 0,-1 0 0,0 0 0,0 0 0,1 0 0,-1 0 0,0 0 0,0 0 0,0 0 0,0 0 0,-1 0 0,1 0 0,0 0 0,0 0 0,-1 0 0,1 0 0,0 0 0,-1 0 0,1-1 0,-1 1 0,1 0 0,-1 0 0,1 0 0,-1-1 0,0 1 0,1 0 0,-1 0 0,0-1 0,0 1 0,1-1 0,-1 1 0,0-1 0,-1 1 0,-2 1 7,0 0 0,0-1 0,0 1 0,0-1 0,0 0 0,0-1 0,-8 1 0,-33-1-346,28 0-743,-4-1-5744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40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1 281 24575,'0'0'0,"0"0"0,5 0 0,106 10 0,-32-2 0,-5-5 0,86-8 0,73-19 0,-160 15 0,573-80-1006,-482 64 930,-132 21 20,2 0 83,0-2 1,50-15-1,-76 18-67,1 0 0,-1-1 0,0 1 0,0-1 0,0-1-1,-1 0 1,1 0 0,-1 0 0,0-1 0,-1 0 0,1 0-1,-1-1 1,-1 0 0,10-13 0,-3-6-6493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42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24575,'0'0'0,"1"2"0,-1 1 0,0-1 0,0 0 0,1-1 0,-1 1 0,1 0 0,0 0 0,0 0 0,-1 0 0,1 0 0,0-1 0,2 3 0,17 19 0,-16-19 0,20 19 0,0-2 0,37 26 0,61 32 0,-96-63 0,291 169 0,-192-127 0,-103-50 0,-1-1 0,1 0 0,0-2 0,24 3 0,-23-8 0,-26 0 0,-9 2 0,-13 8 0,1 2 0,-25 14 0,-45 35 0,31-16 0,2 3 0,-82 80 0,105-88 0,2 1 0,2 2 0,1 2 0,-34 61 0,65-103 0,-23 48 0,22-46 0,1 1 0,0 0 0,0 0 0,1 0 0,0 0 0,-1 9 0,13-48 0,55-250-1365,-48 206-5461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42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24575,'0'2'0,"-1"-1"0,1 1 0,0 0 0,0-1 0,0 1 0,0 0 0,1 3 0,-1 1 0,5 113 0,23 133 0,-15-153 0,-4-32 0,35 228 0,-41-279-455,1 0 0,11 29 0,-5-26-6371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42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24575,'1'4'0,"-1"1"0,1-1 0,0 1 0,0-1 0,0 1 0,4 6 0,1 9 0,132 470-982,-32 10 644,-98-449 333,20 129-93,-13-2 74,-16-163-226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3:20:43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45 177 24575,'-4'0'0,"0"0"0,0 0 0,0 1 0,0-1 0,0 1 0,0 0 0,1 0 0,-1 1 0,-5 2 0,23-5 0,155-51 0,-62 17 0,120-25 0,-150 45 0,78-6 0,-141 20 0,0 0 0,1 1 0,-1 0 0,0 1 0,0 1 0,26 6 0,-35-6 0,0 0 0,0 0 0,0 0 0,0 0 0,-1 1 0,1 0 0,-1 0 0,1 0 0,-1 0 0,0 1 0,-1 0 0,1 0 0,-1 0 0,1 0 0,-1 0 0,0 1 0,-1-1 0,1 1 0,-1 0 0,0 0 0,2 7 0,-2-4 0,0 1 0,-1 0 0,0 0 0,-1 0 0,1 0 0,-2 0 0,1 0 0,-2-1 0,1 1 0,-1 0 0,-4 13 0,-2 0 0,-1 1 0,-1-2 0,-15 25 0,-2-4 0,-1-1 0,-3-1 0,-1-1 0,-2-2 0,-1-1 0,-2-2 0,-49 34 0,-1-10 0,86-57 0,-1 0 0,0 1 0,0-1 0,1 0 0,-1 1 0,1-1 0,0 1 0,-1 0 0,1 0 0,0-1 0,0 1 0,0 0 0,0 0 0,0 0 0,-1 4 0,2-4 0,0 0 0,0 0 0,0 0 0,0 0 0,0 0 0,1 0 0,-1 0 0,1 0 0,-1 0 0,1 0 0,0 0 0,0 0 0,0 0 0,0-1 0,0 1 0,0 0 0,2 1 0,5 7 0,1-1 0,0 0 0,0 0 0,1-1 0,21 13 0,60 30 0,-53-33 0,49 15 0,43 6 0,-5-1 0,-104-31-195,-1 1 0,-1 0 0,1 1 0,-1 1 0,-1 1 0,22 17 0,-30-19-6631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2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24575,'-1'0'0,"1"1"0,-1-1 0,1 0 0,0 1 0,-1-1 0,1 1 0,-1-1 0,1 1 0,0 0 0,-1-1 0,1 1 0,0-1 0,-1 2 0,0-1 0,-79 167 0,25-65 0,-21 42 0,68-130 0,1 0 0,1 1 0,1 0 0,0 0 0,-3 22 0,7-32 0,0 0 0,1 1 0,0-1 0,0 0 0,1 0 0,0 0 0,2 11 0,-1-13 0,-1-1 0,0 1 0,1-1 0,0 1 0,0-1 0,0 0 0,0 0 0,1 0 0,-1 0 0,1 0 0,0 0 0,0-1 0,4 4 0,-4-4 9,-1-1-1,1 1 0,0-1 0,0 0 1,0 0-1,0 0 0,0 0 0,0 0 1,0-1-1,0 1 0,0-1 0,6 0 1,2-1-390,-1 0 1,15-4 0,-21 4 48,20-4-6494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2 0,0 2 0,0 2 0,2 3 0,1 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5 0,42 613 0,-25-413 0,2 58 0,-19-261-136,0 1-1,0-1 1,0 1-1,-1 0 1,1-1-1,0 1 1,-1-1-1,0 1 0,-2 4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24575,'0'0'0,"7"12"0,1 9 0,-1 1 0,9 43 0,-1 47 0,-8-54 0,13 77 0,15 140 0,-29 147-1365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24575,'0'-2'0,"1"0"0,-1 1 0,0-1 0,1 0 0,-1 1 0,1-1 0,-1 0 0,1 1 0,0-1 0,0 1 0,-1 0 0,1-1 0,0 1 0,1-1 0,1-1 0,2-2 0,1 0 0,9-6 0,-9 7 0,55-37 0,1 3 0,122-55 0,-140 76 0,1 2 0,0 1 0,0 3 0,1 1 0,1 3 0,0 1 0,57 2 0,-66 5 0,0 2 0,-1 2 0,69 18 0,-42-4 0,79 36 0,-125-47 0,0 1 0,-1 1 0,0 0 0,-1 1 0,0 1 0,-1 1 0,27 28 0,-32-29 0,0 0 0,-1 0 0,-1 1 0,0 0 0,0 1 0,-1 0 0,-1 0 0,-1 0 0,0 1 0,5 25 0,-8-32 0,-1 0 0,-1-1 0,0 1 0,0 0 0,0-1 0,-1 1 0,-2 12 0,1-16 0,1 1 0,-1 0 0,0 0 0,0-1 0,0 1 0,-1-1 0,1 0 0,-1 1 0,0-1 0,0 0 0,-1-1 0,-5 6 0,-12 6 0,0-1 0,-1-1 0,-47 20 0,55-26 0,-5 0-43,0-1 0,0 0-1,-22 3 1,13-3-1149,7-1-5634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0 668 24575,'1'-9'0,"1"5"0,0 1 0,0 0 0,0-1 0,0 1 0,0 0 0,1 0 0,0 0 0,-1 1 0,1-1 0,4-2 0,4-5 0,127-129 0,18-15 0,50-23 0,-121 107 0,-16 10 0,-68 60-73,0-1-19,0 0-1,-1 1 1,1-1 0,0 0 0,0 1-1,-1-1 1,1 0 0,-1 0-1,1 0 1,-1 1 0,1-1 0,-1 0-1,1-1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24575,'5'2'0,"0"0"0,0 0 0,0 0 0,-1 1 0,9 5 0,-7-3 0,5 3 0,-1 0 0,0 1 0,-1 0 0,0 0 0,0 1 0,-1 1 0,-1-1 0,0 1 0,0 0 0,6 15 0,1 6 0,-2 0 0,14 56 0,-17-46 0,-1 1 0,-2 0 0,-3 0 0,-1 0 0,-5 61 0,1-202 0,-1 34 0,2 8 0,8-68 0,-5 105 0,1-1 0,1 1 0,1 0 0,0 0 0,2 0 0,0 1 0,12-21 0,-13 29 0,25-41 0,-27 45 0,1 0 0,1 0 0,-1 0 0,1 1 0,9-7 0,23-16 0,52-27 0,-87 54 0,-1 0 0,1-1 0,-1 1 0,1 0 0,0 0 0,0 1 0,-1-1 0,1 1 0,0-1 0,0 1 0,0 0 0,0 0 0,5 0 0,-5 1 0,-1 0 0,1 0 0,0 0 0,-1 1 0,1-1 0,-1 1 0,1-1 0,-1 1 0,0 0 0,0 0 0,1 0 0,-1 0 0,-1 0 0,3 3 0,4 6 0,0 0 0,-1 1 0,12 25 0,11 42 0,-26-67 0,38 130 0,6 18 0,-46-155 0,0 1 0,0-1 0,1 0 0,0 0 0,0 0 0,0 0 0,5 5 0,-7-9 0,1 1 0,-1-1 0,1 0 0,-1 0 0,1 0 0,0 0 0,0 0 0,0 0 0,-1 0 0,1 0 0,0-1 0,0 1 0,0-1 0,0 1 0,0-1 0,0 0 0,0 0 0,1 0 0,-1 0 0,0 0 0,0 0 0,0-1 0,2 0 0,3-1 0,-1 0 0,1-1 0,-1 0 0,0 0 0,0 0 0,0-1 0,0 0 0,-1 0 0,0-1 0,0 1 0,0-1 0,0 0 0,0 0 0,-1-1 0,3-5 0,5-8 0,-2 0 0,0 0 0,11-31 0,-8 13 0,-7 17 0,2 1 0,10-22 0,-17 40 0,-1 0 0,1 0 0,-1 0 0,1 1 0,-1-1 0,1 0 0,-1 0 0,1 1 0,0-1 0,-1 0 0,1 1 0,0-1 0,0 1 0,-1-1 0,1 1 0,0-1 0,0 1 0,2-1 0,-3 1 0,1 0 0,0 0 0,0 0 0,0 0 0,-1 0 0,1 1 0,0-1 0,0 0 0,0 0 0,-1 1 0,1-1 0,0 0 0,-1 1 0,1-1 0,0 1 0,-1-1 0,2 2 0,2 2 0,0 1 0,0-1 0,0 1 0,5 10 0,-6-9 0,29 47 0,-10-14 0,55 70 0,-73-103 0,1-1 0,0 0 0,1 0 0,-1 0 0,1-1 0,7 4 0,-9-5 0,1-1 0,-1 0 0,1 0 0,0-1 0,-1 1 0,1-1 0,0 0 0,0-1 0,8 1 0,-1-1 0,-1-1 0,0-1 0,1 0 0,-1 0 0,0-1 0,0-1 0,-1 0 0,20-9 0,-7 0 0,0 0 0,35-29 0,-40 27 0,-1-1 0,0 0 0,-2-1 0,0-1 0,20-30 0,-25 32 0,0-1 0,-2 0 0,0-1 0,-1 1 0,0-1 0,-2-1 0,4-20 0,-8 33 0,0-1 0,0 1 0,-1 0 0,-1-11 0,1 16 0,0-1 0,-1 1 0,1-1 0,0 1 0,-1 0 0,1-1 0,-1 1 0,0 0 0,1-1 0,-1 1 0,-1-1 0,1 1 0,1 0 0,-1 1 0,0-1 0,1 1 0,-1-1 0,0 1 0,1 0 0,-1-1 0,0 1 0,0 0 0,1-1 0,-1 1 0,0 0 0,0 0 0,0 0 0,1 0 0,-1 0 0,0 0 0,0 0 0,0 0 0,-1 0 0,0 0 0,-1 1 0,1 0 0,0 0 0,-1 0 0,1 0 0,-1 0 0,1 0 0,0 1 0,0-1 0,0 1 0,0-1 0,0 1 0,-3 3 0,-2 3 0,-11 17 0,17-23 0,-53 85 0,48-74 0,0-1 0,1 1 0,0 0 0,1 0 0,-4 19 0,8-29 0,-1-1 0,1 1 0,0-1 0,0 1 0,0 0 0,0-1 0,1 1 0,-1 0 0,1-1 0,-1 1 0,1-1 0,2 5 0,-2-5 0,0-1 0,-1 0 0,1 0 0,0 0 0,0 0 0,0 0 0,0 0 0,0 0 0,1 0 0,-1 0 0,0-1 0,0 1 0,1 0 0,-1-1 0,0 1 0,1-1 0,-1 1 0,0-1 0,1 0 0,-1 1 0,1-1 0,-1 0 0,1 0 0,1 0 0,5-1 0,-1 0 0,0-1 0,1 0 0,-1 0 0,0 0 0,0-1 0,0 0 0,12-8 0,-2 1 0,0-2 0,15-14 0,-14 9 0,-14 13 0,1-1 0,0 1 0,0 0 0,0 0 0,0 0 0,8-3 0,-12 6 0,0 1 0,0-1 0,0 1 0,0 0 0,0 0 0,0-1 0,1 1 0,-1 0 0,0 0 0,0 0 0,0 0 0,0 0 0,0 1 0,0-1 0,0 0 0,0 0 0,2 1 0,-1 1 0,0-1 0,0 0 0,0 1 0,0-1 0,0 1 0,0 0 0,3 3 0,1 3 0,0-1 0,-1 1 0,0 1 0,7 16 0,13 45 0,-23-66 0,35 125-306,-1 30-204,-6 3 0,13 239 0,-39-301 369,-12 137 0,3-189 85,-2 0-1,-2 0 1,-3-1 0,-31 87-1,34-114 57,0-1 0,-1 1 0,-17 23 0,23-37 0,-1 0 0,0 0 0,-1 0 0,1-1 0,-10 6 0,11-8 0,1-1 0,-1 0 0,0 0 0,0 0 0,0 0 0,0-1 0,0 1 0,-1-1 0,1 0 0,-6 0 0,5-1 72,1 0 1,-1 0-1,0-1 0,1 1 0,-1-1 0,1 0 1,-1-1-1,1 1 0,0-1 0,0 0 0,0 0 1,0 0-1,0 0 0,-6-5 0,0-1 88,2 0 1,-1 0-1,1-1 0,-11-16 0,6 7-82,2 0-1,1-1 0,0-1 1,1 0-1,1 0 0,-8-34 1,7 14-87,1-2 1,-3-62-1,10 54 9,2 0 0,2 0 0,2 0 0,2 0 0,3 1 0,1 0 0,3 1 0,2 0 0,2 1 0,2 1 0,26-43 0,105-176-1365,-120 209-5461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0 602 24575,'5'9'0,"2"-1"0,0 0 0,0 0 0,1-1 0,0 0 0,0 0 0,1-1 0,0 0 0,0 0 0,1-1 0,-1 0 0,1-1 0,0 0 0,11 2 0,-7-2 0,0-1 0,0-1 0,1 0 0,-1-1 0,0 0 0,1-1 0,-1-1 0,1 0 0,17-5 0,-8 0 0,0-2 0,-1 0 0,0-2 0,-1 0 0,0-1 0,0-1 0,-1-2 0,-1 0 0,35-31 0,-35 26 0,-2-1 0,0 0 0,0-1 0,-2-1 0,-1-1 0,-1 0 0,-1-1 0,19-46 0,-24 47 0,-1 0 0,-1-1 0,5-44 0,-10 56 0,0 0 0,-1 0 0,-1 0 0,0 0 0,0 0 0,-1 0 0,0 0 0,-1 0 0,-7-17 0,8 25 0,1 1 0,-1 0 0,0-1 0,0 1 0,0 0 0,0 0 0,-1 1 0,1-1 0,-1 0 0,0 1 0,0 0 0,-5-4 0,6 5 0,0 0 0,-1 0 0,1 0 0,0 0 0,0 1 0,-1-1 0,1 1 0,0 0 0,-1-1 0,1 1 0,0 0 0,-1 1 0,1-1 0,-1 0 0,1 1 0,0-1 0,0 1 0,-1 0 0,1-1 0,-4 3 0,0 0 0,1 1 0,0-1 0,0 1 0,0 0 0,0 0 0,1 1 0,0-1 0,0 1 0,0 0 0,-6 10 0,0 2 0,2 1 0,-9 23 0,-1 12-124,2 0 0,-12 76 0,-4 116-471,5 642-966,28-826 1357,1 118-31,-4-133 318,-13 83 0,14-121-4,-1 0 0,0 0 0,0 0 0,0-1 0,-1 1 0,0-1 0,-1 1 0,-8 12-1,2-9-6178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24575,'13'-2'0,"33"-2"0,57 2 0,-35 2 0,252-16 0,-243 7 0,1-3 0,82-23 0,-123 24 0,45-20 0,-66 24 0,0-1 0,0-1 0,-1-1 0,-1 0 0,15-12 0,-30 24 0,0 0 0,0 1 0,1-1 0,-1 0 0,1 1 0,-1-1 0,1 0 0,0 1 0,0-1 0,0 1 0,1 3 0,-1 3 0,-1 35 0,3 84 0,-1-115 0,1-1 0,0 0 0,1 0 0,0 0 0,1 0 0,0-1 0,1 1 0,7 11 0,-9-18 0,0-1 0,0 1 0,1-1 0,0 0 0,0 1 0,0-2 0,0 1 0,0-1 0,1 1 0,9 4 0,-11-6 0,0-1 0,1 0 0,-1 0 0,0 0 0,1 0 0,-1 0 0,0-1 0,1 1 0,-1-1 0,1 0 0,-1 0 0,1 0 0,-1-1 0,1 1 0,-1-1 0,0 0 0,1 0 0,5-2 0,-1-2-227,1 0-1,-1-1 1,0 0-1,-1 0 1,11-11-1,7-10-6598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1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 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2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24575,'0'0'0,"0"0"0,2 14 0,5 14 0,1 1 0,1-1 0,27 53 0,-32-73 0,-1 1 0,0 0 0,-1 0 0,1 0 0,0 11 0,2-34 0,1 0 0,1 1 0,0 0 0,17-22 0,43-44 0,-42 53 0,39-30 0,-48 43 0,1 1 0,0 1 0,36-17 0,-46 25 0,0 1 0,1-1 0,-1 1 0,0 1 0,1-1 0,-1 1 0,1 0 0,-1 1 0,11 0 0,-13 1 0,0 0 0,0 0 0,0 0 0,0 0 0,-1 1 0,1 0 0,0 0 0,-1 0 0,1 0 0,-1 1 0,0 0 0,0 0 0,0 0 0,7 6 0,-4 1 0,1-1 0,-1 1 0,0 1 0,-1-1 0,0 1 0,-1 0 0,-1 1 0,5 12 0,20 99 0,-25-103 0,4 24 0,-2-9 0,2 0 0,13 37 0,-20-67 0,1-1 0,0 1 0,1-1 0,-1 0 0,1 1 0,0-1 0,6 6 0,-7-8 0,0 0 0,0 0 0,1 0 0,-1-1 0,0 1 0,1-1 0,-1 1 0,1-1 0,0 0 0,-1 0 0,1-1 0,0 1 0,0 0 0,5 0 0,1-1 0,-1-1 0,1 1 0,-1-2 0,0 1 0,1-1 0,-1 0 0,0-1 0,0 1 0,9-6 0,1-1 0,0-1 0,29-22 0,-8 0 0,-1-2 0,-1-2 0,-2-1 0,-2-1 0,46-69 0,-35 34 0,-39 62 0,0-1 0,0 1 0,-2-1 0,6-20 0,-9 30 0,0-1 0,1 1 0,-1 0 0,0-1 0,0 1 0,-1 0 0,1-1 0,-1-2 0,1 5 0,0-1 0,0 1 0,0 0 0,0 0 0,0 0 0,-1-1 0,1 1 0,0 0 0,0 0 0,0 0 0,0-1 0,0 1 0,0 0 0,-1 0 0,1 0 0,0 0 0,0 0 0,0-1 0,0 1 0,-1 0 0,1 0 0,0 0 0,0 0 0,0 0 0,-1 0 0,1 0 0,0 0 0,0 0 0,-1 0 0,1 0 0,0 0 0,-1 0 0,0 0 0,0 1 0,1-1 0,-1 1 0,0-1 0,0 1 0,1-1 0,-1 1 0,1-1 0,-1 1 0,0-1 0,1 1 0,-1 1 0,-8 11 0,0 1 0,2 0 0,-12 27 0,-11 47 0,29-84 0,-8 25 0,1 1 0,-4 32 0,13-51 0,-1-11 0,0 1 0,0-1 0,0 0 0,0 0 0,0 0 0,0 0 0,0 0 0,1 0 0,-1 0 0,0 0 0,0 0 0,0 1 0,0-1 0,0 0 0,0 0 0,0 0 0,1 0 0,-1 0 0,0 0 0,0 0 0,0 0 0,0 0 0,0 0 0,1 0 0,-1 0 0,0 0 0,0 0 0,0 0 0,0 0 0,0 0 0,0 0 0,1 0 0,-1 0 0,0 0 0,0 0 0,0 0 0,0-1 0,0 1 0,15-14 0,-10 9 0,178-201 0,-181 205 0,-1-1 0,0 1 0,0-1 0,1 1 0,-1 0 0,1 0 0,-1 0 0,1 0 0,0 0 0,-1 0 0,1 0 0,0 0 0,3 0 0,-5 1 0,1 0 0,0 0 0,-1 0 0,1 0 0,0 0 0,-1 0 0,1 0 0,0 0 0,-1 1 0,1-1 0,-1 0 0,1 1 0,0-1 0,-1 0 0,1 1 0,0 0 0,1 0 0,-1 1 0,1 0 0,-1 0 0,0-1 0,1 1 0,1 4 0,7 18 0,-1 0 0,-1 1 0,9 47 0,-15-63 0,24 126-514,9 148 1,-24 144-515,-14-344 856,-4-1 0,-18 89-1,17-135 109,-1 0-1,-2-1 1,-1 0-1,-2-1 1,-1 0-1,-2-1 0,-22 32 1,28-49 47,-18 20 1,26-32 181,-1 0 0,0-1 0,0 1 0,-1-1 0,1 0 0,0 0 0,-1 0 0,0-1 0,-8 4-1,11-6-112,0 1 0,-1-1 0,1 1 0,0-1 0,0 0 0,-1 0 0,1 0 0,0 0 0,-1-1-1,1 1 1,0 0 0,0-1 0,-1 0 0,1 1 0,0-1 0,0 0 0,0 0 0,0 0 0,0 0-1,0-1 1,0 1 0,1 0 0,-1-1 0,-2-2 0,0-1-33,0 1 1,1-1-1,-1 0 0,1 0 1,0 0-1,1 0 1,-1-1-1,-2-8 0,2 4-19,1 0 0,0 1 0,1-1 0,0 0 0,1 0 0,0 0 0,2-20 0,3 2 0,14-45 0,17-33 0,23-38-538,32-59-2441,10-13-1695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2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24575,'-11'0'0,"-1"1"0,1 1 0,0 0 0,0 1 0,0 0 0,0 0 0,-16 8 0,-2 4 0,-36 23 0,44-23 0,0 0 0,1 1 0,1 1 0,1 1 0,1 1 0,-23 30 0,22-23 0,1 0 0,2 1 0,1 1 0,-21 57 0,29-68 0,2 0 0,0 0 0,0 0 0,2 0 0,0 1 0,1-1 0,1 0 0,1 1 0,5 33 0,-3-38 0,0 0 0,1 0 0,1 0 0,0 0 0,0-1 0,2 0 0,-1 0 0,2-1 0,-1 0 0,2 0 0,-1 0 0,1-1 0,14 12 0,-12-14 0,-1 0 0,1 0 0,1-1 0,-1 0 0,1-1 0,1 0 0,-1-1 0,1-1 0,-1 0 0,1 0 0,1-2 0,-1 1 0,27 0 0,-36-3 11,1 0 0,-1-1 0,0 0 0,1 0 0,-1 0 0,0 0-1,0 0 1,0-1 0,0 0 0,7-4 0,-4 1-308,0 0 0,0-1 0,0 0 0,6-8 0,4-5-6529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2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789 125 24575,'-6'-6'0,"0"-1"0,-1 2 0,0-1 0,0 1 0,-11-7 0,-42-17 0,48 24 0,-8-4 0,0 1 0,-1 0 0,0 2 0,-1 0 0,1 2 0,-1 0 0,0 1 0,0 2 0,-42 1 0,33 4 0,-1 2 0,1 1 0,1 1 0,-1 2 0,2 1 0,-1 1 0,2 1 0,0 2 0,-35 24 0,56-34 0,0 0 0,0 1 0,1 0 0,-1 0 0,1 0 0,1 1 0,-1 0 0,-7 13 0,11-15 0,0-1 0,0 1 0,0 0 0,1-1 0,-1 1 0,1 0 0,0 0 0,1 0 0,-1-1 0,1 1 0,0 0 0,0 0 0,1 0 0,-1 0 0,1 0 0,3 9 0,-1-6 0,0-1 0,1 1 0,0-1 0,1 0 0,-1-1 0,1 1 0,1-1 0,-1 1 0,1-2 0,11 10 0,8 4 0,39 22 0,-57-36 0,81 43 0,154 60 0,-221-100 0,-3-2 0,0 2 0,-1 0 0,0 1 0,30 20 0,-45-28 0,-1 1 0,1-1 0,0 1 0,-1-1 0,1 1 0,-1 0 0,0 0 0,0-1 0,1 1 0,-1 0 0,0 0 0,-1 0 0,1 0 0,0 1 0,0-1 0,-1 0 0,0 0 0,1 0 0,-1 0 0,0 1 0,0-1 0,0 0 0,0 0 0,0 1 0,-1-1 0,0 4 0,-2 2 0,0 0 0,-1-1 0,0 1 0,0-1 0,-10 13 0,-1 1 0,-1-2 0,-1 1 0,0-2 0,-2 0 0,0-1 0,-25 16 0,39-29 0,-1 0 0,-1-1 0,1 0 0,0 0 0,-10 3 0,13-6 0,0 1 0,0 0 0,0-1 0,1 0 0,-1 0 0,0 0 0,0 0 0,0 0 0,0 0 0,1-1 0,-1 1 0,0-1 0,0 0 0,1 0 0,-1 0 0,-2-2 0,1 1 0,0-2 0,0 1 0,0 0 0,0-1 0,1 1 0,-1-1 0,1 0 0,0 0 0,0-1 0,1 1 0,-1 0 0,1-1 0,0 0 0,0 0 0,0 1 0,1-1 0,-1-7 0,-1-5 0,0 0 0,2 0 0,1-35 0,3 13 0,2-1 0,2 1 0,13-45 0,45-113 0,-63 191 0,1-2-65,30-78 258,-27 74-491,0-1-1,1 1 0,0 1 1,13-16-1,-3 9-6527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547 311 24575,'2'-1'0,"0"0"0,0 0 0,0 0 0,-1 0 0,1-1 0,3-2 0,0 0 0,-3 2 0,0 1 0,0-1 0,0 0 0,0 0 0,-1 0 0,1 0 0,-1 0 0,1-1 0,-1 1 0,0 0 0,0-1 0,0 1 0,0-1 0,0 1 0,0-4 0,0 1 0,-1 1 0,1-1 0,-1 1 0,-1-1 0,1 0 0,-1 1 0,1 0 0,-3-7 0,0 1 0,-1 1 0,0 0 0,0 0 0,-1 1 0,0-1 0,0 1 0,-13-14 0,7 11 0,0 1 0,-1 0 0,-1 0 0,0 2 0,0-1 0,0 2 0,-24-11 0,12 9 0,0 0 0,0 2 0,-44-8 0,58 13 0,-1 1 0,1 0 0,-1 1 0,1 1 0,-1-1 0,1 2 0,-13 2 0,16-2 0,0 1 0,0 0 0,0 0 0,1 0 0,0 1 0,-1 0 0,2 1 0,-1 0 0,0 0 0,-9 9 0,7-4 0,1 0 0,-1 0 0,2 0 0,-1 1 0,2 0 0,-1 1 0,-6 17 0,11-23 0,0-1 0,0 1 0,1-1 0,-1 1 0,1 0 0,1 0 0,-1 0 0,1 0 0,0 0 0,0 0 0,1-1 0,-1 1 0,2 0 0,-1 0 0,0 0 0,1-1 0,0 1 0,5 8 0,-2-6 0,0-2 0,0 1 0,0-1 0,1 1 0,0-1 0,13 9 0,46 26 0,-58-36 0,63 35 0,52 31 0,-93-52 0,0 2 0,25 24 0,-44-36 0,-1 0 0,-1 1 0,1 0 0,-2 0 0,1 1 0,-1 0 0,-1 0 0,0 1 0,7 20 0,-11-25 0,0 0 0,0-1 0,-1 1 0,0 0 0,-1 0 0,1-1 0,-1 1 0,0 0 0,-1 0 0,0 0 0,0-1 0,0 1 0,-1 0 0,0-1 0,0 1 0,-1-1 0,0 0 0,0 0 0,0 0 0,-5 6 0,1-3 0,-2 1 0,1-1 0,-1-1 0,0 1 0,-1-2 0,0 1 0,0-1 0,-1-1 0,-16 8 0,13-8 0,-1 0 0,0-1 0,-1 0 0,1-1 0,-1-1 0,-30 3 0,39-6 0,0 0 0,0 0 0,0-1 0,0 0 0,0 0 0,0-1 0,0 0 0,0 0 0,0 0 0,1-1 0,-13-6 0,14 5 0,1 1 0,-1 0 0,1-1 0,0 0 0,0 0 0,0 0 0,1-1 0,-1 1 0,1-1 0,0 0 0,1 0 0,-1 0 0,1 0 0,0 0 0,-2-8 0,2 4 0,0 1 0,1-1 0,0 0 0,0 1 0,1-1 0,0 0 0,3-15 0,0 11 0,0 0 0,1 0 0,0 0 0,9-17 0,2 2 0,1 0 0,2 1 0,30-35 0,173-167-976,-208 217 587,30-29-6437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2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24575,'1'5'0,"67"451"-131,-55-344-277,-3-24 226,21 180 373,-19 0-1565,-12-246-4913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3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24575,'13'212'0,"-5"-113"0,-3-22-267,32 561-697,-14-154 925,-22-467-250,1-1 386,-2 27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58 24575,'0'-13'0,"1"3"0,-1 7 0,0 0 0,0 0 0,0 0 0,-1-6 0,1 8 0,0 1 0,0-1 0,0 1 0,-1-1 0,1 0 0,0 1 0,-1-1 0,1 1 0,0-1 0,-1 1 0,1-1 0,0 1 0,-1-1 0,1 1 0,-1-1 0,1 1 0,-1 0 0,1-1 0,-1 1 0,1 0 0,-1-1 0,0 1 0,1 0 0,-1 0 0,1-1 0,-1 1 0,0 0 0,0 0 0,-5-1 0,1 1 0,0 0 0,0 0 0,0 0 0,-7 2 0,10-2 0,-1 1 0,1 0 0,-1-1 0,1 1 0,0 0 0,-1 1 0,1-1 0,0 0 0,0 1 0,0-1 0,0 1 0,0 0 0,-2 1 0,-5 9 0,0 0 0,1 0 0,0 1 0,-7 16 0,-22 61 0,25-60 0,-87 237 0,79-204 0,3 0 0,-11 88 0,25-132 0,2 0 0,0 1 0,1-1 0,1 1 0,1-1 0,4 21 0,-4-32 0,0 0 0,1-1 0,-1 1 0,1-1 0,1 1 0,-1-1 0,1-1 0,1 1 0,-1 0 0,1-1 0,0 0 0,0 0 0,1 0 0,0-1 0,0 0 0,0 0 0,11 6 0,-8-7 0,1 1 0,0-2 0,0 1 0,1-1 0,-1-1 0,1 0 0,-1 0 0,1-1 0,0-1 0,-1 1 0,1-2 0,0 0 0,0 0 0,-1-1 0,1 0 0,11-4 0,-14 3 0,1 0 0,0-1 0,-1 0 0,0 0 0,0-1 0,0 0 0,-1 0 0,11-10 0,-13 10 0,-1 0 0,1 0 0,-1-1 0,0 0 0,0 0 0,0 0 0,-1 0 0,0 0 0,0-1 0,-1 1 0,3-13 0,-4 17 0,-1-1 0,1 1 0,-1 0 0,0 0 0,0 0 0,0 0 0,0-1 0,0 1 0,0 0 0,-1 0 0,1 0 0,-1 0 0,0-1 0,0-1 0,0 3 0,0-1 0,0 1 0,0 0 0,0 0 0,0 0 0,0 0 0,-1 0 0,1 0 0,0 0 0,0 0 0,-1 0 0,1 1 0,0-1 0,-1 0 0,1 1 0,-1-1 0,1 1 0,-1 0 0,1-1 0,-1 1 0,-2 0 0,-3 0 0,0 0 0,-1 0 0,1 1 0,0 0 0,0 0 0,-13 5 0,-40 18 0,54-21 0,-23 10-341,1 2 0,0 1-1,-36 28 1,33-18-6485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4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24575,'0'0'0,"0"0"0,-7 1 0,4 0 0,-1 0 0,1 1 0,0-1 0,-1 1 0,1 0 0,0 0 0,0 0 0,0 0 0,1 0 0,-1 1 0,-3 3 0,5-5 0,-17 17 3,1 2 0,0 0 0,2 0 0,-16 29 0,-45 99-209,37-58-135,3 2-1,-27 111 0,47-137 355,3 1 0,3-1 0,3 2 0,2 72 0,6-107-19,1-1 0,6 33 0,-7-57 6,1 1-1,0-1 0,0 0 1,1 0-1,1 0 0,-1 0 0,1 0 1,0-1-1,1 0 0,0 1 0,0-2 1,9 10-1,-11-13 13,0 0 0,0-1 1,0 0-1,0 0 0,1 0 1,-1 0-1,1 0 0,-1-1 0,1 0 1,-1 0-1,1 0 0,0 0 0,0 0 1,4 0-1,-2-1 33,0 0 0,0-1 0,-1 0 0,1 0 0,0 0 0,0 0 0,-1-1 0,9-3 0,1-3 53,0 0 0,-1-1 1,0-1-1,0 0 0,18-18 0,-14 11-98,-1-1 0,28-38 0,-38 47 0,-1-1 0,-1 1 0,0-1 0,0 0 0,-1 0 0,0-1 0,0 1 0,3-22 0,-7 27 0,1 0 0,-1 0 0,0-1 0,0 1 0,-1 0 0,0 0 0,1 1 0,-2-1 0,1 0 0,-1 0 0,1 0 0,-1 1 0,0-1 0,-5-6 0,5 9 0,0-1 0,0 0 0,-1 1 0,1-1 0,-1 1 0,0 0 0,0-1 0,1 1 0,-1 1 0,-1-1 0,1 0 0,0 1 0,0 0 0,-1-1 0,1 1 0,-1 1 0,1-1 0,0 0 0,-1 1 0,0 0 0,-4 0 0,0 0 10,0 1 0,0 0 0,0 1 0,0 0 0,0 0 0,0 1 0,1 0 0,-15 8-1,-1 2-663,-28 23-1,49-34 510,-54 41-6681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4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24575,'0'0'0,"0"0"0,0 0 0,0 0 0,0 0 0,0 0 0,0 0 0,1 0 0,50-14 0,93-13 0,56 7 0,-105 12 0,322-9 0,-316 15 0,1-3 53,49 0-1471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4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24575,'7'6'0,"-4"-3"0,19 16 0,0 0 0,2-1 0,0-1 0,1-2 0,38 19 0,-1-7 0,81 23 0,-131-46 0,8 2 0,24 11 0,-40-15 0,1 0 0,0 1 0,-1 0 0,1 0 0,-1 0 0,0 0 0,0 1 0,0-1 0,0 1 0,3 5 0,-6-7 0,1 0 0,-1 0 0,0 1 0,-1-1 0,1 0 0,0 1 0,-1-1 0,1 1 0,-1-1 0,1 1 0,-1-1 0,0 0 0,0 1 0,-1-1 0,1 1 0,0-1 0,-1 1 0,1-1 0,-1 0 0,0 1 0,-1 2 0,-2 4 0,-1 0 0,0 0 0,-11 14 0,16-23 0,-184 222 0,107-135 0,4 0 0,-37 43 0,99-117 0,5-6 0,0-1 0,0 1 0,0-1 0,-1-1 0,-9 8 0,15-13 0,1 0 0,0 0 0,0 0 0,0 0 0,0 0 0,-1 0 0,1 0 0,0 0 0,0 0 0,0 0 0,-1 0 0,1 0 0,0 0 0,0 0 0,0 0 0,-1 0 0,1 0 0,0 0 0,0 0 0,-1 0 0,1 0 0,0 0 0,0 0 0,0 0 0,0 0 0,-1 0 0,1 0 0,0 0 0,0-1 0,-1 1 0,-2-8 0,0-12 0,3 18 0,3-287 0,2 161 0,-10-232 0,4 347-104,1 5-148,-1 1-1,0-1 1,0 1 0,-3-10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4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523 255 24575,'0'0'0,"0"-6"0,-6-78 0,3 55 0,2 16 0,-1 2 0,0-1 0,0 0 0,-1 0 0,-8-16 0,10 24 0,-1 0 0,0 1 0,0 0 0,0-1 0,-1 1 0,1 0 0,-1 0 0,0 0 0,-3-2 0,4 3 0,0 1 0,-1 0 0,1-1 0,-1 1 0,1 0 0,0 0 0,-1 0 0,0 1 0,1-1 0,-1 0 0,1 1 0,-1 0 0,0 0 0,-4 0 0,-1 1 0,0 0 0,1 1 0,-1-1 0,1 2 0,0-1 0,0 1 0,-12 6 0,-1 3 0,-23 17 0,12-6 0,1 1 0,1 2 0,1 0 0,2 2 0,-32 43 0,45-53 0,1 1 0,1 1 0,1 0 0,-10 28 0,14-33 0,2 1 0,0 0 0,1 0 0,0 1 0,2-1 0,-1 27 0,3-34 0,-1 0 0,1 0 0,1 0 0,0 0 0,0-1 0,1 1 0,0-1 0,0 1 0,1-1 0,8 14 0,-7-15 0,0-1 0,0 0 0,1 0 0,0 0 0,0 0 0,0-1 0,0 0 0,1-1 0,0 1 0,0-1 0,0-1 0,9 4 0,-4-2 0,0-1 0,1 0 0,-1-1 0,1-1 0,0 0 0,0-1 0,17 0 0,-22-1 0,-1-1 0,0 1 0,0-2 0,0 1 0,1-1 0,-1 0 0,-1-1 0,1 1 0,0-2 0,-1 1 0,1-1 0,-1 1 0,0-2 0,8-6 0,17-17-1365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5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24575,'0'0'0,"0"0"0,-16 0 0,-54 3 0,1 3 0,-70 15 0,104-14 0,-49 15 0,72-19 0,0 2 0,1 0 0,0 0 0,0 1 0,0 0 0,1 1 0,-19 15 0,26-18 0,0-1 0,0 0 0,0 1 0,0-1 0,1 1 0,-1 0 0,1 0 0,0 0 0,-3 8 0,5-9 0,-1 0 0,0-1 0,1 1 0,0 0 0,0 0 0,0 0 0,0 0 0,0 0 0,0-1 0,1 1 0,-1 0 0,1 0 0,0 0 0,0-1 0,0 1 0,2 3 0,1 1 0,0-1 0,1 0 0,-1-1 0,1 1 0,0-1 0,9 8 0,39 24 0,-43-30 0,75 45 0,-42-27 0,-1 2 0,40 34 0,-74-54 0,0 1 0,-1-1 0,0 1 0,0 1 0,-1-1 0,0 1 0,0 0 0,7 17 0,-11-20 0,0 1 0,0-1 0,0 0 0,-1 1 0,0-1 0,0 0 0,-1 1 0,0-1 0,0 1 0,0-1 0,-1 1 0,0-1 0,0 1 0,-1-1 0,-3 10 0,-2-1 0,0-1 0,-1 0 0,0-1 0,-1 0 0,-1 0 0,0-1 0,0 0 0,-22 18 0,3-6 0,-2-1 0,-50 29 0,56-38 40,-1-1 0,-35 14 0,49-23-226,-1 0 1,1-1-1,-1 0 0,0-1 1,0-1-1,0 0 1,-19-1-1,16-2-6640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3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548 277 24575,'3'-13'0,"-1"6"0,0 0 0,0 0 0,0-1 0,-1 1 0,0-1 0,0 1 0,-1-1 0,0 1 0,-1-1 0,1 1 0,-1 0 0,-3-12 0,1 10 0,0 0 0,-1 1 0,1 0 0,-2 0 0,1 0 0,-1 0 0,0 1 0,-1 0 0,-10-12 0,9 13 0,0-1 0,0 1 0,0 1 0,-1-1 0,0 1 0,0 1 0,0 0 0,0 0 0,-1 0 0,0 1 0,1 0 0,-1 1 0,0 0 0,0 0 0,-1 1 0,1 0 0,0 1 0,0 0 0,-1 0 0,1 1 0,-14 3 0,12-1 0,1 1 0,-1 0 0,0 0 0,1 1 0,0 1 0,0 0 0,-16 12 0,14-7 0,0 0 0,1 1 0,0 0 0,-18 25 0,13-9 0,0 0 0,2 0 0,1 2 0,1-1 0,-8 34 0,10-23 0,1 1 0,-6 59 0,13-75 0,2 0 0,0 0 0,1 0 0,2 0 0,6 32 0,-8-57 0,0 7 0,1 0 0,0-1 0,0 1 0,4 6 0,-5-12 0,-1 0 0,1 0 0,0 1 0,-1-1 0,1 0 0,0 0 0,0 0 0,0 0 0,0 0 0,0 0 0,0-1 0,0 1 0,0 0 0,0 0 0,0-1 0,1 1 0,-1-1 0,0 1 0,0-1 0,1 1 0,-1-1 0,0 0 0,1 0 0,-1 1 0,0-1 0,1 0 0,2-1 0,-1 1 0,0-1 0,0 0 0,0 0 0,0-1 0,0 1 0,0 0 0,0-1 0,0 0 0,3-3 0,24-23 0,-5 1 0,-1-1 0,-2-1 0,-1-1 0,-1 0 0,-2-2 0,20-44 0,-20 31 0,-2-1 0,-1 0 0,-3-1 0,9-63 0,-21 110 0,3-17 0,-1 0 0,-1 0 0,-1-18 0,-1 29 0,1 10 0,2 13 0,19 60 0,35 80 0,-56-156 0,55 131 0,-38-99 0,37 58 0,-49-84 0,1 0 0,-1 0 0,1 0 0,0-1 0,10 8 0,-14-12 0,-1-1 0,1 0 0,0 0 0,0 1 0,1-1 0,-1 0 0,0-1 0,0 1 0,0 0 0,1-1 0,-1 1 0,0-1 0,1 0 0,-1 1 0,0-1 0,1 0 0,-1-1 0,0 1 0,1 0 0,-1-1 0,0 1 0,1-1 0,-1 0 0,3-1 0,20-14-1365,-1-3-5461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5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24575,'143'393'0,"-10"18"0,-126-382 0,-2-10 0,0 1 0,1-1 0,17 36 0,-21-52 0,0 0 0,0-1 0,-1 1 0,2-1 0,-1 1 0,0-1 0,0 1 0,4 1 0,-5-3 0,0-1 0,-1 1 0,1-1 0,0 1 0,0-1 0,0 1 0,0-1 0,0 0 0,0 0 0,0 1 0,0-1 0,0 0 0,0 0 0,0 0 0,0 0 0,-1 0 0,1 0 0,0 0 0,0-1 0,0 1 0,0 0 0,0 0 0,0-1 0,0 1 0,0-1 0,0 1 0,0 0 0,-1-1 0,1 0 0,0 1 0,1-2 0,2-2 0,-1-1 0,0 0 0,0 1 0,0-1 0,0-1 0,-1 1 0,0 0 0,0 0 0,0-1 0,1-9 0,0 6 0,49-257 0,-50 254 0,10-86-455,-4-1 0,-5-116 0,-4 197-6371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5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24575,'0'0'0,"0"0"0,0 0 0,5-2 0,3-1 0,0 1 0,-1 0 0,1 0 0,0 0 0,12 1 0,-12 0 0,319-25-98,-103 10-1144,335-44 874,-382 32 127,196-59 1,-372 87 227,29-9 564,0 1-1,1 1 1,42-3-1,-61 7-1915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24575,'0'10'0,"2"40"0,13 69 0,-8-73 0,-5-32 0,15 144 0,-16-151 0,-1 1 0,-2 13 0,1-20 0,1 0 0,0 1 0,0-1 0,0 0 0,-1 0 0,1 0 0,-1 1 0,1-1 0,-1 0 0,1 0 0,-1 0 0,1 0 0,-1 0 0,0 0 0,0 0 0,0 0 0,1 0 0,-1 0 0,0-1 0,0 1 0,0 0 0,0 0 0,-1-1 0,-1 2 0,2-2 0,0 0 0,0 0 0,1 0 0,-1 0 0,0 0 0,0 0 0,0 0 0,0-1 0,0 1 0,1 0 0,-1 0 0,0-1 0,0 1 0,0-1 0,1 1 0,-1 0 0,0-1 0,0 1 0,1-1 0,-1 0 0,1 1 0,-1-1 0,-1-1 0,-10-19 0,11 20 0,-7-16 0,1 0 0,0 0 0,2 0 0,0-1 0,1 0 0,0 0 0,2 0 0,0 0 0,2-36 0,0 50 0,0 1 0,1 0 0,-1 0 0,1 0 0,0 0 0,0 0 0,0 0 0,1 0 0,-1 0 0,1 1 0,-1-1 0,1 0 0,0 1 0,0-1 0,4-2 0,-3 2 0,1 0 0,-1 1 0,1 0 0,0-1 0,0 1 0,0 1 0,0-1 0,0 1 0,0 0 0,8-2 0,14-1 0,0 2 0,36 0 0,54 8 0,-49-2 0,303 4 0,-370-6 0,-7 4 0,-11 7 0,13-10 0,-62 47 0,3 2 0,-67 71 0,-96 136 0,93-67-1365,110-153-5461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5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 24575,'-1'-1'0,"-1"1"0,1 0 0,0 0 0,-1 0 0,1 0 0,-1 0 0,1 0 0,-4 0 0,-1 1 0,-17 1 0,1 1 0,-1 1 0,-38 12 0,21-3 0,-42 22 0,59-24 0,0 1 0,-41 30 0,61-40 0,0 1 0,1-1 0,-1 1 0,0-1 0,1 1 0,-1 0 0,1 0 0,0 0 0,0 0 0,0 1 0,-1 4 0,2-6 0,1-1 0,-1 1 0,1 0 0,0-1 0,0 1 0,0 0 0,0-1 0,0 1 0,0 0 0,1-1 0,-1 1 0,0-1 0,1 1 0,0 0 0,-1-1 0,1 1 0,0-1 0,-1 1 0,1-1 0,0 1 0,0-1 0,0 0 0,1 0 0,-1 1 0,0-1 0,0 0 0,3 1 0,5 5 0,0-1 0,0 0 0,1-1 0,0 0 0,15 5 0,57 15 0,-49-16 0,224 76 0,-253-83 0,8 2 0,-1 1 0,0 1 0,18 11 0,-27-15 0,0-1 0,0 1 0,0-1 0,0 1 0,-1 0 0,1 0 0,0 0 0,-1 0 0,1 0 0,-1 0 0,0 0 0,0 1 0,0-1 0,0 0 0,0 1 0,0-1 0,0 1 0,-1-1 0,1 1 0,-1-1 0,0 1 0,0-1 0,0 1 0,0 3 0,-2 0 0,0 1 0,-1 0 0,0-1 0,0 0 0,0 0 0,-1 0 0,0 0 0,0 0 0,0-1 0,-8 8 0,-6 6 0,-2-1 0,0 0 0,-1-2 0,-40 25 0,18-17 0,-78 31 0,99-46-170,0-1-1,-1-1 0,-1-1 1,1-1-1,-1-1 0,1-1 1,-31 0-1,26-5-6655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5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24575,'-3'1'0,"0"-1"0,0 0 0,0 1 0,0 0 0,0-1 0,0 1 0,0 0 0,1 1 0,-1-1 0,0 0 0,0 1 0,1 0 0,-1-1 0,-3 5 0,-2 1 0,1 1 0,1 0 0,-8 10 0,-1 5 0,1 0 0,2 1 0,0 0 0,2 1 0,-15 52 0,15-37 0,2 0 0,2 0 0,-1 53 0,6-70 0,3 28 0,-1-45 0,0 0 0,0 0 0,0 0 0,1 0 0,0 0 0,0-1 0,0 1 0,1-1 0,-1 1 0,5 4 0,-6-8 4,1 0 0,0 0 0,0 0 0,0 0 0,0-1 0,0 1 0,0-1-1,1 1 1,-1-1 0,0 0 0,1 0 0,-1 0 0,1 0 0,-1-1 0,1 1 0,0 0-1,-1-1 1,1 0 0,0 0 0,-1 0 0,1 0 0,0 0 0,-1 0 0,1-1 0,0 1 0,2-2-1,7-2-215,0 0-1,0-1 0,0 0 0,11-8 0,-16 10-193,20-12-6420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3:5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24575,'1'5'0,"27"94"0,-13-54 0,131 359 0,-141-391 0,0-1 0,0 0 0,0 0 0,1-1 0,12 17 0,-17-27 0,-1 0 0,1 0 0,0-1 0,0 1 0,0 0 0,0 0 0,0 0 0,0-1 0,0 1 0,0 0 0,0-1 0,0 1 0,0-1 0,0 1 0,1-1 0,-1 0 0,0 1 0,0-1 0,0 0 0,1 0 0,-1 0 0,0 0 0,0 0 0,1 0 0,-1 0 0,0 0 0,0-1 0,0 1 0,1 0 0,-1-1 0,0 1 0,0-1 0,0 1 0,2-2 0,2-1 0,-1-1 0,1 1 0,-1-1 0,1 0 0,6-9 0,-2 1 0,-1 1 0,-1-1 0,12-25 0,13-42 0,-30 72 0,2-4-170,0-1-1,-1 0 0,-1 0 1,1 0-1,-2 0 0,0 0 1,-1-15-1,-1 3-6655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0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24575,'-1'0'0,"0"1"0,-1-1 0,1 0 0,-1 1 0,1-1 0,-1 1 0,1 0 0,0-1 0,-1 1 0,1 0 0,0 0 0,0 0 0,0 0 0,-1 0 0,0 2 0,-15 18 0,16-20 0,-2 5 0,-1 0 0,1 0 0,0 0 0,1 1 0,0-1 0,0 1 0,0 0 0,0-1 0,1 1 0,1 0 0,-1 0 0,1 10 0,2 8 0,1 0 0,6 27 0,-4-25 0,35 184 0,28 171 0,-1 50 0,-41-256 0,21 168 0,9 597-804,-53-778 804,5 160 0,4 38 0,5 98 0,2-140 0,35 769 0,-47-878 0,3 264 0,-11-421 0,-2 161 0,2-189-232,-1 0 0,-6 26 1,3-32-6461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0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24575,'0'0'0,"0"0"0,3 0 0,10 4 0,21 8 0,3 0 0,12 0 0,83 10 0,52-8 0,126-15-513,2-20-343,-243 16 844,114-9-958,890-80 501,-493 20 469,172-17 0,215 29 0,-251 21 0,-577 30 0,274-17 0,0 14 0,-84 14-336,372-6-260,-143-5 234,-366 7 798,221-11 1460,-367 11-1514,31-1 318,81 3 0,-154 3-700,1-1 0,-1 1 0,1 0 0,-1 0 0,0 1 0,1-1 0,-1 1 0,0 0 0,0 0 0,0 0 0,0 1 0,0 0 0,-1-1 0,1 1 0,-1 0 0,1 1 0,2 3 0,4 6 0,-1 1 0,0 0 0,10 22 0,-18-34 0,196 446-980,-32 15 231,187 723-820,-105-8 499,-196-779 719,-14 1 379,-5-36-35,-19-235 7,67 628 0,-20 79 0,-51-429 2719,-10-361-2142,-1-1 0,-11 63 0,9-86-546,-1-1 0,-1 0 0,-1 0 0,-1 0 0,-1-1 0,0 0 0,-13 19 0,17-33-31,-1 1 0,1-1 0,-1 0 0,0 0 0,-1-1 0,1 0 0,-1 0 0,0-1 0,0 1 0,-11 4 0,-10 2 0,-43 13 0,55-19 0,-144 39 0,-283 42 0,-112-29-832,-3-25 886,0-26-54,342-6 0,-615-17 0,-292-9 0,522 14 0,351 9 0,-77-3 0,-168 7 0,344 1 0,-153 9 3,-13 0-43,-193 13-79,2 28 54,305-29 242,-348 52 645,492-65-822,-1-2 0,-108-2 0,-22-1 0,21-1 0,107-4 0,62 0 0,-1-1 0,1 1 0,-1-1 0,1 1 0,0 0 0,-1-1 0,1 1 0,-1-1 0,1 1 0,0-1 0,0 1 0,-1-1 0,1 1 0,0-1 0,-1 0 0,0-1 0,-3-8 0,-1-1 0,1 0 0,1 0 0,-4-18 0,-13-90 0,-7-95-1365,0-33-5461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0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23 165 24575,'-23'-22'0,"39"22"0,3-1 0,0 0 0,36-8 0,-11 1 0,205-17 0,285-26 0,-357 36 0,1 14 0,-82 1 0,86-15 0,-51 3 0,177 7 20,-178 6-1405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1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24575,'7'0'0,"5"-5"0,1 1 0,22-13 0,-5 2 0,-11 6 0,0 1 0,0 2 0,1 0 0,0 1 0,1 0 0,-1 2 0,31-1 0,220-15 0,-146 8 0,-22 2 0,93-5 0,259-22 0,-308 22 0,161 6 0,-285 7 0,0 0 0,-1-2 0,37-7 0,-43 7-111,1 1-1,0 1 1,28 1-1,-30 0-807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3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24575,'2'0'0,"-1"1"0,1-1 0,-1 1 0,1 0 0,-1-1 0,1 1 0,-1 0 0,0 0 0,1 0 0,-1 0 0,2 1 0,0 2 0,5 2 0,0 2 0,-1-1 0,0 1 0,0 0 0,8 13 0,24 49 0,-14-16 0,-2 2 0,20 73 0,19 121 0,-50-181 0,-14-95 0,2-1 0,1 1 0,0 0 0,2 0 0,2 0 0,0 1 0,17-50 0,-17 62 0,1 0 0,1 1 0,0 0 0,0 0 0,1 0 0,1 1 0,10-11 0,-11 14 0,0 1 0,0 0 0,1 0 0,0 1 0,0 1 0,1-1 0,0 1 0,0 1 0,0 0 0,11-3 0,-13 4 0,0 2 0,0-1 0,1 1 0,-1 0 0,0 1 0,1-1 0,-1 2 0,0-1 0,1 1 0,-1 1 0,0-1 0,0 1 0,0 1 0,0 0 0,0 0 0,0 0 0,-1 1 0,0 0 0,1 1 0,-2-1 0,1 1 0,8 8 0,1 4 18,0-1 1,-2 2-1,0 0 0,-1 1 0,12 23 1,48 106-1185,-68-135 857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1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24575,'-7'2'0,"4"1"0,0 0 0,1 0 0,-1 0 0,0 0 0,1 0 0,0 1 0,0-1 0,0 1 0,0 0 0,1-1 0,-1 1 0,1 0 0,0 0 0,0 0 0,0 7 0,-1 7 0,0 0 0,2 20 0,0-36 0,5 126 0,-1 100 0,-14-31-1365,9-175-5461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1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24575,'0'0'0,"0"0"0,3-3 0,16-9 0,1 0 0,23-10 0,-8 5 0,143-69 0,-136 68 0,1 2 0,59-13 0,-102 29 0,6-2 0,1 1 0,0 0 0,-1 0 0,1 0 0,7 1 0,-13 0 0,0 0 0,1 1 0,-1-1 0,0 0 0,0 0 0,1 1 0,-1-1 0,0 1 0,0-1 0,0 1 0,0-1 0,0 1 0,1 0 0,-1 0 0,0-1 0,0 1 0,-1 0 0,1 0 0,0 0 0,0 0 0,0 0 0,-1 0 0,1 0 0,0 0 0,-1 0 0,1 1 0,-1-1 0,1 0 0,-1 0 0,0 0 0,0 1 0,1-1 0,-1 2 0,0 10 0,0 0 0,-1 0 0,-1 0 0,0 0 0,0 0 0,-6 15 0,4-15 0,-11 40 0,-2-1 0,-3 0 0,-41 76 0,58-123 0,2-3 0,0 0 0,-1 0 0,1 1 0,0-1 0,0 0 0,0 1 0,1-1 0,-1 0 0,1 1 0,-1 2 0,1-5 0,0 1 0,0-1 0,0 0 0,0 0 0,0 0 0,0 0 0,0 1 0,0-1 0,1 0 0,-1 0 0,0 0 0,0 0 0,0 0 0,0 0 0,0 1 0,0-1 0,0 0 0,1 0 0,-1 0 0,0 0 0,0 0 0,0 0 0,0 0 0,1 0 0,-1 0 0,0 0 0,0 0 0,0 0 0,0 0 0,1 0 0,-1 0 0,0 0 0,0 0 0,0 0 0,0 0 0,1 0 0,-1 0 0,0 0 0,0 0 0,9-3 0,-7 3 0,9-4 0,84-25 0,-81 25 0,0 2 0,1 0 0,-1 1 0,29 0 0,-24 3 0,1 1 0,35 9 0,-43-9 0,0 1 0,0 1 0,0 0 0,-1 1 0,16 10 0,-23-13 0,0 0 0,-1 0 0,0 0 0,1 0 0,-1 1 0,-1-1 0,1 1 0,0 0 0,-1-1 0,0 1 0,0 0 0,3 7 0,-3-5 0,-1 0 0,1 0 0,-1 0 0,-1 1 0,1-1 0,-1 0 0,0 1 0,-1 7 0,-1-3 0,0 1 0,-1-1 0,0-1 0,0 1 0,-1 0 0,-1-1 0,0 0 0,0 0 0,-13 17 0,9-17 0,0 0 0,-1-1 0,0 0 0,0 0 0,-1-1 0,0 0 0,-1-1 0,0-1 0,0 1 0,-20 6 0,-4-1 0,1-2 0,-60 10 0,57-14-341,0-2 0,-1-1-1,-40-2 1,67-2-6485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1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 6 0,20 34 0,-10-18 0,0 1 0,7 24 0,-7-8-273,-2 2 0,-2 0 0,-2 0 0,2 71 0,-7-85-6553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1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24575,'0'-1'0,"1"0"0,-1-1 0,1 1 0,-1 0 0,1-1 0,0 1 0,0 0 0,0 0 0,0 0 0,0 0 0,0 0 0,0 0 0,0 0 0,0 0 0,0 0 0,0 0 0,0 1 0,3-2 0,1-1 0,107-83 0,51-34 0,-109 88 0,-49 29 0,1 1 0,0-1 0,-1 1 0,1 0 0,0 1 0,1 0 0,9-1 0,-14 2 0,0 0 0,0 0 0,0 0 0,-1 1 0,1-1 0,0 1 0,0-1 0,-1 1 0,1 0 0,0-1 0,-1 1 0,1 0 0,-1 0 0,1 0 0,-1 1 0,0-1 0,1 0 0,-1 0 0,0 1 0,0-1 0,0 1 0,2 2 0,0 2 0,1 1 0,-1 0 0,-1 0 0,3 9 0,-2-5 0,0 0 0,-1 1 0,0 0 0,-1 0 0,0-1 0,-1 1 0,-1 0 0,0 0 0,0 0 0,-1-1 0,-1 1 0,1-1 0,-2 1 0,-6 14 0,3-11 0,-1 0 0,0 0 0,-1-1 0,-1 0 0,0-1 0,-1 0 0,0 0 0,-1-1 0,0-1 0,-27 19 0,31-23 0,7-3 0,2-4 0,0 1 0,0-1 0,0 1 0,0-1 0,0 1 0,0-1 0,0 0 0,0 1 0,0-1 0,2 0 0,1 1 0,79 24 0,-29-7 0,73 13 0,-73-19 0,0 2 0,57 23 0,-99-32-227,-1 1-1,0 1 1,-1 0-1,1 0 1,11 11-1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24575,'0'9'0,"2"31"0,10 54 0,-7-60 0,23 141 133,-3-27-1631,-21-125-5328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1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24575,'0'0'0,"5"-2"0,24-12 0,36-10 0,-27 11 0,-2 1 0,1 1 0,0 3 0,0 1 0,1 2 0,0 1 0,0 2 0,0 1 0,1 3 0,44 6 0,-63-5 0,-1 1 0,1 0 0,-1 1 0,0 1 0,35 17 0,-47-19 0,1 1 0,-1-1 0,0 2 0,0-1 0,0 1 0,10 12 0,-13-13 0,0 0 0,-1 0 0,0 0 0,0 1 0,0-1 0,-1 1 0,1 0 0,-1 0 0,-1 0 0,3 10 0,-3-1 0,0 0 0,-1 0 0,-1 0 0,0 0 0,0 0 0,-2-1 0,0 1 0,-1-1 0,-9 24 0,4-14 0,-2-1 0,-1-1 0,-1 0 0,-29 38 0,25-39 0,-1-1 0,-1 0 0,0-1 0,-26 18 0,33-28 0,1-2 0,-1 1 0,-1-2 0,1 1 0,-1-2 0,0 0 0,-1 0 0,1-1 0,-25 3 0,-5-3-1365,5-4-5461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2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24575,'0'0'0,"0"0"0,3 4 0,17 29 0,-1 0 0,27 67 0,-26-43 0,14 65 0,-24-83-120,39 186-1125,-44-199-5581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2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69 24575,'0'-1'0,"0"0"0,0 0 0,-1 0 0,1 0 0,0 0 0,-1 0 0,1 0 0,-1 0 0,1 0 0,-1 0 0,0 0 0,1 0 0,-1 0 0,0 0 0,0 1 0,1-1 0,-1 0 0,-1-1 0,-20-10 0,7 5 0,-1 1 0,1 0 0,-1 1 0,0 1 0,-1 1 0,1 0 0,-1 1 0,1 1 0,-1 1 0,-27 2 0,35-1 0,1 1 0,-1 0 0,1 1 0,0 0 0,0 0 0,0 1 0,0 0 0,-13 9 0,15-8 0,0-1 0,1 1 0,-1 0 0,1 0 0,0 1 0,1-1 0,0 1 0,-1 0 0,2 1 0,-7 12 0,9-17 0,0 1 0,0 0 0,1-1 0,-1 1 0,0 0 0,1 0 0,0-1 0,0 1 0,0 0 0,0 0 0,0 0 0,0 0 0,1-1 0,1 5 0,-1-3 0,1-1 0,-1 0 0,1 1 0,0-1 0,0 0 0,0 0 0,1 0 0,-1 0 0,6 4 0,3 2 0,2-1 0,-1 0 0,1 0 0,20 8 0,-21-11 0,15 8 0,-1 1 0,0 1 0,39 30 0,-56-37 0,0 0 0,-1 0 0,0 1 0,0 0 0,-1 1 0,0-1 0,0 1 0,-1 1 0,-1-1 0,0 1 0,0 0 0,3 12 0,-5-12 0,0 1 0,-1-1 0,-1 1 0,0 0 0,0-1 0,-1 1 0,-1 0 0,0-1 0,0 1 0,-1-1 0,-1 1 0,0-1 0,0 0 0,-1 0 0,-1 0 0,1-1 0,-2 1 0,0-1 0,0 0 0,-1-1 0,0 1 0,0-1 0,-1-1 0,0 0 0,-15 12 0,8-8 0,-33 17 0,41-25 0,-1 0 0,0 0 0,0-1 0,-1-1 0,1 1 0,-13 1 0,20-4 0,-1 0 0,0 0 0,0 0 0,1 0 0,-1 0 0,0 0 0,0 0 0,0-1 0,1 1 0,-3-1 0,3 0 0,1 1 0,-1 0 0,1-1 0,-1 1 0,1 0 0,-1-1 0,1 1 0,0-1 0,-1 1 0,1-1 0,-1 1 0,1-1 0,0 1 0,0-1 0,-1 1 0,1-1 0,0 1 0,0-1 0,-1 0 0,1 1 0,0-1 0,0 1 0,0-1 0,0 0 0,0 1 0,0-1 0,0 0 0,0 1 0,0-1 0,0 1 0,1-2 0,1-4 0,0 0 0,1 0 0,0 0 0,0 0 0,0 1 0,1-1 0,4-4 0,-5 5 0,34-44 0,67-68 0,55-36 0,6-5 0,-155 148 0,-3 3 0,0 0 0,0 0 0,-1-1 0,0 0 0,-1 0 0,10-17 0,-15 24 0,0-1 0,1 0 0,-1 0 0,0 0 0,0 1 0,0-1 0,0 0 0,0 0 0,0 1 0,-1-1 0,1 0 0,-1 0 0,1 1 0,-1-1 0,0 0 0,1 1 0,-1-1 0,0 1 0,0-1 0,0 1 0,0-1 0,0 1 0,-1-1 0,1 1 0,-2-2 0,1 2 0,0-1 0,0 0 0,0 1 0,0 0 0,0-1 0,0 1 0,0 0 0,0 0 0,-1 0 0,1 0 0,0 0 0,-1 1 0,1-1 0,0 1 0,-1 0 0,1-1 0,-1 1 0,-2 0 0,2 1 0,0 0 0,-1 1 0,1-1 0,0 0 0,0 1 0,0 0 0,1-1 0,-1 1 0,0 0 0,1 1 0,-1-1 0,-3 5 0,0 0 0,1 0 0,0 0 0,-7 15 0,5-8 0,1 0 0,1 1 0,1 0 0,0 0 0,-3 27 0,4-13 0,2 0 0,2 34 0,0-50 0,1-1 0,0 0 0,1-1 0,0 1 0,0 0 0,2-1 0,-1 0 0,2 1 0,-1-2 0,1 1 0,1-1 0,0 0 0,0 0 0,1-1 0,9 9 0,25 20 0,1-1 0,87 55 0,-124-88 0,1 1 0,-2-1 0,1 1 0,0 0 0,-1 0 0,6 7 0,-10-10 0,1 0 0,-1 1 0,0-1 0,1 1 0,-1-1 0,0 1 0,0-1 0,-1 1 0,1 0 0,-1-1 0,1 1 0,-1 0 0,0-1 0,0 1 0,0 0 0,0 0 0,0-1 0,-1 1 0,0 4 0,-2 0 0,0-1 0,0 1 0,0-1 0,-1 1 0,1-1 0,-1 0 0,-1 0 0,1-1 0,-1 1 0,0-1 0,-8 6 0,-3 2 0,0-2 0,-33 19 0,33-21 0,0-1 0,-34 10 0,42-15 0,-1-1 0,1-1 0,-1 1 0,1-1 0,-1-1 0,0 0 0,1 0 0,-11-2 0,17 2 0,-1 0 0,1-1 0,0 1 0,0-1 0,0 0 0,-1 0 0,1 0 0,0 0 0,0 0 0,0 0 0,0 0 0,1-1 0,-1 1 0,0-1 0,0 1 0,1-1 0,-1 0 0,1 0 0,0 1 0,-1-1 0,1 0 0,0 0 0,0 0 0,0-1 0,0 1 0,1 0 0,-2-4 0,1-1 0,1 1 0,0-1 0,0 0 0,0 1 0,1-1 0,-1 0 0,2 1 0,2-11 0,5-10 0,1 0 0,2 1 0,24-42 0,55-68 0,93-91 109,-75 97-1583,-80 94-5352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4:2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2 0,4 6 0,4 17 0,8 33 0,11 45 0,11 43 0,8 38-2176,2 29 2176,0 62-3276,-8-17 537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2:5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24575,'6'-5'0,"-3"3"0,8-5 0,1 0 0,0 0 0,1 2 0,-1-1 0,1 2 0,0 0 0,22-4 0,-17 5 0,1 0 0,0 2 0,-1 0 0,1 2 0,20 2 0,-30-2 0,1 1 0,-1 1 0,0-1 0,-1 2 0,1-1 0,0 1 0,-1 0 0,0 1 0,0 0 0,0 1 0,-1-1 0,1 1 0,-2 1 0,11 10 0,-1 3 0,-1 0 0,0 1 0,-2 1 0,15 30 0,-7-5-181,15 48-1,15 86-1271,-23-39 97,17 241 1,-47 147-344,-22-315 1486,22-198 649,-1 0 0,-1-1 0,-1 1 1,-9 20-1,14-37-396,0 0 0,0 0 0,0 0 0,0 0 0,0 0 0,0 0 0,0 0 0,-1 0 0,1 0 0,0 0-1,0 0 1,0 0 0,0 1 0,0-1 0,0 0 0,0 0 0,0 0 0,0 0 0,0 0 0,0 0 0,0 0 0,0 0 0,0 0 0,0 0 0,0 0 0,0 0 0,0 1 0,0-1 0,0 0 0,0 0 0,0 0 0,0 0 0,0 0 0,0 0 0,0 0 0,0 0 0,0 0-1,0 0 1,0 0 0,0 1 0,0-1 0,0 0 0,0 0 0,0 0 0,0 0 0,0 0 0,0 0 0,0 0 0,0 0 0,1 0 0,-1 0 0,0 0 0,0 0 0,0 0 0,0 0 0,0 0 0,0 0 0,0 0 0,0 0 0,6-2 122,-3 0 109,228-146 1265,-13-17-2885,88-95 1177,-17-13-1022,-214 200-4391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0:3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419 211 24575,'-23'0'0,"-12"-1"0,0 2 0,-1 1 0,-39 9 0,64-9 0,1 0 0,0 2 0,0-1 0,0 1 0,0 0 0,1 1 0,0 0 0,0 1 0,0 0 0,0 1 0,1-1 0,0 1 0,1 1 0,0 0 0,-8 9 0,8-6 0,0 1 0,0 0 0,1 0 0,1 1 0,0 0 0,-6 25 0,6-11 0,0 0 0,0 40 0,4-48 0,1 1 0,2-1 0,0 1 0,0-1 0,2 0 0,1 0 0,0 0 0,1-1 0,11 22 0,-10-25 0,1 0 0,1-1 0,1 0 0,0 0 0,0-1 0,2-1 0,-1 1 0,2-2 0,0 0 0,26 18 0,-26-21 0,0-1 0,1 0 0,0 0 0,0-2 0,1 1 0,-1-2 0,1 0 0,0-1 0,1-1 0,17 1 0,-20-2 0,1-2 0,-1 0 0,1 0 0,-1-2 0,1 1 0,-1-2 0,0 0 0,0 0 0,0-1 0,-1-1 0,19-11 0,-15 7 0,0-2 0,-1 0 0,-1-1 0,0 0 0,-1-1 0,-1 0 0,0-1 0,0-1 0,-2 0 0,0 0 0,-1-1 0,0 0 0,7-24 0,-7 15 0,-2 0 0,0-1 0,-2 0 0,-1 0 0,-1 0 0,-1 0 0,-2-1 0,-4-47 0,5 91 0,-1 18 0,1 21 0,2-32 0,1 0 0,1 0 0,14 42 0,-14-52 0,1 1 0,1-1 0,0 0 0,0-1 0,1 0 0,1 0 0,14 15 0,-19-23 0,0 0 0,0 0 0,1-1 0,-1 1 0,1-1 0,-1 0 0,1-1 0,0 1 0,0-1 0,1 0 0,-1 0 0,0-1 0,1 1 0,-1-1 0,1 0 0,-1-1 0,1 1 0,-1-1 0,1 0 0,-1-1 0,1 1 0,-1-1 0,1 0 0,-1 0 0,1-1 0,-1 0 0,0 0 0,0 0 0,0 0 0,6-5 0,-4 3 0,-1-1 0,0 1 0,0-2 0,0 1 0,-1-1 0,0 1 0,0-1 0,0-1 0,6-10 0,-6 6 0,0 1 0,0-1 0,-2-1 0,1 1 0,3-20 0,-3-5 0,-2-1 0,-1 1 0,-4-41 0,2 63 0,1 13 0,0 0 0,0 0 0,0-1 0,0 1 0,0 0 0,1-1 0,-1 1 0,0 0 0,1 0 0,-1 0 0,1-1 0,-1 1 0,1 0 0,0 0 0,-1 0 0,1 0 0,0 0 0,0 0 0,0 0 0,0 0 0,0 0 0,0 1 0,0-1 0,0 0 0,0 0 0,0 1 0,0-1 0,1 1 0,-1-1 0,0 1 0,0 0 0,3-1 0,4 0 0,0-1 0,0 2 0,0-1 0,10 2 0,-10-1 0,12 0 0,0 2 0,1 0 0,-1 1 0,0 1 0,37 13 0,-44-12 0,0 1 0,-1 0 0,0 0 0,0 2 0,-1-1 0,0 1 0,0 1 0,-1 0 0,17 19 0,-27-28 0,0 1 0,1-1 0,-1 1 0,0-1 0,1 1 0,-1-1 0,1 0 0,-1 1 0,1-1 0,-1 1 0,1-1 0,-1 0 0,1 1 0,-1-1 0,1 0 0,0 0 0,-1 0 0,1 1 0,-1-1 0,1 0 0,0 0 0,-1 0 0,1 0 0,-1 0 0,1 0 0,0 0 0,-1 0 0,1 0 0,0-1 0,-1 1 0,1 0 0,-1 0 0,1 0 0,-1-1 0,2 0 0,1-1 0,-1 0 0,1-1 0,-1 1 0,1-1 0,2-4 0,-1 2 0,37-54 0,55-106 0,-13 19 0,5 28 0,-80 108-1365,-2 2-5461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2:5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0 736 24575,'1'-1'0,"-1"-1"0,0 1 0,1 0 0,0-1 0,-1 1 0,1 0 0,0-1 0,0 1 0,0 0 0,0 0 0,0 0 0,0 0 0,1-2 0,2-1 0,60-65 0,57-81 0,-60 57 0,-5-2 0,59-135 0,-84 166 0,-25 54 0,-4 9 0,-4 8 0,-25 79 0,24-78 0,-107 273-304,-13-4-232,20-49 318,95-211 218,-30 75 0,32-75 0,1 1 0,0 1 0,-2 19 0,7-37 24,-1 1-1,1 0 1,0 0 0,0 0 0,0 0-1,0 0 1,1 0 0,-1 0 0,0-1-1,1 1 1,-1 0 0,2 2 0,-2-3 7,1 0 1,0 0 0,0 0 0,0 0 0,0 0 0,0 0 0,0 0-1,0 0 1,0-1 0,0 1 0,0 0 0,1-1 0,-1 1-1,0-1 1,0 1 0,1-1 0,0 1 0,64 13 155,-13-3-198,142 41 11,-157-39 0,-1 1 0,-1 1 0,39 24 0,-42-19 0,44 36 0,-59-41 0,-1 0 0,-1 1 0,25 33 0,-37-43 0,-1-1 0,0 0 0,0 1 0,-1 0 0,1-1 0,-1 1 0,-1 0 0,1 0 0,-1 1 0,0-1 0,0 0 0,-1 0 0,0 0 0,0 1 0,0-1 0,-1 0 0,0 0 0,0 0 0,-1 0 0,-2 7 0,-2 3 0,-1 1 0,0-1 0,-2-1 0,0 0 0,-19 26 0,-5-5 0,23-26 0,1 0 0,-10 15 0,18-24 0,0 0 0,0 0 0,1 0 0,-1-1 0,1 1 0,-1 0 0,1 0 0,-1 0 0,1 0 0,0 0 0,-1 0 0,1 0 0,0 0 0,0 0 0,-1 0 0,1 0 0,0 1 0,17-6 0,-8 0 20,1 0 0,-1-1 0,-1 0 0,1 0 0,7-7 0,38-34-1505,-45 37-5341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2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24575,'4'1'0,"1"0"0,-1 1 0,0 0 0,1 0 0,-1 1 0,0-1 0,0 1 0,5 4 0,2 3 0,11 14 0,-7-5 0,-1 0 0,0 1 0,17 35 0,24 72 0,-31-57-153,25 124-1,-7 79-152,-34-205 306,-4 1 0,-2 0 0,-4 0 0,-13 93 0,4-94-752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2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204 445 24575,'-16'0'0,"1"-2"0,0-1 0,-1 0 0,2-1 0,-1 0 0,-26-13 0,35 14 0,0 0 0,1 0 0,-1 0 0,1-1 0,0 0 0,0 0 0,0 0 0,0-1 0,-4-5 0,7 7 0,1 1 0,-1-1 0,1 1 0,-1-1 0,1 1 0,0-1 0,0 0 0,0 0 0,1 0 0,-1 0 0,0 0 0,1 1 0,0-1 0,0 0 0,0 0 0,0 0 0,0 0 0,1 0 0,-1 0 0,1 0 0,0 0 0,1-3 0,1-1 0,1 0 0,-1 0 0,1 1 0,1-1 0,-1 1 0,1 0 0,0 0 0,1 1 0,5-6 0,8-4 0,34-21 0,-12 11-58,0 3 1,2 2-1,1 1 0,66-18 0,-45 20-38,0 3-1,106-10 1,-164 24 96,92-4 0,-90 4 0,1 1 0,-1 0 0,0 1 0,0 0 0,0 0 0,-1 1 0,1 0 0,11 6 0,-17-8 16,-1 0 0,1 1 0,-1-1 0,0 1 0,1 0 0,-1 0 0,0 0 0,0 0 0,-1 0 0,1 0 1,0 0-1,-1 1 0,1-1 0,-1 1 0,0-1 0,1 1 0,0 5 0,-1-4 6,-1 0 1,1 0-1,-1 0 0,0 0 0,-1 0 1,1 0-1,-1 0 0,0 0 0,0 0 1,0 0-1,0 0 0,-3 5 0,-4 8-22,-2 1 0,0-1 0,0-1 0,-25 28 0,-59 55 0,6-18 0,-105 74 0,171-136 120,21-18-244,0 1 0,-1-1 1,1 1-1,0 0 0,0-1 0,0 1 1,0 0-1,0 0 0,1-1 0,-1 1 1,-1 4-1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2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48 24575,'1'12'0,"9"62"0,-1-21 0,3 34 0,37 347 0,-45-368 0,-3 0 0,-2 1 0,-4-1 0,-2-1 0,-20 77 0,23-125 0,-1 0 0,-9 21 0,13-37 0,1 1 0,-1-1 0,1 0 0,-1 1 0,0-1 0,0 0 0,0 0 0,0 0 0,0 1 0,0-1 0,0 0 0,0 0 0,0 0 0,0-1 0,-1 1 0,1 0 0,-2 1 0,2-2 0,0 0 0,0 0 0,0 0 0,0-1 0,-1 1 0,1 0 0,0 0 0,0-1 0,0 1 0,0 0 0,0-1 0,0 1 0,0-1 0,0 0 0,0 1 0,0-1 0,0 0 0,0 1 0,1-1 0,-1 0 0,0 0 0,0 0 0,0-1 0,-6-7 0,0 0 0,1 0 0,1-1 0,0 1 0,-7-17 0,-14-55 0,23 70 0,-13-46 0,3 0 0,-10-116 0,21 133 0,1 0 0,3 0 0,1 0 0,1 1 0,14-53 0,-9 65 0,0 0 0,1 1 0,2 0 0,1 1 0,1 0 0,1 1 0,0 1 0,2 0 0,34-34 0,-25 32 0,1 1 0,1 0 0,1 3 0,0 0 0,2 2 0,1 1 0,37-15 0,-43 22 0,1 1 0,52-10 0,-63 17 0,1 0 0,0 2 0,0 0 0,-1 1 0,1 0 0,20 4 0,-33-4 0,-1 1 0,1 0 0,0 0 0,0 0 0,-1 1 0,1-1 0,-1 1 0,1 0 0,-1 0 0,0 0 0,1 0 0,-1 0 0,4 5 0,-5-5 0,-1 1 0,1-1 0,-1 1 0,1-1 0,-1 1 0,0-1 0,0 1 0,0 0 0,-1 0 0,1-1 0,0 1 0,-1 0 0,0 0 0,0 0 0,0 0 0,0 0 0,0-1 0,0 1 0,-2 4 0,-1 8 0,-1 0 0,-1-1 0,-1 1 0,0-1 0,-14 24 0,-49 63 0,69-101 0,-54 71 0,-4-2 0,-3-3 0,-73 63 0,91-96 0,29-23 0,0 1 0,-15 15 0,28-25 0,1-1 0,-1 0 0,1 1 0,0-1 0,-1 1 0,1-1 0,0 1 0,0-1 0,-1 1 0,1-1 0,0 1 0,0-1 0,0 1 0,-1-1 0,1 1 0,0-1 0,0 1 0,0-1 0,0 1 0,0-1 0,0 1 0,0-1 0,0 1 0,0-1 0,0 1 0,1-1 0,-1 1 0,0-1 0,0 1 0,0-1 0,1 1 0,-1-1 0,0 1 0,1-1 0,-1 1 0,0-1 0,1 0 0,-1 1 0,0-1 0,1 1 0,-1-1 0,1 0 0,-1 0 0,1 1 0,-1-1 0,1 0 0,-1 0 0,1 1 0,5 1 0,0 1 0,0-1 0,9 2 0,-7-1 0,204 73 0,-180-62 0,-2 1 0,0 2 0,-1 1 0,44 35 0,-17-2 0,85 101 0,-138-148 24,0-1 0,0 0-1,0 0 1,4 3 0,-6-5-123,1-1 0,-1 1 0,0 0 0,1 0 0,-1-1 0,0 1 0,1-1 0,-1 0 1,1 1-1,-1-1 0,1 0 0,-1 0 0,1 0 0,2 0 0,10-3-6727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2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24575,'0'0'0,"1"0"0,-1 0 0,1 0 0,-1 0 0,1 0 0,0 0 0,-1 0 0,1 0 0,-1 0 0,1 0 0,-1 1 0,1-1 0,-1 0 0,1 0 0,-1 1 0,1-1 0,-1 0 0,1 1 0,-1-1 0,0 1 0,1 0 0,4 12 0,-3-6 0,11 41 3,-2 0-1,5 63 1,0 103-71,-14-179 26,-1 742-368,-1-771-545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2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12 24575,'1'0'0,"-1"-1"0,0 1 0,0-1 0,0 1 0,0-1 0,1 1 0,-1-1 0,0 1 0,1-1 0,-1 1 0,0-1 0,1 1 0,-1 0 0,0-1 0,1 1 0,-1-1 0,1 1 0,-1 0 0,1-1 0,1-1 0,-10 1 0,-5 2 0,0 0 0,0 0 0,1 1 0,-1 1 0,0 0 0,1 1 0,0 0 0,-19 10 0,16-7 0,1 2 0,0 0 0,1 1 0,0 0 0,0 1 0,-15 17 0,1 5 0,1 1 0,1 1 0,2 1 0,2 1 0,1 1 0,2 1 0,-13 41 0,27-68 0,0 1 0,0 0 0,1 1 0,1-1 0,-1 26 0,3-34 0,0 0 0,1 0 0,-1 0 0,1-1 0,0 1 0,1 0 0,-1-1 0,1 1 0,0-1 0,0 0 0,0 1 0,1-1 0,0 0 0,-1 0 0,1-1 0,1 1 0,-1 0 0,0-1 0,1 0 0,4 3 0,12 7 0,1-2 0,0 0 0,1-1 0,26 8 0,7 3 0,-20-7 0,58 34 0,-83-42 0,0 1 0,-1 0 0,1 0 0,-2 1 0,1 0 0,-1 0 0,-1 1 0,1 0 0,-1 0 0,7 14 0,-11-17 0,0 0 0,-1 1 0,0-1 0,0 1 0,0 0 0,-1 0 0,0-1 0,0 1 0,-1 10 0,-1-7 0,0 1 0,0-1 0,-1 1 0,0-1 0,-6 15 0,-3 0 0,0-2 0,-1 1 0,-2-2 0,-16 23 0,9-17 0,0-1 0,-2 0 0,-33 28 0,40-41 0,-1-1 0,0-1 0,-1 0 0,0-1 0,0-1 0,-34 13 0,40-19 0,0-1 0,0 0 0,0 0 0,-1-2 0,0 1 0,1-2 0,-1 0 0,1 0 0,-1-1 0,0-1 0,1 0 0,0 0 0,-1-1 0,1-1 0,0 0 0,1-1 0,-1 0 0,1-1 0,-17-11 0,11 4-682,-21-18-1,-7-13-6143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2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24575,'2'10'0,"5"37"0,1 73 0,-11 47 0,-2-69 0,-4-1 0,-34 144 0,42-234 0,-15 46 0,15-49 0,-1 0 0,0 0 0,0 0 0,0 0 0,0-1 0,-1 1 0,0 0 0,1-1 0,-7 6 0,8-9 0,1 1 0,-1-1 0,0 1 0,1-1 0,-1 0 0,1 1 0,-1-1 0,0 0 0,0 1 0,1-1 0,-1 0 0,0 0 0,0 0 0,1 1 0,-1-1 0,0 0 0,0 0 0,1 0 0,-1 0 0,0-1 0,0 1 0,1 0 0,-1 0 0,0 0 0,0-1 0,1 1 0,-1 0 0,0-1 0,1 1 0,-1 0 0,0-1 0,1 1 0,-1-1 0,1 1 0,-1-1 0,1 1 0,-1-1 0,1 0 0,-1 1 0,1-1 0,-1-1 0,-2-2 0,1 0 0,0 0 0,0 0 0,1 0 0,-1 0 0,0-6 0,-2-12 0,0-1 0,2 0 0,0 0 0,2-1 0,3-30 0,0 25 0,2 1 0,1 0 0,1 0 0,11-27 0,-12 39 0,1 1 0,1 0 0,0 0 0,1 1 0,11-14 0,-15 21 0,1 0 0,0 1 0,0 0 0,1 0 0,-1 1 0,1-1 0,0 2 0,1-1 0,-1 1 0,1 0 0,13-5 0,-16 8 0,0 0 0,1 0 0,-1 0 0,0 1 0,1 0 0,-1 0 0,0 0 0,1 1 0,-1-1 0,0 1 0,0 1 0,0-1 0,0 1 0,0 0 0,0 0 0,6 3 0,2 3 0,-1 0 0,0 1 0,0 0 0,18 19 0,-9-5 0,0 1 0,-1 2 0,-1 0 0,-2 1 0,16 31 0,-15-21 0,-3 0 0,0 0 0,15 67 0,-27-92 0,-1 0 0,0 0 0,-1 0 0,0 0 0,-1 13 0,8-65 0,19-60 0,-19 75 0,18-61 0,4 1 0,70-139 0,-87 201 0,1 0 0,0 1 0,2 1 0,1 0 0,0 1 0,28-24 0,-33 34 0,1 0 0,0 1 0,1 0 0,0 1 0,0 0 0,1 1 0,0 1 0,0 0 0,0 1 0,1 1 0,25-4 0,-31 7 0,1 1 0,0-1 0,0 2 0,0-1 0,0 2 0,0-1 0,-1 2 0,1-1 0,-1 1 0,1 1 0,-1 0 0,0 0 0,-1 1 0,1 1 0,-1-1 0,0 1 0,0 1 0,-1 0 0,1 0 0,-2 1 0,10 10 0,-1 4 0,0 0 0,-2 1 0,0 1 0,12 32 0,31 106 0,-4 80 0,-21 2 0,-21-109 0,-10-129 120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3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24575,'0'0'0,"-2"7"0,-8 10 0,1 0 0,0 1 0,1 1 0,-8 28 0,6 1 4,1 0-1,3 0 0,-1 64 1,17 145-799,-9-249 782,25 256-144,16-1 171,-32-220-14,1-1 0,19 47 0,-24-74 0,1-1 0,0 0 0,0-1 0,1 1 0,1-2 0,1 1 0,0-1 0,0-1 0,17 16 0,-22-23 0,1 0 0,-1 0 0,1-1 0,0 0 0,0 0 0,0 0 0,0 0 0,0-1 0,1 0 0,-1-1 0,1 1 0,-1-1 0,1 0 0,0-1 0,-1 0 0,1 0 0,0 0 0,-1-1 0,1 0 0,-1 0 0,1 0 0,-1-1 0,10-4 0,-5 0 68,1 0 0,-1-1 0,0 0 0,-1-1 0,1 0 0,-2 0 0,1-2 1,-1 1-1,-1-1 0,1 0 0,6-12 0,1-4-38,0-1 0,-2-1 0,17-44 0,-18 36-30,-1 0 0,-2 0 0,10-67 0,-20 90 0,-1 8 0,-1 7 0,-1 5 0,1 0 0,0 0 0,0 0 0,0 1 0,1-1 0,0 1 0,0 8 0,0-4 0,-2 24 0,2 0 0,5 65 0,-2-86 0,0 0 0,1 1 0,1-1 0,0 0 0,1-1 0,1 1 0,0-1 0,1 0 0,10 15 0,-12-21 0,1-1 0,1 0 0,-1 0 0,1 0 0,0-1 0,1 0 0,-1-1 0,1 1 0,0-1 0,1-1 0,15 7 0,-13-7 0,0-1 0,0 0 0,1-1 0,-1 0 0,0-1 0,1 0 0,-1 0 0,1-1 0,14-3 0,-15 2 0,0-2 0,1 1 0,-1-1 0,0-1 0,-1 0 0,1-1 0,-1 0 0,0 0 0,13-9 0,-16 8 0,1 0 0,-1 0 0,-1-1 0,1 0 0,-1 0 0,0 0 0,0-1 0,-1 0 0,0 0 0,-1 0 0,7-18 0,-8 18 0,-1 0 0,0 0 0,0-1 0,0 1 0,-1-1 0,-1 1 0,0-1 0,0 0 0,0 1 0,-1-1 0,0 1 0,-1-1 0,-5-14 0,4 13 0,-1 1 0,-1 0 0,0 0 0,0 1 0,-1-1 0,0 1 0,0 1 0,-1-1 0,0 1 0,0 0 0,-13-9 0,6 5 0,0 2 0,-1-1 0,-1 2 0,1 0 0,-2 1 0,1 1 0,-1 0 0,-29-6 0,41 11 0,0 1 0,0-1 0,0 1 0,0 0 0,-1 1 0,1-1 0,0 1 0,0 0 0,0 0 0,0 1 0,0-1 0,-8 5 0,7-3 0,0 1 0,0 0 0,0 0 0,1 1 0,0-1 0,0 1 0,0 1 0,-6 8 0,3-2 0,0 0 0,1 1 0,1 0 0,0 0 0,1 1 0,1 0 0,0-1 0,-3 23 0,6-33 0,0 1 0,1 0 0,0 0 0,0 0 0,0-1 0,0 1 0,0 0 0,2 6 0,-1-9 0,-1 0 0,1 0 0,-1 1 0,1-1 0,0 0 0,0 0 0,-1 0 0,1 0 0,0 0 0,0 0 0,0-1 0,0 1 0,0 0 0,0 0 0,0-1 0,0 1 0,1 0 0,-1-1 0,0 1 0,0-1 0,0 1 0,1-1 0,-1 0 0,0 0 0,0 0 0,1 1 0,-1-1 0,3-1 0,7 0 0,-1 0 0,1-1 0,0-1 0,-1 0 0,1 0 0,-1-1 0,18-9 0,26-14 0,-2-3 0,72-53 0,90-88 0,-106 74 0,-104 93 0,-5 5 0,-6 8 0,-4 14 0,1-1 0,0 1 0,2 1 0,-6 26 0,9-31 0,-1 0 0,-7 31 0,11-44 0,1 0 0,0 1 0,1-1 0,0 1 0,0 9 0,0-15 0,0 0 0,1 0 0,-1 0 0,0 1 0,0-1 0,1 0 0,-1 0 0,0 0 0,1 0 0,-1 0 0,1 0 0,0 0 0,-1 0 0,1 0 0,0 0 0,-1 0 0,1-1 0,0 1 0,0 0 0,0 0 0,0-1 0,0 1 0,0 0 0,0-1 0,0 1 0,0-1 0,0 0 0,0 1 0,0-1 0,0 0 0,0 1 0,0-1 0,1 0 0,-1 0 0,0 0 0,0 0 0,0 0 0,0 0 0,2-1 0,3 0 0,0 0 0,-1-1 0,1 0 0,0 0 0,-1 0 0,7-4 0,47-28 0,27-13 0,-82 45 0,-1 1 0,1-1 0,-1 1 0,1 0 0,0 0 0,0 0 0,0 0 0,-1 1 0,1 0 0,0 0 0,5 0 0,-6 1 0,1 0 0,-1 0 0,0 0 0,0 0 0,0 0 0,0 1 0,0-1 0,-1 1 0,1 0 0,0 0 0,-1 0 0,0 0 0,1 1 0,2 3 0,8 11 0,-1 0 0,-1 2 0,0-1 0,12 32 0,10 28-217,-3 1 1,-4 2-1,-3 1 0,16 114 0,-27-98 145,-3 0 0,-5 1 0,-14 147 0,-11-91-101,16-130 154,-2-1 1,0-1-1,-1 1 0,-14 25 1,19-42 123,-1 0 1,0 0 0,-1-1 0,1 1-1,-12 11 1,15-17-84,-1 0 1,1 0-1,0 0 1,-1 0-1,1 0 1,-1 0-1,0 0 1,1 0-1,-1 0 1,0-1-1,1 1 1,-1-1-1,0 1 1,1-1-1,-1 0 1,0 1-1,0-1 1,0 0-1,1 0 1,-1 0-1,0-1 1,0 1-1,0 0 1,1-1-1,-1 1 1,0-1-1,1 1 1,-1-1-1,0 0 1,1 0-1,-4-2 1,1 0 12,-1-1-1,1 0 1,0 0 0,0-1 0,0 1 0,-5-8 0,1-2-15,-10-19 0,4 2-22,2-1 0,1 0 0,1-1 1,-6-40-1,7 12-288,-3-91 0,13 94 277,1-1 0,3 1 0,3 0 0,3 1 0,1 0 0,4 1 0,1 0 0,31-64-1,68-113 92,10 8-705,-94 169-71,12-20-5539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3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24575,'0'8'0,"0"0"0,3 10 0,0 0 0,103 1004-1606,-88-734 1278,-15 1 1,-9-199 327,4-78 764,1-10-656,0-5-935,-1-8-5148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3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24575,'1'-1'0,"-1"0"0,0-1 0,0 1 0,1 0 0,-1 0 0,1-1 0,-1 1 0,1 0 0,0 0 0,-1 0 0,1 0 0,0 0 0,0 0 0,-1 0 0,1 0 0,0 0 0,0 0 0,0 1 0,0-1 0,0 0 0,0 1 0,2-2 0,-2 2 0,58-38 0,1 3 0,69-29 0,-114 57-77,16-9 146,1 3 0,54-17 0,-75 28-119,0 0 1,0 0-1,1 1 1,20 1-1,-25 0-88,1 1-1,-1 0 1,0 1-1,1 0 0,-1 0 1,0 0-1,0 1 1,8 5-1,6 5-6687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0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24575,'2'0'0,"1"-1"0,-1 1 0,0 0 0,1-1 0,-1 1 0,0 1 0,5-1 0,2 1 0,89-1 0,-98 0 0,0 0 0,0 0 0,1 0 0,-1 1 0,0-1 0,0 0 0,0 0 0,0 0 0,1 0 0,-1 0 0,0 1 0,0-1 0,0 0 0,0 0 0,0 0 0,0 1 0,1-1 0,-1 0 0,0 0 0,0 0 0,0 1 0,0-1 0,0 0 0,0 0 0,0 0 0,0 1 0,0-1 0,0 0 0,0 0 0,0 1 0,0-1 0,0 0 0,0 0 0,0 0 0,0 1 0,-1-1 0,1 0 0,0 0 0,0 0 0,0 1 0,-5 12 0,4-11 0,-62 130 75,30-67-1515,10-19-5386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3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1079 24575,'5'-5'0,"20"-15"0,1 1 0,49-28 0,63-23 0,-119 61 0,31-15 0,166-75 0,-210 97 0,0-1 0,0 0 0,0 1 0,1 0 0,-1 0 0,0 1 0,10-1 0,-16 2 0,1 0 0,-1 0 0,0 0 0,1 0 0,-1 0 0,1 0 0,-1 0 0,1 0 0,-1 0 0,1 1 0,-1-1 0,1 0 0,-1 0 0,1 1 0,-1-1 0,0 0 0,1 0 0,-1 1 0,0-1 0,1 0 0,-1 1 0,0-1 0,1 1 0,-1-1 0,0 0 0,1 1 0,-1-1 0,0 1 0,0-1 0,0 1 0,0-1 0,1 0 0,-1 1 0,0-1 0,0 1 0,0-1 0,0 1 0,0-1 0,0 1 0,0-1 0,0 1 0,-1 0 0,1 4 0,-1 0 0,0-1 0,-3 9 0,2-6 0,-74 292 0,21 4 0,53-288 0,-2 21 0,-1 36 0,5-63 0,0 1 0,1-1 0,0 1 0,1-1 0,-1 0 0,2 1 0,0-1 0,7 17 0,-9-24 0,0 1 0,1-1 0,0 1 0,-1-1 0,1 0 0,0 0 0,0 0 0,0 0 0,0 0 0,0 0 0,1 0 0,-1-1 0,1 1 0,-1-1 0,1 0 0,-1 1 0,5 0 0,-3-1 0,0-1 0,0 1 0,0-1 0,0 0 0,0 0 0,0 0 0,0 0 0,0-1 0,0 0 0,0 0 0,4-1 0,3-2 0,0-1 0,-1 0 0,0 0 0,0-1 0,0-1 0,0 1 0,13-14 0,-7 4 0,-1-1 0,-1 0 0,-1 0 0,0-2 0,-1 0 0,-1 0 0,-1-1 0,-1 0 0,0 0 0,6-28 0,-10 32 0,-1-1 0,-1 0 0,-1 0 0,0 0 0,-1-1 0,-1 1 0,0 0 0,-2 0 0,0-1 0,0 1 0,-2 0 0,0 1 0,-11-29 0,11 38 0,0-1 0,-8-11 0,11 17 0,0 0 0,0 0 0,-1 1 0,1-1 0,-1 1 0,1-1 0,-1 1 0,0-1 0,1 1 0,-1 0 0,0 0 0,0 0 0,0 0 0,0 0 0,-3-1 0,5 2 0,0 0 0,0 1 0,0-1 0,0 0 0,0 0 0,0 0 0,0 0 0,0 0 0,1 0 0,-1 0 0,0 0 0,0 0 0,0 1 0,0-1 0,0 0 0,0 0 0,0 0 0,0 0 0,0 0 0,0 0 0,0 0 0,0 1 0,0-1 0,0 0 0,0 0 0,0 0 0,0 0 0,0 0 0,0 0 0,0 1 0,0-1 0,0 0 0,0 0 0,0 0 0,0 0 0,0 0 0,-1 0 0,1 0 0,0 0 0,0 1 0,0-1 0,0 0 0,0 0 0,0 0 0,0 0 0,0 0 0,0 0 0,-1 0 0,1 0 0,0 0 0,0 0 0,0 0 0,0 0 0,0 0 0,0 0 0,0 0 0,-1 0 0,1 0 0,0 0 0,0 0 0,0 0 0,0 0 0,0 0 0,0 0 0,-1 0 0,1 0 0,0 0 0,8 7 0,-6-6 0,0 0 0,0-1 0,0 0 0,1 1 0,-1-1 0,0 0 0,0 0 0,1 0 0,-1 0 0,0-1 0,0 1 0,1-1 0,-1 1 0,0-1 0,4-1 0,10-5 0,-1-1 0,0 0 0,0-1 0,-1 0 0,14-13 0,31-26-238,-2-3 0,68-77 0,-63 54-29,78-118 0,-102 131 241,37-80 0,-60 108 16,-1-1 0,-2 0-1,-2-1 1,9-50 0,-18 79 7,1-2 29,-1 0 0,0 0 1,0 0-1,-1-1 0,0 1 0,0 0 0,-4-16 1,4 24-6,0 0 0,0-1 1,0 1-1,0 0 0,0 0 1,0 0-1,0-1 0,0 1 1,0 0-1,0 0 0,0 0 1,0-1-1,-1 1 0,1 0 1,0 0-1,0 0 0,0-1 1,0 1-1,0 0 0,-1 0 1,1 0-1,0 0 0,0 0 1,0-1-1,-1 1 0,1 0 1,0 0-1,0 0 0,0 0 1,-1 0-1,1 0 0,0 0 1,0 0-1,0 0 0,-1 0 1,1 0-1,0 0 0,0 0 1,-1 0-1,1 0 0,0 0 1,-1 0-1,-8 8 115,2 2-121,1 0 0,0 1 1,0-1-1,1 1 0,-5 17 0,-12 36-20,-16 77 0,-2 71-692,13 27 543,25-192 157,2 0 0,2-1 0,9 54 0,-7-79-17,0-1 0,2-1 1,14 36-1,-15-44 114,1 0 1,-1-1-1,2 0 1,-1-1-1,1 1 1,1-1-1,0-1 1,10 10-1,-14-15-100,0 0 0,1-1 0,-1 1 0,0-1 0,1 0 0,-1 0 0,1-1 0,0 1 0,-1-1 0,1 0 0,0-1 0,0 1 0,0-1 0,0 0 0,0 0 0,-1 0 0,6-1 0,2-1 0,-1 0 0,-1-1 0,1-1 0,0 1 0,-1-1 0,15-9 0,-12 5 0,0 0 0,-1-1 0,0 0 0,-1-1 0,0-1 0,15-18 0,-8 6 0,-2 0 0,22-41 0,-36 61 0,0-1 0,-1 0 0,1 0 0,-1 0 0,0 0 0,0 0 0,0-1 0,0-7 0,-1 11 0,0 0 0,0 0 0,0 0 0,0 0 0,-1 0 0,1 0 0,0 1 0,0-1 0,-1 0 0,1 0 0,-1 0 0,1 0 0,0 0 0,-1 1 0,0-1 0,1 0 0,-1 1 0,-1-2 0,1 1 0,0 1 0,0-1 0,0 1 0,0-1 0,-1 1 0,1 0 0,0-1 0,0 1 0,-1 0 0,1 0 0,0 0 0,-1 0 0,1 0 0,0 0 0,0 0 0,-1 1 0,-1 0 0,-3 1 0,1 0 0,-1 0 0,1 0 0,0 1 0,-1 0 0,1 0 0,1 1 0,-1-1 0,0 1 0,-6 7 0,1 1 0,0 0 0,-17 26 0,16-19 0,1 0 0,1 1 0,0 0 0,-7 28 0,12-34 0,1-1 0,0 1 0,1 0 0,0 0 0,2 0 0,-1 0 0,4 26 0,-2-36 0,0 0 0,0 0 0,0 0 0,0 0 0,1 0 0,-1-1 0,1 1 0,0 0 0,0-1 0,0 1 0,1-1 0,-1 0 0,1 1 0,0-1 0,0-1 0,6 6 0,-4-5 0,-1-1 0,1 1 0,0-1 0,0 0 0,0-1 0,0 1 0,0-1 0,0 0 0,0 0 0,0-1 0,0 1 0,0-1 0,6-1 0,3 0 0,-1-1 0,0-1 0,1 0 0,-1-1 0,-1-1 0,1 0 0,-1 0 0,1-1 0,-2-1 0,1 0 0,13-11 0,-5 3 0,-2-2 0,0 0 0,0 0 0,-2-2 0,19-27 0,-20 24 0,-2 0 0,-1-1 0,-1 0 0,-1-1 0,11-36 0,-13 27 0,-1 1 0,-1-1 0,1-60 0,-7 43 0,-3-1 0,-2 1 0,-2 0 0,-2 1 0,-26-81 0,24 95 0,-2 2 0,-27-52 0,37 81 0,-6-12 0,8 15 0,1 0 0,0 1 0,-1-1 0,1 0 0,-1 1 0,1-1 0,-1 1 0,1-1 0,-1 1 0,1 0 0,-1-1 0,0 1 0,1-1 0,-1 1 0,0 0 0,1 0 0,-2-1 0,2 1 0,-1 0 0,1 1 0,-1-1 0,1 0 0,0 0 0,-1 1 0,1-1 0,0 0 0,-1 0 0,1 1 0,0-1 0,-1 0 0,1 1 0,0-1 0,0 1 0,-1-1 0,1 0 0,0 1 0,0-1 0,0 1 0,-1-1 0,1 0 0,0 1 0,0-1 0,0 1 0,0-1 0,0 1 0,-3 16 0,1 0 0,0 0 0,2 33 0,0-40 0,14 249-458,17 2-335,11-13 804,-26-177-123,36 99 0,-44-148-53,2 1-1,0-1 1,1-1 0,1 0 0,1 0-1,18 21 1,-6-16-5405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3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301 551 24575,'0'0'0,"0"0"0,-7 0 0,-11 0 0,0 0 0,-34 7 0,43-5 0,1 0 0,0 1 0,0 0 0,0 1 0,0-1 0,0 1 0,1 1 0,-10 6 0,7-2 0,1-1 0,0 1 0,1 1 0,0 0 0,0 0 0,1 1 0,0-1 0,1 1 0,0 1 0,-5 15 0,3-5 0,1 1 0,1 0 0,2 0 0,-4 38 0,6-39 0,1 0 0,2 0 0,4 35 0,-4-48 0,1 0 0,0 0 0,1 0 0,0 0 0,0 0 0,1 0 0,0-1 0,1 0 0,-1 1 0,13 13 0,-14-19 0,0 0 0,0 0 0,1 0 0,0 0 0,-1 0 0,1-1 0,0 0 0,0 0 0,0 0 0,1 0 0,-1-1 0,0 1 0,1-1 0,-1 0 0,1-1 0,-1 1 0,1-1 0,-1 0 0,1 0 0,-1 0 0,1 0 0,6-2 0,1-1 0,0-1 0,0 0 0,0 0 0,0-2 0,-1 1 0,1-1 0,10-8 0,7-7 0,0 0 0,-2-3 0,0 0 0,28-34 0,-24 21-228,-2-2 1,41-70 0,-49 70 199,-2-2-1,-1-1 1,-2 0-1,-2 0 1,14-80-1,-22 85 34,-1 1-1,-3-1 0,-1 0 0,-1-1 1,-2 2-1,-2-1 0,-12-52 0,12 72-4,-1 0 0,-8-18 0,13 34 10,0 1 0,0-1 0,-1 0 0,1 0 0,0 0 0,-1 1 0,1-1 0,-1 0 0,1 0 0,-1 1 0,1-1 0,-1 0 0,1 1 0,-1-1 0,0 1 0,1-1 0,-1 1 0,0-1 0,0 1 0,1-1-1,-1 1 1,0-1 0,-1 1 0,2 0 1,-1 0 0,1 0 1,0 0-1,-1 0 0,1 1 0,0-1 0,-1 0 0,1 0 0,0 1 0,-1-1 0,1 0 0,0 0 0,-1 1 1,1-1-1,0 0 0,0 1 0,0-1 0,-1 0 0,1 1 0,-5 14 211,0 23-181,2 0 1,2 74-1,2-81-29,12 276-607,26-2 499,-37-292 96,13 54 0,-13-60 0,0 0 0,1 0 0,0-1 0,0 1 0,0-1 0,1 0 0,5 7 0,-8-12 25,0 0 1,0 0 0,0 0 0,0 0 0,0 0 0,1 0 0,-1 0 0,0-1 0,1 1 0,-1 0 0,0-1-1,1 1 1,-1-1 0,1 0 0,-1 1 0,1-1 0,-1 0 0,1 0 0,-1 0 0,1 0 0,-1 0 0,1 0 0,-1 0-1,1 0 1,2-2 0,3 0-25,0-1-1,0 0 1,0 0-1,7-5 0,4-2 16,-8 5-16,0 1 0,0 1 0,0 0 0,1 0 0,-1 1 0,1 0 0,0 1 0,0 0 0,-1 1 0,1 0 0,0 1 0,0 0 0,17 4 0,5 5 0,1 1 0,59 28 0,-63-25 0,1 0 0,1-3 0,35 10 0,-49-18 0,-1-1 0,1-1 0,0 0 0,-1-1 0,1-1 0,0 0 0,-1-2 0,1 0 0,-1-1 0,0 0 0,0-2 0,0 0 0,-1-1 0,19-11 0,-21 11 0,-1-2 0,0 1 0,-1-2 0,0 0 0,-1 0 0,0-1 0,0-1 0,-1 0 0,-1 0 0,0-1 0,0 0 0,-1 0 0,-1-1 0,-1 0 0,0 0 0,6-23 0,-9 28 0,-1-1 0,-1 0 0,1-19 0,-2 27 0,0-1 0,0 0 0,0 0 0,0 1 0,-1-1 0,1 0 0,-1 0 0,0 1 0,0-1 0,0 1 0,0-1 0,0 1 0,0-1 0,-1 1 0,1-1 0,-1 1 0,0 0 0,-2-2 0,3 3 0,0 0 0,0 1 0,0-1 0,0 1 0,0-1 0,0 1 0,0 0 0,0-1 0,0 1 0,0 0 0,0 0 0,-1-1 0,1 1 0,0 0 0,0 0 0,0 0 0,0 1 0,0-1 0,0 0 0,-1 0 0,1 1 0,0-1 0,0 0 0,0 1 0,0-1 0,0 1 0,0 0 0,0-1 0,0 1 0,-1 0 0,-2 3 0,1-1 0,-1 1 0,0 0 0,1 0 0,-5 6 0,-3 9 0,0 0 0,1 0 0,-11 30 0,-14 65 0,32-103 0,-1 5 0,-4 27 0,7-39 0,1 0 0,0 1 0,0-1 0,0 0 0,0 1 0,1-1 0,0 0 0,0 1 0,0-1 0,0 0 0,2 5 0,-2-8 0,0 1 0,0 0 0,1-1 0,-1 1 0,0 0 0,0-1 0,1 0 0,-1 1 0,1-1 0,-1 0 0,1 0 0,0 0 0,-1 0 0,1 0 0,3 2 0,-1-2 0,-1-1 0,0 1 0,1 0 0,-1-1 0,1 0 0,0 1 0,-1-1 0,5-1 0,4-1 0,-1-1 0,1 0 0,-1 0 0,15-7 0,-3-1 0,0-1 0,0-1 0,-1-1 0,-1 0 0,26-25 0,87-95 0,-104 102 0,-30 31 0,8-7 0,0 0 0,1 0 0,11-8 0,-18 14 0,1 0 0,-1 1 0,1 0 0,-1-1 0,1 1 0,-1 0 0,1 0 0,0 1 0,-1-1 0,1 0 0,0 1 0,0 0 0,0 0 0,-1-1 0,1 2 0,0-1 0,0 0 0,4 2 0,-1 0 0,-1 0 0,0 1 0,0-1 0,0 1 0,0 1 0,0-1 0,-1 1 0,0 0 0,1 0 0,-1 0 0,4 6 0,2 4 0,0 0 0,12 25 0,-7-7 0,19 62 0,-6-12 0,-28-82 0,2 6 0,0-1 0,1 1 0,0-1 0,0 0 0,5 7 0,-7-11 0,-1 0 0,1 0 0,0 0 0,0 0 0,0-1 0,0 1 0,0 0 0,0-1 0,0 1 0,0-1 0,0 1 0,0-1 0,0 1 0,0-1 0,0 0 0,0 1 0,0-1 0,0 0 0,0 0 0,1 0 0,-1 0 0,0 0 0,0 0 0,0 0 0,0 0 0,0-1 0,0 1 0,1 0 0,-1-1 0,0 1 0,0-1 0,0 1 0,0-1 0,0 1 0,1-2 0,13-10 0,-1-1 0,-1 0 0,0-1 0,19-26 0,-10 12 0,2-1 0,45-42 0,-61 63 0,2 0 0,-1 1 0,1 0 0,0 0 0,1 1 0,0 1 0,0 0 0,0 0 0,14-3 0,-21 7 0,0 0 0,0 0 0,0 1 0,0-1 0,1 1 0,-1 0 0,0 0 0,0 1 0,0-1 0,0 1 0,0 0 0,0 0 0,0 1 0,0-1 0,0 1 0,-1-1 0,1 1 0,0 0 0,-1 1 0,0-1 0,4 4 0,3 4 0,0 0 0,-1 1 0,-1 0 0,13 23 0,3 3 0,-22-35 0,-1 0 0,1 0 0,0 0 0,0-1 0,0 1 0,1 0 0,-1-1 0,0 1 0,1-1 0,-1 0 0,0 0 0,1 0 0,0 0 0,-1 0 0,1 0 0,-1-1 0,1 0 0,0 1 0,0-1 0,-1 0 0,1 0 0,0 0 0,4-1 0,6-2 0,-1 1 0,1-2 0,20-8 0,-21 8 0,190-81 0,-74 29 0,-88 39 0,6 0 0,-2-3 0,64-39 0,-104 57 0,-1 0 0,0 0 0,0-1 0,0 0 0,-1 1 0,1-1 0,2-4 0,-5 6 0,1 1 0,-1-1 0,0 1 0,1-1 0,-1 1 0,0-1 0,0 0 0,0 1 0,1-1 0,-1 1 0,0-1 0,0 0 0,0 1 0,0-1 0,0 0 0,0 1 0,0-1 0,0 0 0,-1 0 0,1 0 0,-1 0 0,0 0 0,1 1 0,-1-1 0,1 0 0,-1 1 0,0-1 0,0 1 0,1-1 0,-1 1 0,0-1 0,0 1 0,0-1 0,1 1 0,-1 0 0,0 0 0,0-1 0,-1 1 0,-4-1 0,0 0 0,1 0 0,-1 1 0,0 0 0,0 0 0,0 0 0,1 1 0,-7 1 0,-5 1 0,-24 10 0,17-4 0,1 1 0,1 1 0,-32 20 0,41-22 0,1 0 0,-1 1 0,2 0 0,-1 1 0,1 0 0,-15 22 0,23-30 0,1 1 0,0-1 0,0 1 0,0 0 0,0 0 0,1-1 0,0 1 0,-1 0 0,1 0 0,1 0 0,-1 0 0,0 5 0,2-6 0,-1 1 0,1-1 0,-1 0 0,1 1 0,0-1 0,0 0 0,0 0 0,1 1 0,-1-1 0,1 0 0,0 0 0,0-1 0,0 1 0,0 0 0,3 3 0,5 3 0,0 0 0,0-1 0,18 12 0,41 21 0,-68-41 0,155 82-719,142 83 143,-254-137 578,-2 2-1,-1 1 0,-1 3 1,53 58-1,-75-72-57,-1 2 0,-2 0 0,0 0 0,-1 2 0,-1 0-1,-1 0 1,12 39 0,-19-49 44,-1 2 0,-1-1 0,0 0 0,-1 1 0,-1-1-1,0 1 1,-1 0 0,-1-1 0,0 1 0,-1-1 0,-1 1-1,0-1 1,-1 0 0,-8 19 0,4-17 11,-1 1 0,-1-1 0,0 0 0,-1-1-1,-1-1 1,-1 1 0,0-2 0,-17 15 0,12-14 1,0-1 0,-2 0-1,1-1 1,-1-2 0,-1 0 0,-37 14 0,38-18 0,1-1 0,-1-1 0,0-1 0,0-1 1,0-1-1,0 0 0,-39-3 0,44-1 0,-1 0 0,0-1 0,1-1 0,-1 0 0,1-1 0,0-1 0,1 0 0,0-1 0,0-1 0,-21-14-1,23 13-15,1 0-1,0-1 0,1 0 1,0-1-1,1 0 0,0-1 0,1 0 1,-12-21-1,12 17-30,1-1-1,1 0 1,0-1 0,1 1 0,1-1-1,-2-22 1,4 7-13,1 0 0,1 0 0,2 1-1,2-1 1,1 1 0,1-1 0,15-44 0,2 13 5,3 0 1,3 2 0,2 1 0,40-57 0,169-217-315,-237 331 367,71-91-226,96-138 187,-162 222 185,-2 0 0,1-1 1,-2 0-1,1 0 0,-2-1 1,4-14-1,-7 24-43,0-1-1,-1 0 1,1 0 0,-1 1-1,0-1 1,0 0 0,-1 0-1,1 0 1,-1 1-1,1-1 1,-1 0 0,0 1-1,-1-1 1,1 0 0,-1 1-1,1 0 1,-1-1-1,0 1 1,0 0 0,-1 0-1,1 0 1,0 0 0,-1 0-1,0 1 1,-4-4 0,4 4-91,0 0 1,0 0 0,0 0-1,0 0 1,0 1 0,0-1-1,-1 1 1,1 0 0,0 0-1,-1 0 1,1 0 0,-1 1-1,0-1 1,1 1 0,-1 0-1,1 0 1,-5 1 0,4 0-12,0 0 0,0 0 0,0 1 0,0-1 0,0 1 0,1 0 0,-1 0-1,0 1 1,1-1 0,0 1 0,-1-1 0,1 1 0,0 0 0,-2 4 0,-4 3 1,2 1 0,-1 0 0,2 0 0,-1 0 0,1 1 0,-7 22 0,11-27 0,0 0 0,0 0 0,0 0 0,1 0 0,0 0 0,1 1 0,0-1 0,0 0 0,0 0 0,1 1 0,0-1 0,0 0 0,4 12 0,-3-14 0,0-1 0,1 0 0,-1 0 0,1 0 0,0 0 0,0-1 0,0 1 0,0-1 0,0 0 0,1 0 0,0 0 0,0 0 0,-1 0 0,2-1 0,-1 0 0,5 2 0,1 0 0,1 0 0,0-1 0,0-1 0,0 0 0,22 2 0,-4-4-35,0-1-1,0-1 1,0-1-1,-1-2 1,56-16-1,-26 1-921,98-47-1,-57 15-5105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4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66 24575,'0'0'0,"0"0"0,-3-5 0,-3-3 0,0 0 0,0 0 0,-1 0 0,0 1 0,-16-12 0,23 19 0,-1-1 0,1 1 0,0 0 0,0 0 0,-1 0 0,1 0 0,0-1 0,0 1 0,-1 0 0,1 0 0,0 0 0,0 0 0,-1 0 0,1 0 0,0 0 0,0 0 0,-1 0 0,1 0 0,0 0 0,-1 0 0,1 0 0,0 0 0,0 0 0,-1 0 0,1 0 0,0 0 0,-1 0 0,1 0 0,0 1 0,0-1 0,-1 0 0,1 0 0,0 0 0,0 0 0,0 1 0,-1-1 0,1 0 0,0 0 0,0 0 0,0 1 0,-1-1 0,1 0 0,-5 14 0,5-13 0,-3 11 0,1 1 0,1-1 0,0 24 0,20 298-471,-10-216-343,79 1480-4621,-55 355 5147,-33-1626-961,-2 789 856,-6-561 1568,5-353 567,-1-70-884,-33 218 1,30-312-5034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4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24575,'0'-1'0,"0"1"0,0-1 0,0 1 0,1-1 0,-1 1 0,0-1 0,0 1 0,1-1 0,-1 1 0,0-1 0,1 1 0,-1-1 0,1 1 0,-1-1 0,1 1 0,-1 0 0,1-1 0,-1 1 0,1 0 0,-1 0 0,1-1 0,-1 1 0,1 0 0,-1 0 0,1 0 0,-1-1 0,1 1 0,0 0 0,-1 0 0,1 0 0,0 0 0,1 0 0,0 0 0,0 0 0,0 0 0,0 0 0,0 0 0,0 0 0,0 1 0,3 0 0,31 16 0,11 4 0,-11-10 0,0 0 0,47 5 0,76 3 0,-147-17 0,532 20-1111,4-37-441,-407 10 1560,893-46-2348,-71 3 236,1017-55 2104,-966 60-823,1 23-498,-597 13 1035,588-1 196,-837 9 738,605 2 6839,-761-3-7466,0 1 0,0-1-1,19 6 1,-15-2-6811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4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 24575,'-18'0'0,"18"0"0,0 0 0,0 0 0,0 0 0,0 0 0,0 0 0,0 0 0,0 0 0,-1 0 0,1 0 0,0 0 0,0 0 0,0 0 0,0 0 0,0 0 0,0 0 0,0 0 0,0 0 0,0 0 0,0 0 0,0 0 0,0 0 0,0 0 0,-1 0 0,1 0 0,0 0 0,0 0 0,0-1 0,0 1 0,0 0 0,0 0 0,0 0 0,0 0 0,0 0 0,0 0 0,0 0 0,0 0 0,0 0 0,0 0 0,0 0 0,0 0 0,0 0 0,0 0 0,0 0 0,0-1 0,0 1 0,0 0 0,0 0 0,0 0 0,0 0 0,0 0 0,0 0 0,0 0 0,0 0 0,0 0 0,0 0 0,0 0 0,0 0 0,0 0 0,0-1 0,0 1 0,0 0 0,0 0 0,0 0 0,0 0 0,0 0 0,0 0 0,0 0 0,0 0 0,7-6 0,11-5 0,-11 9 0,-1 0 0,1 1 0,0 0 0,0 0 0,0 0 0,-1 1 0,1 0 0,9 1 0,0 0 0,132-1 0,13 1 0,-20 5 5,160 4-575,198-7 456,-242-1 114,118-2 0,-175-2 0,262-13 0,-207-7-686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4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24575,'177'11'0,"-62"-2"0,-37-4-56,715 34-2331,-446-32 2302,-23-1-59,1 13 68,-323-19 62,171 14 856,-157-13-7113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4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77 120 24575,'5'6'0,"-5"-6"0,-3-2 0,1-2 0,-1 1 0,1 0 0,0 0 0,-1-1 0,2 0 0,-1 1 0,0-1 0,1 0 0,-1 0 0,1 0 0,0 0 0,0-4 0,-1-2 0,-2 2 0,1 11 0,0 13 0,-18 177 0,2-21 0,15 41 0,4-134 0,3-124 0,2 0 0,18-74 0,-21 110 0,44-239 0,-40 199 0,-4 21 0,1 0 0,2 0 0,14-46 0,-18 71 0,1-1 0,-1 0 0,1 1 0,0-1 0,0 1 0,1 0 0,-1 0 0,1 0 0,-1 0 0,1 0 0,0 0 0,0 1 0,3-3 0,-3 4 0,0-1 0,0 1 0,0 0 0,-1 0 0,1 0 0,0 0 0,0 0 0,0 1 0,1-1 0,-1 1 0,0 0 0,0 0 0,0 0 0,0 0 0,0 0 0,0 1 0,4 1 0,1 0 0,1 1 0,-1 1 0,0 0 0,0 0 0,10 7 0,37 31 0,-42-32 0,20 18 0,0 2 0,-2 0 0,-1 3 0,37 51 0,-46-53 0,-1 1 0,-2 1 0,-1 1 0,-1 1 0,16 53 0,-30-80-114,12 48-1137,-12-45-5575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4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24575,'0'0'0,"9"0"0,15 1 0,0-2 0,0-1 0,-1 0 0,1-2 0,44-12 0,47-32 70,-71 29-788,69-22 1,-78 32-6109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24575,'-2'0'0,"-8"0"0,0 0 0,0 0 0,0 1 0,1 0 0,-1 1 0,0 0 0,-14 5 0,3 2 0,0 1 0,1 0 0,1 2 0,0 0 0,1 1 0,-26 23 0,34-26 0,0 0 0,1 1 0,1 0 0,-1 1 0,2-1 0,-1 2 0,2-1 0,0 1 0,0 0 0,1 0 0,-5 22 0,7-18 0,0-1 0,1 0 0,1 1 0,0-1 0,2 1 0,0-1 0,5 29 0,-4-35 0,1 1 0,0-1 0,1 0 0,0-1 0,0 1 0,1-1 0,0 1 0,1-1 0,0-1 0,0 1 0,1-1 0,0 0 0,10 8 0,-13-13 0,0 1 0,1-1 0,0 1 0,0-1 0,0-1 0,10 5 0,-12-6 0,0 0 0,1-1 0,-1 1 0,1-1 0,-1 0 0,0 0 0,1 0 0,-1 0 0,1-1 0,-1 1 0,0-1 0,7-2 0,-2 0-273,0-1 0,1 0 0,-1 0 0,7-7 0,-3 4-6553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24575,'-7'428'0,"10"-164"133,2-68-1631,-5-187-5328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0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24575,'0'0'0,"0"0"0,0 0 0,-11 4 0,9-3 0,0 0 0,1 0 0,-1 0 0,0 0 0,1 0 0,-1 0 0,1 0 0,-1 1 0,1-1 0,0 1 0,0-1 0,0 1 0,-1-1 0,1 1 0,1-1 0,-1 1 0,0 0 0,0 0 0,1-1 0,-1 1 0,0 3 0,-5 25 0,2 1 0,0 0 0,2 36 0,9 97 0,-1-69 0,10 147 0,-9-185 0,2 0 0,20 67 0,-4-43 0,50 109 0,-72-184 0,0 1 0,0-1 0,1 0 0,0 0 0,0 0 0,7 5 0,-10-9 0,1-1 0,-1 1 0,1-1 0,-1 0 0,1 0 0,0 0 0,0 0 0,0 0 0,0 0 0,0 0 0,0-1 0,0 1 0,0-1 0,0 1 0,0-1 0,0 0 0,0 0 0,0 1 0,0-2 0,0 1 0,0 0 0,0 0 0,0-1 0,0 1 0,3-2 0,2-1 0,0 0 0,0-1 0,0 0 0,0 0 0,-1-1 0,0 0 0,0 0 0,0-1 0,7-7 0,4-8 0,19-31 0,-31 44 0,2-1 0,-1-1 0,-1 1 0,6-14 0,-11 22 0,1 1 0,-1 0 0,0 0 0,0 0 0,1 0 0,-1 0 0,0 0 0,1 0 0,-1 0 0,0 0 0,1 0 0,-1 0 0,0 0 0,1 0 0,-1 0 0,0 0 0,1 0 0,-1 0 0,0 0 0,0 0 0,1 0 0,-1 0 0,0 0 0,1 1 0,-1-1 0,0 0 0,0 0 0,1 0 0,-1 1 0,0-1 0,1 0 0,12 9 0,-11-7 0,12 8 0,1-1 0,0 0 0,0-1 0,1-1 0,0 0 0,0-1 0,19 4 0,-26-8 0,0 0 0,0-1 0,0 0 0,0-1 0,0 0 0,0-1 0,0 1 0,0-2 0,0 1 0,0-1 0,-1 0 0,1-1 0,-1 0 0,1-1 0,11-6 0,-15 6 0,1 1 0,-1-1 0,-1-1 0,1 1 0,0-1 0,-1 0 0,0 0 0,0 0 0,-1 0 0,1-1 0,-1 1 0,0-1 0,0 0 0,-1 0 0,0 0 0,0 0 0,-1 0 0,1-1 0,-1 1 0,-1-1 0,1 1 0,-1-10 0,0 8 0,-1 0 0,0 1 0,0-1 0,-1 1 0,1-1 0,-2 1 0,1-1 0,-1 1 0,0 0 0,-1 0 0,1 0 0,-1 1 0,-1 0 0,1-1 0,-1 1 0,0 1 0,-1-1 0,-8-7 0,11 11 9,0 0 1,-1 0-1,1 0 0,0 0 0,0 1 1,-1-1-1,1 1 0,-1 0 0,1 0 0,-1 1 1,1-1-1,-5 0 0,5 1-83,1 0-1,-1 1 1,1-1 0,0 0 0,-1 1-1,1 0 1,0-1 0,-1 1 0,1 0-1,0 0 1,0 0 0,0 0 0,0 1-1,0-1 1,0 1 0,0-1 0,1 1-1,-1-1 1,-2 4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24575,'-1'0'0,"0"0"0,1 0 0,-1 0 0,0 0 0,1 0 0,-1 0 0,0 0 0,1 1 0,-1-1 0,0 0 0,1 0 0,-1 1 0,0-1 0,1 0 0,-1 1 0,0-1 0,1 0 0,-1 1 0,1-1 0,-1 1 0,1-1 0,-1 1 0,1-1 0,-1 1 0,1-1 0,0 1 0,-1 0 0,1-1 0,0 1 0,-1 0 0,1-1 0,0 1 0,0 0 0,0-1 0,-1 1 0,1 1 0,0 2 0,1 1 0,-1-1 0,0 0 0,1 1 0,2 4 0,-2-4 0,15 74 60,8 115 0,-17 83-1545,-8-258-5341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2 0,0 3 0,0 1 0,0 1 0,2-3 0,4 1 0,5 0 0,6-3 0,8-3 0,3-5 0,-3-1-8191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24575,'0'13'0,"6"21"0,0-1 0,20 56 0,-15-56 0,-1 0 0,7 56 0,-13 44 113,-5-88-852,6 49 0,-1-67-6087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24575,'1'-6'0,"0"-1"0,0 1 0,0 0 0,1 0 0,-1 0 0,1 0 0,1 0 0,-1 1 0,1-1 0,0 0 0,1 1 0,5-8 0,6-5 0,33-31 0,-48 49 0,17-16 0,0 2 0,1 0 0,0 1 0,1 1 0,29-15 0,-35 21 0,0 1 0,1 0 0,-1 1 0,1 1 0,0 0 0,-1 1 0,1 0 0,1 1 0,26 1 0,-37 1 0,1-1 0,0 1 0,-1 0 0,1 0 0,-1 1 0,0-1 0,1 1 0,-1 0 0,0 0 0,0 0 0,0 1 0,0 0 0,-1-1 0,1 1 0,-1 1 0,4 3 0,-4-4 0,-1 0 0,0 0 0,0 0 0,0 1 0,-1-1 0,1 0 0,-1 1 0,0 0 0,0-1 0,0 1 0,0 0 0,-1-1 0,1 1 0,-1 0 0,0 0 0,0-1 0,0 1 0,-1 0 0,1-1 0,-3 6 0,0 3 0,-1-1 0,-1 1 0,0-1 0,-9 13 0,-29 40 0,37-55 0,-75 89 0,41-52 0,38-44 0,1-1 0,0 0 0,0 1 0,0-1 0,-1 1 0,1-1 0,0 1 0,1-1 0,-1 1 0,0 0 0,0-1 0,0 4 0,1-5 0,1 0 0,-1 0 0,0 0 0,0 0 0,0 1 0,0-1 0,1 0 0,-1 0 0,0 0 0,0 0 0,1 0 0,-1 0 0,0 0 0,0 0 0,1 0 0,-1 0 0,0 0 0,0 0 0,0 0 0,1 0 0,-1 0 0,0 0 0,0 0 0,1 0 0,-1 0 0,0 0 0,0 0 0,1 0 0,-1 0 0,0 0 0,0-1 0,0 1 0,1 0 0,-1 0 0,0 0 0,0 0 0,1-1 0,-1 1 0,71-37 0,-43 21 0,52-20 0,-69 33 0,-1 0 0,1 1 0,-1 1 0,1 0 0,0 0 0,0 1 0,-1 1 0,1-1 0,0 2 0,0 0 0,-1 0 0,1 1 0,-1 0 0,0 0 0,13 8 0,-19-10 0,0 1 0,-1 0 0,1 0 0,-1 1 0,0-1 0,0 1 0,0 0 0,0 0 0,0 0 0,0 0 0,-1 0 0,3 5 0,-3-4 0,-1-1 0,1 1 0,-1-1 0,0 1 0,-1-1 0,1 1 0,0-1 0,-1 1 0,0 0 0,0-1 0,0 1 0,0 0 0,-1-1 0,0 5 0,-3 6 0,0 0 0,-1 0 0,-1 0 0,0-1 0,-14 24 0,1-8 0,-31 36 0,42-56-97,0 1-1,-1-1 1,0-1-1,-1 0 1,0 0-1,0-1 1,-1 0-1,0 0 1,0-1-1,0-1 1,-1 0-1,0-1 0,-20 6 1,20-9-6729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3 0,4 12 0,0-1 0,1 1 0,1-1 0,9 16 0,1 1 0,12 28 0,-3 2 0,-2 0 0,26 107 0,-27-61-1365,-21-99-5461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24575,'0'0'0,"0"2"0,1 6 0,2 9 0,-1 9 0,4 12 0,4 8 0,6 10 0,6 9 0,5 4 0,-1-1 0,-2-6 0,-4-9 0,-5-9 0,-5-12-8191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24575,'5'-5'0,"0"0"0,1 1 0,0 0 0,0 0 0,0 1 0,1-1 0,-1 1 0,8-2 0,9-2 0,26-5 0,-39 10 0,32-7 0,1 2 0,0 1 0,57 1 0,-80 6 0,0 0 0,0 1 0,-1 0 0,1 2 0,-1 1 0,0 0 0,0 1 0,0 1 0,28 15 0,-37-16 0,-1 0 0,1 1 0,-1 0 0,-1 0 0,1 1 0,-1 0 0,-1 1 0,1-1 0,-2 2 0,1-1 0,-1 1 0,0 0 0,-1 0 0,0 0 0,-1 1 0,0-1 0,-1 1 0,0 0 0,-1 0 0,0 1 0,0-1 0,-1 0 0,-1 1 0,-1 20 0,-4-9 10,0-1-1,-1 0 0,-1-1 0,-1 1 1,0-1-1,-2-1 0,-1 0 1,-13 20-1,-14 14-1110,-64 71 1,23-37-4974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5:5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93 499 24575,'-9'-7'0,"1"1"0,-3-2 0,0 0 0,1-1 0,1 0 0,-14-15 0,22 21 0,-1 0 0,1 0 0,-1 0 0,1 0 0,0 0 0,0 0 0,0 0 0,1-1 0,-1 1 0,1 0 0,0-1 0,0 1 0,0 0 0,0 0 0,1-1 0,-1 1 0,1 0 0,1-5 0,1-1 0,1-1 0,0 0 0,0 1 0,9-14 0,0 4 0,0 1 0,1 1 0,24-24 0,53-39 0,-90 79 0,22-18 0,0 2 0,1 0 0,45-23 0,-57 34 0,0 1 0,0 0 0,0 1 0,1 1 0,-1 0 0,1 0 0,0 2 0,0-1 0,0 2 0,23 1 0,-31-1 0,-1 1 0,0-1 0,1 1 0,-1 0 0,0 1 0,0-1 0,0 1 0,0 0 0,0 0 0,0 0 0,0 0 0,-1 1 0,6 3 0,-7-3 0,0 0 0,0-1 0,0 1 0,0 0 0,0 0 0,-1 0 0,1 0 0,-1 0 0,0 0 0,0 1 0,0-1 0,0 0 0,0 1 0,-1-1 0,0 0 0,1 1 0,-2 4 0,1 0 0,-1-1 0,0 1 0,-1-1 0,0 0 0,0 0 0,0 1 0,-1-2 0,-4 10 0,-5 4 0,-18 24 0,20-30 0,8-11 0,0 0 0,0 0 0,0 0 0,1 0 0,-1 0 0,1 1 0,0-1 0,-2 7 0,3-9 0,0 1 0,0-1 0,0 1 0,0-1 0,0 0 0,0 1 0,0-1 0,1 1 0,-1-1 0,1 0 0,-1 1 0,1-1 0,-1 0 0,1 0 0,0 1 0,0-1 0,-1 0 0,1 0 0,0 0 0,0 0 0,0 0 0,0 0 0,0 0 0,0 0 0,3 1 0,11 7 0,1-1 0,1-1 0,26 9 0,-5-2 0,-11-3 0,1 2 0,-2 0 0,0 2 0,27 19 0,-36-20 0,-1-1 0,0 2 0,0 0 0,-2 1 0,0 1 0,17 26 0,13 35 91,-20-35-1547,-3-7-5370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0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0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0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183 240 24575,'1'0'0,"1"0"0,-1-1 0,1 1 0,-1 0 0,1 0 0,-1 0 0,0 0 0,3 1 0,6-1 0,2-1 0,-1-1 0,1 0 0,0-1 0,-1 0 0,0 0 0,1-1 0,16-10 0,-22 11 0,0-1 0,0 0 0,0 0 0,-1-1 0,0 1 0,6-7 0,-8 7 0,0 1 0,-1-1 0,1 0 0,-1 0 0,0 0 0,0 0 0,0 0 0,-1 0 0,0 0 0,2-7 0,-2 7 0,-1 0 0,0 0 0,0 0 0,0 0 0,-1 0 0,1 0 0,-1 0 0,0 0 0,0 0 0,0 1 0,0-1 0,-1 0 0,1 1 0,-1-1 0,0 1 0,0-1 0,-1 1 0,1 0 0,-1 0 0,1 0 0,-1 0 0,0 1 0,-5-4 0,2 1 0,0 1 0,0 1 0,-1-1 0,1 1 0,-1 0 0,0 0 0,0 1 0,0 0 0,0 0 0,0 1 0,-14-2 0,10 3 0,0 1 0,0 0 0,0 0 0,0 1 0,1 1 0,-1 0 0,1 0 0,-1 1 0,1 0 0,0 1 0,1 0 0,-1 0 0,1 1 0,0 0 0,0 1 0,-10 10 0,12-10 0,0 0 0,1 1 0,0 0 0,0 0 0,1 0 0,-1 0 0,2 1 0,0 0 0,0 0 0,0 0 0,1 0 0,0 1 0,1-1 0,0 1 0,1 0 0,0 0 0,0 0 0,2 13 0,-1-17 0,1-1 0,0 1 0,1 0 0,0 0 0,0-1 0,0 1 0,0-1 0,1 0 0,0 0 0,0 0 0,0 0 0,1 0 0,-1-1 0,1 1 0,0-1 0,1 0 0,8 6 0,-10-7 0,1-1 0,-1 0 0,1 0 0,0 0 0,0-1 0,-1 1 0,1-1 0,1 0 0,-1 0 0,0 0 0,0-1 0,0 1 0,0-1 0,0 0 0,1 0 0,-1-1 0,0 1 0,0-1 0,0 0 0,0 0 0,0 0 0,0-1 0,0 1 0,0-1 0,5-4 0,-2 1 0,0-1 0,0 0 0,-1 0 0,0-1 0,0 0 0,-1 0 0,0 0 0,0-1 0,0 0 0,-1 0 0,-1 0 0,4-10 0,-7 18 0,0-1 0,0 1 0,0 0 0,1 0 0,-1 0 0,0 0 0,0 0 0,0 0 0,0-1 0,0 1 0,0 0 0,0 0 0,0 0 0,0 0 0,0 0 0,0 0 0,0 0 0,1 0 0,-1 0 0,0-1 0,0 1 0,0 0 0,0 0 0,0 0 0,0 0 0,1 0 0,-1 0 0,0 0 0,0 0 0,0 0 0,0 0 0,0 0 0,0 0 0,1 0 0,-1 0 0,0 0 0,0 0 0,0 0 0,0 0 0,0 0 0,7 5 0,5 10 0,-11-14 0,97 147 0,-72-105 0,-2-5 0,-3 1 0,-1 1 0,-1 0 0,24 86 0,-37-102 0,-1 1 0,-1 0 0,-2-1 0,0 30 0,-3-35 0,0 1 0,-2-1 0,0 0 0,-1 0 0,-13 37 0,12-45 0,0 0 0,0 0 0,-1-1 0,0 0 0,-1 0 0,0 0 0,-9 8 0,13-14 0,0-1 0,-1 0 0,1 0 0,-1-1 0,0 1 0,0-1 0,0 0 0,0 0 0,-6 2 0,7-3 0,-1 0 0,1-1 0,0 1 0,0-1 0,0 0 0,0 0 0,-1 0 0,1 0 0,0-1 0,0 1 0,0-1 0,0 0 0,0 0 0,-6-2 0,4-1 8,-1 1 0,1 0 0,0-1 0,0 0 0,0-1 0,1 1-1,0-1 1,-1 1 0,1-1 0,1-1 0,-1 1 0,1 0 0,0-1 0,-4-11 0,-1-3-379,2-1 0,0 1 0,-2-23 0,-1-13-6455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0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24575,'1'-9'0,"-1"8"0,1 1 0,0-1 0,-1 0 0,1 0 0,0 0 0,-1 1 0,1-1 0,0 0 0,0 1 0,0-1 0,0 1 0,0-1 0,2 0 0,16-6 0,-13 5 0,26-8 0,1 1 0,55-8 0,-78 16 0,1 0 0,-1 1 0,1 0 0,14 2 0,-22-2 0,0 0 0,0 1 0,0 0 0,0-1 0,0 1 0,-1 0 0,1 0 0,0 1 0,-1-1 0,1 1 0,-1-1 0,1 1 0,-1 0 0,0 0 0,0 0 0,0 0 0,0 0 0,0 0 0,0 1 0,2 3 0,-2 0 0,0 1 0,0-1 0,-1 1 0,0-1 0,0 1 0,-1-1 0,0 1 0,0 0 0,-2 12 0,-1 3 0,0 1 0,-2-1 0,0 0 0,-2 0 0,-12 27 0,12-33 0,-1 1 0,-1-1 0,-1-1 0,0 0 0,-1 0 0,-1-1 0,-15 15 0,-8 2 0,38-31 0,0 0 0,-1 0 0,1 0 0,0 0 0,-1 1 0,1-1 0,4 2 0,-2 0 0,141 37 0,-89-22 0,-51-16 0,-1 1 0,0 0 0,0 0 0,0 1 0,0 0 0,0-1 0,-1 2 0,1-1 0,-1 0 0,0 1 0,0 0 0,7 8 0,-9-10 0,-1 1 0,1 0 0,0 0 0,-1 0 0,1 0 0,-1 0 0,0 0 0,0 0 0,0 1 0,-1-1 0,1 0 0,-1 1 0,1-1 0,-1 0 0,0 1 0,-1-1 0,1 1 0,-1-1 0,1 0 0,-1 0 0,0 1 0,-2 3 0,0 0 0,0-1 0,-1 1 0,0-1 0,-1 0 0,1 0 0,-1-1 0,0 1 0,0-1 0,-1 0 0,-10 7 0,-6 2 0,-38 19 0,59-33 0,-18 10-151,0-1-1,-1-1 0,0 0 0,0-2 1,-1 0-1,0-2 0,0 0 1,-30 1-1,37-5-6674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0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24575,'-1'0'0,"1"0"0,-1 0 0,0 0 0,1 0 0,-1 0 0,1 0 0,-1 0 0,0 0 0,1 1 0,-1-1 0,1 0 0,-1 0 0,1 0 0,-1 1 0,1-1 0,-1 0 0,0 1 0,-4 10 0,5-9 0,-6 23 0,1-1 0,2 2 0,-2 37 0,3-18 0,-44 298 0,29-239 0,14-83 0,2 1 0,2 39 0,0-57 0,-1-5 0,2-10 0,-1-21 0,-3-86 0,2-66 0,23-87 0,-21 263 0,0 7 0,2 13 0,-2-6 0,5 13 0,0 0 0,2-1 0,1 0 0,0 0 0,1-1 0,23 27 0,-15-22 0,0-2 0,2-1 0,0 0 0,32 20 0,-16-16 0,69 29 0,-35-18 0,-67-32 0,-2 0 0,0-1 0,-1 0 0,1-1 0,0 1 0,0 0 0,0 0 0,0-1 0,-1 1 0,1-1 0,0 0 0,3 1 0,0-11 0,-3 6 0,3-4 0,0-1 0,0 0 0,-1 0 0,-1 0 0,0 0 0,0-1 0,0 1 0,1-15 0,1-2 0,1 0 0,20-50 0,0 0 0,-19 47 0,-4 16 0,0 0 0,1-1 0,8-16 0,-11 27 0,1 0 0,-1 0 0,1 0 0,0 0 0,0 1 0,0-1 0,0 0 0,1 1 0,-1 0 0,1 0 0,0-1 0,-1 1 0,1 1 0,0-1 0,0 0 0,0 1 0,0 0 0,6-2 0,-8 2 0,1 1 0,0 0 0,0-1 0,0 1 0,0 0 0,0 0 0,0 0 0,0 0 0,0 1 0,-1-1 0,1 0 0,0 1 0,0 0 0,0-1 0,2 2 0,-1 0 0,0 0 0,-1 0 0,0 0 0,1 0 0,-1 0 0,0 0 0,0 0 0,0 1 0,1 2 0,2 3 0,-1 1 0,1-1 0,-2 1 0,0 0 0,3 12 0,2 19 0,-2 0 0,-1 1 0,-2 68 0,-3-80 0,-2 0 0,0 0 0,-2 0 0,-1 0 0,-1-1 0,-2 0 0,-1 0 0,-1 0 0,-1-2 0,-18 32 0,7-19 0,23-41 0,-1 0 0,1 0 0,-1 0 0,0 0 0,0 0 0,0-4 0,0-1 0,2-101 0,7-105 0,-5 172 0,2 0 0,2 0 0,14-44 0,-19 76 0,1-1 0,0 1 0,0 0 0,1 0 0,0 0 0,0 1 0,13-15 0,-16 21 0,1-1 0,-1 0 0,1 1 0,0-1 0,0 1 0,0 0 0,1 0 0,-1 0 0,0 1 0,1-1 0,-1 1 0,1-1 0,-1 1 0,1 1 0,-1-1 0,1 0 0,0 1 0,0-1 0,-1 1 0,1 0 0,0 1 0,0-1 0,7 2 0,-3 1 0,1 0 0,-1 1 0,0 0 0,0 0 0,0 1 0,0 0 0,10 10 0,1 1 0,26 31 0,-28-27 0,-1 2 0,-1 0 0,-1 0 0,-1 2 0,16 36 0,-14-19 0,-1 1 0,14 66 0,-11 25 0,-17-133-91,0 1 0,0 0 0,0-1 0,0 1 0,0 0 0,0-1 0,0 1 0,0 0 0,0-1 0,-1 1 0,1-1 0,0 1 0,0 0 0,-1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0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24575,'0'0'0,"0"0"0,0 0 0,5-2 0,14 0 0,20-2 0,20-1 0,22-2 0,75-21 0,9-6-8191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24575,'-1'0'0,"1"0"0,-1 0 0,1 0 0,0 0 0,-1 0 0,1 0 0,-1 0 0,1 0 0,0 0 0,-1 0 0,1 0 0,-1 0 0,1 1 0,0-1 0,-1 0 0,1 0 0,-1 0 0,1 0 0,0 1 0,-1-1 0,1 0 0,0 0 0,-1 1 0,1-1 0,0 0 0,0 1 0,-1-1 0,1 0 0,0 1 0,-1 0 0,1 0 0,0 0 0,0 1 0,1-1 0,-1 1 0,0-1 0,0 1 0,1-1 0,0 2 0,1 5 0,96 454 0,-52-195-1365,-41-225-5461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1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24575,'0'2'0,"0"0"0,0-1 0,-1 1 0,1 0 0,-1 0 0,1 0 0,-1-1 0,0 3 0,-4 10 0,-86 387 0,31-134 0,58-258 0,1-4 0,-1 0 0,1 0 0,0 7 0,1-11 0,0 0 0,0 0 0,0 0 0,0 0 0,0 0 0,0 0 0,0 0 0,1 0 0,-1 0 0,0 0 0,1-1 0,-1 1 0,1 0 0,-1 0 0,1 0 0,-1 0 0,1 0 0,-1-1 0,1 1 0,0 0 0,-1-1 0,1 1 0,1 0 0,4 3 0,0-1 0,0-1 0,0 1 0,1-1 0,9 2 0,36 4 0,-40-7 0,230 12 102,2-20-1097,-211 6 523,-15 0-6354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24575,'0'9'0,"4"238"0,-3 165 0,-24-72 0,9-229 0,-28 112 0,35-195-1365,2-7-5461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24575,'0'0'0,"0"0"0,-2 4 0,-33 51 0,-47 104 0,52-84-68,3 2-1,-17 79 1,31-95-26,3 0 0,2 0-1,1 81 1,8-101 94,1-1 0,3 0 0,1 0 0,2 0 0,2 0 0,1-1 0,2-1 0,26 54 0,-34-82-4,0-1 1,1 0-1,0 0 1,1-1-1,-1 0 0,2 0 1,-1 0-1,10 7 1,-11-11 42,0 0 1,0 0 0,0-1 0,1 1 0,0-1 0,0-1-1,0 1 1,0-1 0,0 0 0,0-1 0,1 0-1,8 1 1,-3-2-29,-1-1-1,0 0 1,0 0-1,0-1 1,-1 0 0,1-1-1,0-1 1,-1 0-1,11-5 1,-15 6-12,-1 0 1,0-1-1,0 1 1,-1-1-1,1 0 1,-1-1-1,0 1 1,0-1 0,0 0-1,-1 0 1,0 0-1,0-1 1,0 0-1,0 0 1,-1 0-1,0 0 1,2-8-1,-4 11 1,0 0 0,0 0 0,-1 0 0,0 0 0,0 0 0,0-1 0,0 1 0,0 0 0,0 0 0,-1 0 0,1 0 0,-1 0 0,-2-5 0,1 4 0,0-1 0,-1 1 0,1 0 0,-1 0 0,0 0 0,0 0 0,-1 1 0,-3-4 0,-2-1 0,-1 1 0,0 0 0,0 1 0,0 0 0,-1 1 0,-15-6 0,14 7 11,1 1 0,-1 0 0,0 0 0,0 1 0,0 1 0,0 0-1,0 1 1,-1 0 0,1 1 0,-14 2 0,19-1-94,-1-1 1,1 1-1,0 1 1,-1-1-1,1 1 1,0 1-1,1-1 1,-1 1-1,0 0 1,1 1-1,0-1 1,0 1-1,0 1 1,1-1-1,0 1 1,0 0-1,-4 6 1,-1 5-6744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51 24575,'-1'0'0,"0"0"0,0 0 0,0 0 0,0 0 0,0 0 0,1 0 0,-1 0 0,0-1 0,0 1 0,0 0 0,0 0 0,-1-1 0,1 0 0,-39-11 0,0 2 0,-1 1 0,-1 2 0,1 2 0,-1 2 0,0 2 0,0 1 0,0 3 0,-54 9 0,85-10 0,0 0 0,0 1 0,0 1 0,1-1 0,-1 2 0,-16 9 0,23-12 0,1 0 0,0 1 0,0-1 0,0 1 0,0 0 0,1 0 0,-1 0 0,1 0 0,0 0 0,0 1 0,0-1 0,0 0 0,0 1 0,1 0 0,-1-1 0,1 1 0,0 0 0,1 0 0,-1 0 0,0 0 0,1 0 0,0 5 0,1 2 0,0-1 0,1 1 0,0-1 0,1 1 0,0-1 0,0 0 0,8 16 0,0-5 0,1-1 0,20 27 0,-10-19 0,42 40 0,32 19 0,1 2 0,-72-64 0,37 48 0,-55-63 0,0 0 0,-1 0 0,0 1 0,-1-1 0,0 1 0,4 13 0,-7-17 0,-1-1 0,1 1 0,-1 0 0,-1 0 0,1 0 0,-1 0 0,-1 0 0,1 0 0,-1 0 0,0-1 0,-4 14 0,1-10 0,0 0 0,-1-1 0,0 1 0,0-1 0,-1-1 0,0 1 0,-1-1 0,0 0 0,0 0 0,-1-1 0,0 0 0,-9 6 0,2-3 0,0 0 0,-1-1 0,-1 0 0,1-2 0,-1 0 0,-20 5 0,25-8 0,0-1 0,-17 1 0,27-3 0,-1-1 0,0 0 0,0 0 0,0 0 0,0 0 0,0 0 0,0-1 0,1 1 0,-1-1 0,0 0 0,0 0 0,1 0 0,-1 0 0,0 0 0,1 0 0,-3-3 0,4 3 0,0 0 0,0 0 0,0-1 0,1 1 0,-1-1 0,0 1 0,1 0 0,-1-1 0,1 1 0,-1-1 0,1 1 0,0-1 0,0 0 0,-1 1 0,1-1 0,0 1 0,1-1 0,-1 1 0,0-1 0,0 1 0,1-1 0,-1 0 0,2-2 0,2-8 0,0 0 0,2 0 0,-1 0 0,2 1 0,11-17 0,117-153 0,15 7 0,-123 143 0,35-38-1365,-11 13-5461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1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26 24575,'0'0'0,"0"0"0,-2-9 0,1 8 0,0-1 0,0 1 0,0 0 0,0 0 0,0 0 0,-1 0 0,1 0 0,0 0 0,-1 0 0,1 1 0,-1-1 0,1 0 0,-1 1 0,1-1 0,-1 1 0,1-1 0,-1 1 0,1 0 0,-3 0 0,2-1 0,0 1 0,-1 0 0,1 0 0,0 0 0,-1 0 0,1 1 0,0-1 0,0 0 0,-1 1 0,1 0 0,0-1 0,0 1 0,-4 2 0,3 0 0,-1 1 0,1-1 0,0 1 0,0 0 0,0 0 0,0 0 0,1 1 0,-1-1 0,1 1 0,0-1 0,-1 6 0,2-8 0,-15 40 7,-15 61 0,-3 49-236,9-15-130,5 2 0,-1 152 1,25-122 358,-1-149 0,0 0 0,0-1 0,2 1 0,1-1 0,0 0 0,12 23 0,-14-35 51,0 1 0,1-1 0,0 0 1,0 0-1,1 0 0,0-1 0,0 0 1,0 0-1,1 0 0,0-1 0,0 0 1,1 0-1,-1-1 0,1 0 0,0 0 1,0-1-1,0 0 0,0 0 0,1-1 1,15 2-1,2-2-4,0 0 0,0-2-1,0-1 1,31-5 0,-4-2-56,53-17-1,-7-9-1355,-63 19-5461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24575,'0'0'0,"0"4"0,4 8 0,4 17 0,10 27 0,7 36 0,7 49 0,2 61-2475,4 96 2475,-5-3-5716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24575,'-22'2'0,"21"-1"0,-1 0 0,0 0 0,1 0 0,-1 1 0,1-1 0,-1 0 0,1 1 0,0-1 0,0 1 0,0-1 0,-1 1 0,1-1 0,1 1 0,-1 0 0,0 0 0,0-1 0,0 4 0,-2 4 0,2 0 0,-3 13 0,4-20 0,-4 54 0,2 72 0,15 57 0,25 123 0,10 131 0,-46-416-227,-2 0-1,0 0 1,-1 0-1,-2 0 1,-5 24-1,4-34-6598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3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667 353 24575,'3'-15'0,"-3"13"0,8-27 0,5-31 0,-12 49 0,0 0 0,0 0 0,-1 0 0,-1 1 0,0-1 0,-3-17 0,1 16 0,0 1 0,-1-1 0,0 1 0,-1 0 0,0 0 0,-8-11 0,10 17 0,0 1 0,-1-1 0,0 0 0,0 1 0,0 0 0,0 0 0,-1 0 0,0 1 0,1 0 0,-1-1 0,0 2 0,-1-1 0,1 0 0,-10-2 0,8 3 0,0 1 0,0 0 0,0 0 0,-1 1 0,1-1 0,0 2 0,0-1 0,-10 2 0,6 1 0,0-1 0,0 2 0,0 0 0,-18 9 0,8-1 0,0 1 0,1 1 0,0 1 0,-23 23 0,12-7 0,2 1 0,0 2 0,3 1 0,0 1 0,3 1 0,-32 66 0,48-89 0,1-1 0,1 1 0,0 1 0,-5 28 0,10-40 0,-1-1 0,1 1 0,0-1 0,0 1 0,0 0 0,1-1 0,-1 1 0,0 0 0,1-1 0,0 1 0,0-1 0,1 4 0,-1-4 0,0-1 0,0 0 0,0 0 0,0 0 0,0 0 0,0 0 0,0 0 0,1 0 0,-1 0 0,0 0 0,1 0 0,-1-1 0,0 1 0,1-1 0,-1 1 0,1-1 0,-1 1 0,1-1 0,-1 0 0,1 0 0,-1 1 0,3-2 0,5 1 0,0 0 0,0-1 0,0-1 0,-1 0 0,1 0 0,8-3 0,49-24 0,-45 18 0,-1-1 0,0 0 0,0-2 0,29-27 0,-18 10 0,45-57 0,-50 57 0,-25 31 0,-1 0 0,0-1 0,0 1 0,0 0 0,0 0 0,0 0 0,0 0 0,0-1 0,0 1 0,1 0 0,-1 0 0,0 0 0,0 0 0,0 0 0,0-1 0,0 1 0,1 0 0,-1 0 0,0 0 0,0 0 0,0 0 0,1 0 0,-1 0 0,0 0 0,0 0 0,0 0 0,1 0 0,-1 0 0,0 0 0,0 0 0,0 0 0,1 0 0,-1 0 0,0 0 0,0 0 0,0 0 0,0 0 0,1 0 0,-1 0 0,0 0 0,0 0 0,0 0 0,0 1 0,1-1 0,-1 0 0,0 0 0,0 0 0,0 0 0,0 0 0,0 1 0,1-1 0,-1 0 0,0 0 0,0 0 0,0 0 0,0 1 0,0-1 0,0 0 0,0 0 0,0 0 0,0 1 0,0-1 0,0 0 0,0 0 0,0 1 0,0 17 0,0-13 0,-1 70-264,4-1 0,18 114 0,54 139-528,99 155 792,-60-171-363,-102-270 302,-3 1 0,0 0 1,-3 1-1,-2 0 0,-1 68 1,-5-89 60,0 0 0,-1 0 0,-2 0 0,0-1 0,-15 40 0,14-48 0,1-1 0,-2 0 0,0 0 0,0-1 0,-1 0 0,0 0 0,-1-1 0,-1 0 0,1 0 0,-22 15 0,15-15 0,0 0 0,-1-2 0,1 0 0,-1-1 0,-1 0 0,-20 4 0,3-4 0,0 0 0,-45 1 0,55-6 0,1-2 0,-1-1 0,1-1 0,-29-6 0,37 5 0,0-1 0,1-1 0,0-1 0,0 0 0,1-1 0,0 0 0,-20-14 0,17 8 0,1 0 0,1-2 0,-1 0 0,2-1 0,1 0 0,0-1 0,0 0 0,2-1 0,0-1 0,2 1 0,0-2 0,-9-27 0,11 26 0,1-1 0,1 0 0,1 0 0,1 0 0,1 0 0,1-1 0,1 1 0,1 0 0,1-1 0,1 1 0,9-38 0,-3 32 31,2 1 0,0 0 0,2 0 1,17-27-1,-6 17 84,1 1-1,35-36 1,22-12 136,102-80 1,-183 163-252,75-63-27,116-103-187,-142 120 127,72-90 0,-103 113 153,-2-1 0,0-2 0,-2 1 0,-1-2 0,-1 0 0,-2 0 0,10-35 0,-15 41 43,-2 0 0,0 0-1,-2-1 1,0 1 0,-1-1-1,-1 0 1,-2 1-1,0-1 1,-1 1 0,-8-29-1,8 41-108,1 3 0,1 1 0,-1-1 0,-1 1 0,1 0 0,-1 0 0,-4-8 0,4 13 0,1 6 0,1 7 0,0 31 0,3 0 0,1 1 0,15 68 0,-15-98 0,0-1 0,1 0 0,0 0 0,12 25 0,-13-33 0,0-1 0,0 1 0,0 0 0,1-1 0,0 1 0,0-1 0,0 0 0,0 0 0,1-1 0,-1 1 0,1-1 0,0 0 0,0 0 0,8 3 0,-6-4 0,0 1 0,1-2 0,-1 1 0,0-1 0,1 0 0,-1 0 0,1-1 0,14-1 0,-11-1 0,0 0 0,0 0 0,0-1 0,-1 0 0,17-9 0,-9 3 0,-1-1 0,0-1 0,0-1 0,-1 0 0,-1-1 0,20-21 0,18-28 0,71-110 0,-9 12 0,-114 158 0,11-13 0,0 0 0,1 1 0,17-14 0,-25 24 0,-1 1 0,1 0 0,0 0 0,0 0 0,0 1 0,8-3 0,-10 4 0,0 0 0,0 0 0,1 1 0,-1 0 0,0-1 0,0 1 0,1 0 0,-1 1 0,0-1 0,0 0 0,0 1 0,4 1 0,-2 0 0,-1 0 0,0 0 0,0 0 0,0 0 0,0 1 0,0 0 0,0 0 0,-1 0 0,1 0 0,-1 1 0,0-1 0,0 1 0,4 6 0,0 3 0,0-1 0,-1 1 0,6 18 0,0 7 0,-2-1 0,10 77 0,-15-61 0,-2 90 0,-4-133 0,1-9 0,0 1 0,-1-1 0,1 0 0,0 0 0,0 1 0,0-1 0,0 0 0,1 1 0,-1-1 0,1 2 0,-1-3 0,0 0 0,0 0 0,0 0 0,0 0 0,0 0 0,1 0 0,-1 0 0,0 0 0,0 0 0,0 0 0,0 0 0,1 0 0,-1 0 0,0 0 0,0 0 0,0 0 0,0 0 0,0 0 0,1 0 0,-1 0 0,0 0 0,0 0 0,0 0 0,0 0 0,0 0 0,1 0 0,-1 0 0,0-1 0,0 1 0,0 0 0,0 0 0,10-9 0,53-70 0,29-32 0,-81 100 0,1 0 0,0 0 0,1 1 0,0 1 0,1 0 0,25-12 0,-32 18 0,0 0 0,0 1 0,0 0 0,1 0 0,-1 1 0,1 0 0,-1 0 0,0 1 0,8 0 0,-4 1 0,-1 1 0,0-1 0,0 2 0,0 0 0,17 6 0,2 5 0,-2 2 0,1 0 0,29 25 0,-44-31 0,13 9 0,1-1 0,1-2 0,58 26 0,-73-37 0,1 0 0,0-1 0,0-1 0,0 0 0,1-1 0,-1 0 0,1-1 0,-1-1 0,1 0 0,-1-1 0,19-4 0,-18 1 0,0-1 0,-1 0 0,1-1 0,-1 0 0,0-1 0,0-1 0,-1 0 0,0-1 0,-1-1 0,0 0 0,0 0 0,-1-1 0,0 0 0,16-24 0,-15 18 0,-2 0 0,0 0 0,0-1 0,-2 0 0,0 0 0,-1-1 0,-1 0 0,-1-1 0,-1 1 0,0-1 0,0-23 0,-3 30 0,-1 0 0,-2-12 0,2 21 0,-1 1 0,1-1 0,-1 1 0,0 0 0,0-1 0,0 1 0,-1 0 0,1 0 0,-1 0 0,0 0 0,1 0 0,-4-3 0,4 5 0,1 1 0,-1-1 0,0 0 0,1 1 0,-1-1 0,0 1 0,1-1 0,-1 1 0,0 0 0,0-1 0,1 1 0,-1 0 0,0 0 0,0-1 0,0 1 0,0 0 0,1 0 0,-1 0 0,0 0 0,-1 0 0,0 0 0,1 1 0,-1-1 0,1 1 0,-1-1 0,1 1 0,0 0 0,-1 0 0,1-1 0,0 1 0,-1 0 0,-1 2 0,-3 3 0,1 1 0,-1-1 0,1 1 0,1 0 0,-1 0 0,1 1 0,-5 14 0,-1 3 0,-6 32 0,9-23 0,0 0 0,2 1 0,0 59 0,5-68 0,2 0 0,0 0 0,2 0 0,1-1 0,13 42 0,-14-55 0,1-2 0,0 1 0,0 0 0,12 16 0,-14-23 0,0 0 0,0-1 0,0 1 0,1-1 0,0 1 0,0-1 0,-1 0 0,2 0 0,-1-1 0,0 1 0,1-1 0,-1 0 0,9 2 0,-4-2-136,1-1-1,-1 0 1,1-1-1,-1 0 1,1-1-1,-1 0 1,1 0-1,-1-1 0,13-3 1,29-11-6690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3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0 903 24575,'9'-7'0,"1"-3"0,-1 0 0,-1 0 0,15-20 0,-13 14 0,103-158 0,-96 142 0,-1-1 0,-2-1 0,19-61 0,-22 46 0,-1 0 0,-3-1 0,-1 0 0,-3-78 0,-3 128 0,-1-20 0,-3-21 0,3 35 0,0 1 0,0 0 0,-1 0 0,0 0 0,0 1 0,0-1 0,0 0 0,-1 1 0,-3-7 0,5 11 0,1-1 0,-1 0 0,1 1 0,-1-1 0,0 0 0,1 1 0,-1-1 0,1 1 0,-1-1 0,0 1 0,1-1 0,-1 1 0,0-1 0,0 1 0,0 0 0,1 0 0,-1-1 0,0 1 0,0 0 0,0 0 0,1 0 0,-1 0 0,0 0 0,0 0 0,0 0 0,0 0 0,1 0 0,-1 0 0,0 0 0,0 1 0,0-1 0,1 0 0,-1 1 0,0-1 0,0 0 0,1 1 0,-1-1 0,0 1 0,1-1 0,-1 1 0,0-1 0,1 1 0,-1 0 0,0 0 0,-3 4 0,0-1 0,1 1 0,0-1 0,0 1 0,0 0 0,-2 6 0,-13 38 0,16-46 0,-14 51 0,1 1 0,-7 66 0,1 117 0,20-217 0,1 1 0,0 0 0,2-1 0,7 36 0,-7-51 0,0 0 0,0 0 0,0 0 0,1 0 0,0 0 0,0-1 0,1 1 0,6 7 0,-7-9 0,1-1 0,-1 0 0,1 0 0,0 0 0,-1 0 0,1-1 0,1 0 0,-1 0 0,0 0 0,0 0 0,1 0 0,-1-1 0,7 1 0,-2-1 0,1 0 0,-1 0 0,1-1 0,0-1 0,-1 0 0,1 0 0,0-1 0,-1 0 0,0 0 0,0-1 0,1 0 0,-2-1 0,12-6 0,-3 1 0,0-2 0,-1 0 0,0-1 0,-1 0 0,22-23 0,-18 13 0,-1 1 0,-1-2 0,27-49 0,-20 25 0,20-58 0,-39 90 0,-2 7 0,0-1 0,9-15 0,-11 23 0,0-1 0,0 0 0,0 0 0,0 1 0,1-1 0,-1 0 0,1 1 0,0 0 0,-1-1 0,1 1 0,0 0 0,0 0 0,-1 0 0,1 0 0,0 0 0,0 0 0,3 0 0,-2 0 0,0 1 0,0 0 0,0 0 0,0 0 0,0 0 0,0 0 0,0 1 0,0-1 0,0 1 0,5 2 0,2 1 0,-1 1 0,10 5 0,22 17 0,-2 1 0,57 54 0,-65-55 0,1 2-9,179 147-307,-167-143 229,1-2 0,97 50 0,-132-76 87,0-1 0,1 0 0,-1 0 0,1-1 0,-1-1 0,1 1 0,14 0 0,-23-3 6,1 0-1,0 0 0,-1 0 1,1-1-1,0 1 1,-1-1-1,1 1 0,-1-1 1,1 0-1,-1 0 1,1 0-1,-1 0 1,0 0-1,1-1 0,-1 1 1,0-1-1,0 0 1,0 1-1,0-1 0,0 0 1,0 0-1,-1 0 1,1 0-1,-1-1 0,1 1 1,-1 0-1,0-1 1,0 1-1,0 0 1,1-5-1,1-6 58,0-1 0,-2 1 0,1-1-1,-2-24 1,0 36-56,-2-75 46,-17-108 0,-29-79-67,43 237 19,2 17-5,3 10 0,0 0 0,-1 0 0,1 0 0,0 0 0,0 0 0,0 0 0,0 0 0,0 0 0,0 0 0,0 0 0,0 0 0,0 0 0,0 0 0,-1-1 0,1 1 0,0 0 0,0 0 0,0 0 0,0 0 0,0 0 0,0 0 0,0 0 0,0 0 0,-1 0 0,1 0 0,0 0 0,0 0 0,0 0 0,0 0 0,0 1 0,0-1 0,0 0 0,0 0 0,-1 0 0,1 0 0,0 0 0,0 0 0,0 0 0,0 0 0,-8 14 0,6-10 0,-106 270 0,73-178 0,14-39-117,-114 352-1131,129-384-5578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3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24575,'1'-4'0,"1"5"0,4 8 0,4 9 0,13 32 0,-2 8-41,-2 0 0,13 67 0,12 131-1529,-15-38 724,78 816-3572,-38-346 2248,-54-541 2112,-3 48 888,-11-139-666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3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24575,'0'-1'0,"0"-1"0,0 1 0,0 0 0,1 0 0,-1-1 0,0 1 0,1 0 0,-1 0 0,1-1 0,0 1 0,-1 0 0,1 0 0,0 0 0,1-2 0,16-13 0,-9 9 0,30-27 0,1 2 0,61-37 0,-73 53 0,1 1 0,1 1 0,1 1 0,58-15 0,-58 20 0,1 2 0,0 1 0,56 0 0,-74 4 0,-1 2 0,1 0 0,-1 1 0,0 0 0,1 1 0,-1 1 0,-1 0 0,1 0 0,0 2 0,-1-1 0,19 13 0,-26-14 0,0 0 0,1 0 0,-2 0 0,1 1 0,0 0 0,-1 0 0,0 0 0,0 1 0,-1 0 0,1-1 0,-1 1 0,3 10 0,-3-9 0,-2 0 0,1 1 0,-1-1 0,0 0 0,0 1 0,-1-1 0,0 1 0,0-1 0,-1 1 0,0-1 0,-3 10 0,0-1 2,-1-1 0,-1 1 0,-1-1 0,0 0 0,-1 0 0,0-1 0,-12 15 0,-1-3-87,-1-1 0,-41 37 0,35-38-233,-1-1 0,-40 24-1,-113 50-1046,-15-8-4267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4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11 24575,'0'0'0,"0"0"0,-2 5 0,-16 36 0,1 0 0,-13 55 0,-12 89 0,-25 80 0,44-204 0,-30 60 0,36-88 0,-1-1 0,-2-1 0,-31 38 0,51-69 0,0 1 0,-1-1 0,1 1 0,-1-1 0,1 1 0,0-1 0,-1 1 0,1-1 0,-1 0 0,0 1 0,1-1 0,-1 1 0,1-1 0,-1 0 0,1 0 0,-1 1 0,0-1 0,1 0 0,-1 0 0,0 0 0,1 0 0,-1 0 0,1 0 0,-2 0 0,1 0 0,1 0 0,-1-1 0,1 1 0,-1-1 0,0 1 0,1-1 0,-1 1 0,1-1 0,-1 1 0,1-1 0,-1 1 0,1-1 0,-1 1 0,1-1 0,0 0 0,-1 1 0,1-2 0,-2-3 0,0-1 0,1 1 0,0 0 0,-1-10 0,1-8 0,1 0 0,1-1 0,6-35 0,22-71 0,-6 49 0,4 1 0,3 1 0,3 2 0,4 1 0,72-109 0,-100 171 0,30-40 0,-34 49 0,-1 0 0,1 0 0,0 1 0,0 0 0,0 0 0,1 0 0,9-5 0,-12 8 0,0 0 0,0 0 0,-1 0 0,1 0 0,0 1 0,0-1 0,0 1 0,0 0 0,0 0 0,0 0 0,0 0 0,0 0 0,0 1 0,0-1 0,0 1 0,0 0 0,-1 0 0,1 0 0,4 2 0,0 2 0,0-1 0,0 1 0,0 0 0,-1 1 0,12 11 0,2 7 0,-1 0 0,-1 1 0,29 54 0,30 90 0,80 306 0,-129-380 0,-30-98 0,1 0 0,-1 0 0,1 0 0,-1 0 0,0 1 0,-5-6 0,-1-3 0,-33-41 0,-3 0 0,-2 3 0,-58-49 0,87 84 0,-1 1 0,0 1 0,0 1 0,-24-11 0,34 18 0,-1 1 0,0 0 0,0 0 0,0 0 0,0 1 0,0 1 0,-1 0 0,1 0 0,-1 0 0,1 1 0,0 1 0,-10 1 0,6 1 0,12-3 0,1 1 0,-1-1 0,1 0 0,-1 0 0,1 0 0,0 0 0,-1 1 0,1-1 0,-1 0 0,1 0 0,0 1 0,-1-1 0,1 0 0,-1 0 0,1 1 0,0-1 0,0 1 0,-1-1 0,1 0 0,0 1 0,0-1 0,-1 1 0,1 0 0,0-1 0,1 0 0,-1 0 0,0 1 0,0-1 0,1 0 0,-1 0 0,0 1 0,1-1 0,-1 0 0,0 0 0,0 0 0,1 0 0,-1 1 0,0-1 0,1 0 0,-1 0 0,0 0 0,1 0 0,-1 0 0,0 0 0,1 0 0,-1 0 0,0 0 0,1 0 0,-1 0 0,1 0 0,13-1 0,-12 1 0,64-6 0,-1-4 0,72-19 0,-93 17 0,-1-2 0,-1-2 0,80-42 0,-65 21 0,-49 32 0,0-2 0,-1 1 0,0-1 0,10-13 0,-6 2 0,-11 17 0,1 1 0,-1-1 0,0 0 0,1 1 0,-1-1 0,0 1 0,0-1 0,0 0 0,1 1 0,-1-1 0,0 0 0,0 1 0,0-1 0,0 0 0,0 1 0,0-1 0,0 0 0,0 1 0,-1-1 0,1 0 0,0 1 0,0-1 0,0 0 0,-1 1 0,1-1 0,-1 0 0,1 1 0,-1-1 0,1 1 0,0 0 0,-1 0 0,1 0 0,0 0 0,-1 0 0,1 0 0,0 0 0,-1 0 0,1 0 0,0 0 0,-1 0 0,1 0 0,0 1 0,-1-1 0,1 0 0,0 0 0,-1 0 0,1 0 0,0 0 0,0 1 0,-1-1 0,1 0 0,0 0 0,0 1 0,-1-1 0,1 0 0,0 0 0,0 1 0,-1-1 0,1 1 0,-8 10 0,8-10 0,-8 15 0,0-1 0,2 1 0,0 0 0,-6 26 0,-8 70 0,17-78 0,0 51 0,4-66 0,0 0 0,2 0 0,0 0 0,7 23 0,-9-38 0,1 0 0,-1 0 0,1 0 0,0 0 0,0 0 0,0 0 0,1-1 0,-1 1 0,1-1 0,6 6 0,-7-7 0,1 0 0,0 0 0,0 0 0,0 0 0,0-1 0,1 1 0,-1-1 0,0 0 0,1 0 0,-1 0 0,0-1 0,1 1 0,-1-1 0,5 0 0,2 0 0,1 0 0,-1-1 0,0-1 0,1 0 0,-1 0 0,0-1 0,18-8 0,-9 2 0,0-1 0,34-23 0,-31 15 0,0 0 0,-1-1 0,-1-1 0,-1-1 0,-1-1 0,29-46 0,-18 18 0,-2-1 0,27-74 0,-19 28 0,-29 77 0,-1-1 0,5-34 0,-11 41 0,1 12 0,1 8 0,30 163 0,0 132 124,-13-106-1613,-14-158-5337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4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4 0,0 8 0,0 12 0,2 16 0,4 18 0,3 19 0,-2 15 0,-4 10 0,-3 0 0,-2-4 0,-2-7 0,-2-15 0,1-17 0,1-19-8191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4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24575,'0'0'0,"0"0"0,4 0 0,4 0 0,10 0 0,9 0 0,15 0 0,12-2 0,14-6 0,16-11 0,3-6 0,-13 1-8191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3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24575,'0'13'0,"0"-6"0,23 155 0,-11-92 0,-1-5-343,95 674-2250,-82-372 2272,-18 1-622,-5-245-137,-9 559 677,1 161 403,23 1 0,-11-611 0,22 517 0,35-6 0,-13-366-1107,-7-63 751,-20-75 358,-20-176 617,-10 110-1,3-143-141,0 0-1,-11 33 1,4-29-4191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4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1 649 24575,'0'0'0,"0"0"0,1 1 0,-1-1 0,1 1 0,0 0 0,0-1 0,0 1 0,0-1 0,0 1 0,0-1 0,0 1 0,0-1 0,0 0 0,0 0 0,1 1 0,7 1 0,1-1 0,0 0 0,9 0 0,15 1 0,26 6 0,61 6 0,307 1-796,0-19-1195,661-52-957,-177-17 2245,1-13-588,-42 4 641,-53 0-114,-273 25 348,609-91 304,-637 75 48,4 35 904,86 57-685,-76 47 1426,-299-35-1129,97-3 1328,-229-26-631,130-13-1,-181 5-655,374-23 1644,-294 31-2137,-117-4 120,-11 2-149,-1 0 1,0 0-1,0 0 1,0 0-1,1-1 1,-1 1-1,0 0 1,0 0-1,0 0 0,0 0 1,0 0-1,1-1 1,-1 1-1,0 0 1,0 0-1,0 0 1,0-1-1,0 1 0,0 0 1,0 0-1,1 0 1,-1-1-1,0 1 1,0 0-1,0 0 0,0 0 1,0-1-1,0 1 1,0 0-1,0 0 1,0 0-1,0-1 1,0 1-1,0 0 0,-1 0 1,1-1-1,0 1 1,0 0-1,0 0 1,0 0-1,0 0 1,0-1-1,0 1 0,-1 0 1,1 0-1,0 0 1,0 0-1,0-1 1,0 1-1,-1 0 1,1 0-1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6:5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24575,'3'46'0,"9"58"0,1 8 0,-10 68 0,-1-42 0,4-31 0,0 101 0,-7-201 0,-1-9 0,-2-13 0,5-101 0,1 5 0,-16-44 0,-1-68 0,34-21 0,-18 241 0,-1 0 0,1 0 0,-1 0 0,1 0 0,0 0 0,0 0 0,3-4 0,-4 6 0,1 0 0,-1 1 0,1-1 0,-1 1 0,1-1 0,-1 1 0,1-1 0,0 1 0,-1-1 0,1 1 0,0 0 0,-1-1 0,1 1 0,0 0 0,0 0 0,-1-1 0,1 1 0,0 0 0,0 0 0,0 0 0,-1 0 0,1 0 0,0 0 0,0 0 0,-1 0 0,1 0 0,0 1 0,0-1 0,0 0 0,-1 0 0,1 1 0,0-1 0,-1 0 0,2 1 0,6 4 0,0 0 0,-1 1 0,1-1 0,-1 1 0,0 1 0,-1-1 0,1 1 0,7 11 0,-3-4 0,64 73 0,95 121 0,-114-127 0,-4 2 0,77 167 0,-127-245 0,0 0 0,0 1 0,2 8 0,-4-12 0,0-1 0,0 0 0,0 0 0,0 1 0,0-1 0,0 0 0,0 0 0,0 1 0,-1-1 0,1 2 0,-1-3 0,1 1 0,0-1 0,-1 1 0,1-1 0,0 1 0,-1-1 0,1 1 0,0-1 0,-1 0 0,1 1 0,-1-1 0,1 0 0,-1 1 0,1-1 0,-1 0 0,1 0 0,-1 1 0,1-1 0,-1 0 0,1 0 0,-1 0 0,1 0 0,-2 1 0,-7-1 0,0 0 0,0-1 0,0 0 0,0 0 0,-14-4 0,1 0 0,-180-43 0,16 3 0,132 38 0,34 5 0,20 2 0,0 0 0,0 0 0,-1 0 0,1 0 0,0 0 0,0 0 0,-1 0 0,1 0 0,0 0 0,0-1 0,0 1 0,-1 0 0,1 0 0,0 0 0,0 0 0,0 0 0,0 0 0,-1-1 0,1 1 0,0 0 0,0 0 0,0 0 0,0-1 0,0 1 0,0 0 0,0 0 0,-1 0 0,1-1 0,0 1 0,0 0 0,0 0 0,0-1 0,2-8 0,9-8 0,-6 11 0,0 1 0,1 0 0,-1 1 0,1-1 0,12-6 0,36-16 0,-42 21 0,33-14-1365,-4 2-5461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24575,'1'-3'0,"0"0"0,-1 0 0,1 0 0,1 1 0,-1-1 0,0 0 0,1 0 0,-1 0 0,1 1 0,0-1 0,0 1 0,0 0 0,0-1 0,3-1 0,-1-1 0,11-10 0,0 1 0,31-22 0,39-18 0,-30 19 0,-18 10 0,-5 3 0,1 1 0,36-16 0,-58 32 0,0 1 0,1-1 0,-1 2 0,1 0 0,0 1 0,0 0 0,0 0 0,0 1 0,0 1 0,22 2 0,-14 1-1365,-4 0-5461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7:0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56 24575,'0'0'0,"-7"-9"0,-2-8 0,7 12 0,0 1 0,-1 0 0,1-1 0,-7-6 0,9 24 0,13 70 0,5 29 0,43 245 0,12-1 0,-71-347-1365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7:0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24575,'0'0'0,"0"0"0,0 0 0,0 0 0,0-2 0,0-1 0,-2-1 0,0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7:0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56 24575,'8'-6'0,"4"-2"0,1 2 0,0 0 0,0 0 0,0 2 0,0-1 0,1 2 0,0 0 0,21-3 0,10 3 0,61 4 0,-106-2 0,1 1 0,0 0 0,-1 0 0,1 0 0,-1 1 0,1-1 0,0 0 0,-1 0 0,1 0 0,-1 0 0,1 1 0,-1-1 0,1 0 0,0 0 0,0 1 0,-1 0 0,0-1 0,0 0 0,0 0 0,0 0 0,1 1 0,-1-1 0,0 0 0,0 0 0,0 1 0,0-1 0,0 0 0,0 0 0,0 1 0,0-1 0,0 0 0,-1 0 0,1 0 0,0 1 0,0-1 0,0 0 0,0 0 0,0 1 0,0-1 0,0 0 0,0 0 0,-1 0 0,1 1 0,-18 15 0,18-16 0,-57 43 0,-11 8 0,-95 91 0,132-109 0,2 1 0,1 2 0,2 1 0,1 0 0,2 2 0,-27 63 0,46-94 0,2-3 0,-1 1 0,1-1 0,0 1 0,0-1 0,1 1 0,0 0 0,0 0 0,0 0 0,1 9 0,0-14 0,0 0 0,0-1 0,0 1 0,0-1 0,1 1 0,-1-1 0,0 1 0,1-1 0,-1 1 0,0-1 0,1 1 0,-1-1 0,1 0 0,-1 1 0,1-1 0,-1 0 0,0 1 0,1-1 0,-1 0 0,1 1 0,0-1 0,-1 0 0,1 0 0,-1 0 0,1 0 0,-1 1 0,1-1 0,0 0 0,-1 0 0,1 0 0,0 0 0,23-2 0,-18 1 0,107-16 0,88-8 0,-172 24 0,1 0 0,0 2 0,-1 1 0,52 11 0,-72-11 0,0 0 0,0 1 0,-1 0 0,1 1 0,16 9 0,-23-12 0,0 0 0,0 1 0,0-1 0,0 1 0,0 0 0,0-1 0,-1 1 0,1 0 0,-1 0 0,1 0 0,-1 0 0,0 0 0,0 1 0,0-1 0,0 0 0,0 0 0,0 1 0,-1-1 0,1 1 0,-1-1 0,1 1 0,-1-1 0,0 0 0,0 1 0,0-1 0,-1 1 0,0 3 0,0 0 0,-1-1 0,-1 1 0,1 0 0,-1-1 0,0 0 0,0 1 0,-1-1 0,1-1 0,-1 1 0,0 0 0,-9 6 0,-1 1 0,0-1 0,-27 16 0,27-19 46,-17 6-1,19-9-530,0 0-1,-19 12 1,22-9-6341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7:0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24575,'1'8'0,"0"0"0,0 0 0,1 1 0,0-1 0,5 13 0,-1-1 0,42 129 9,31 106-878,16 137 688,-27 7 102,-56-215-1100,-12-170-4713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07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35 24575,'0'-1'0,"1"0"0,-1 0 0,0 0 0,1 0 0,-1 0 0,1 0 0,-1 0 0,1 0 0,-1 0 0,1 1 0,0-1 0,-1 0 0,1 0 0,0 1 0,0-1 0,0 0 0,-1 1 0,1-1 0,0 1 0,0-1 0,0 1 0,0 0 0,0-1 0,2 1 0,26-8 0,-26 7 0,13-2 0,24-1 0,-36 4 0,1 0 0,0 0 0,0 0 0,0 1 0,0 0 0,0-1 0,-1 2 0,1-1 0,5 3 0,-9-4 0,-1 0 0,1 0 0,-1 1 0,0-1 0,1 0 0,-1 0 0,1 1 0,-1-1 0,0 0 0,1 1 0,-1-1 0,0 0 0,1 1 0,-1-1 0,0 0 0,0 1 0,1-1 0,-1 1 0,0-1 0,0 1 0,0-1 0,0 0 0,0 1 0,1-1 0,-1 1 0,0-1 0,0 1 0,0-1 0,0 1 0,0-1 0,0 1 0,0-1 0,-1 1 0,1-1 0,0 0 0,0 1 0,0-1 0,0 1 0,-1-1 0,1 1 0,-2 2 0,1-1 0,-1 0 0,0 1 0,0-1 0,-3 3 0,-21 16 0,-1-1 0,-1-1 0,-37 19 0,16-9 0,34-20 0,-8 4 0,-39 32 0,56-41 0,1 1 0,0 0 0,0 0 0,1 0 0,0 0 0,0 1 0,0-1 0,0 1 0,1 0 0,0 1 0,0-1 0,-2 10 0,4-12 0,1 0 0,-1-1 0,1 1 0,0 0 0,0-1 0,1 1 0,-1-1 0,1 1 0,-1 0 0,1-1 0,1 0 0,-1 1 0,0-1 0,1 1 0,-1-1 0,5 5 0,2 4 0,1-1 0,20 20 0,182 145 0,-99-87 0,106 109 120,-171-148-615,-2 2 0,49 72 0,-70-87-6331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2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1011 24575,'0'0'0,"-2"-5"0,-4-12 0,0-1 0,-5-27 0,7 24 0,-12-32 0,14 47 0,-1 1 0,1-1 0,-1 1 0,0-1 0,0 1 0,-1 0 0,0 0 0,0 1 0,0-1 0,0 1 0,0 0 0,-1 0 0,0 0 0,0 0 0,0 1 0,0 0 0,-1 0 0,1 1 0,-1-1 0,0 1 0,-8-2 0,3 2 0,-1 1 0,0 0 0,1 0 0,-1 1 0,0 1 0,0 0 0,1 1 0,-1 0 0,-21 7 0,11-1 0,1 0 0,0 1 0,1 2 0,-24 15 0,19-9 0,0 2 0,2 0 0,0 2 0,2 0 0,-37 48 0,56-67 0,1-1 0,0 0 0,0 0 0,1 0 0,-1 0 0,0 0 0,1 0 0,-1 1 0,1-1 0,-1 2 0,1-3 0,0 1 0,0-1 0,0 1 0,0-1 0,1 0 0,-1 1 0,0-1 0,0 1 0,1-1 0,-1 0 0,0 1 0,0-1 0,1 0 0,-1 1 0,0-1 0,1 0 0,-1 0 0,1 1 0,-1-1 0,0 0 0,1 0 0,-1 0 0,1 1 0,-1-1 0,0 0 0,1 0 0,-1 0 0,1 0 0,-1 0 0,1 0 0,-1 0 0,1 0 0,26 4 0,38 1 0,-14-2 0,-19 0 0,-1 1 0,1 1 0,-1 2 0,40 14 0,-60-17 0,0 0 0,0 1 0,-1 1 0,0-1 0,0 2 0,0-1 0,-1 2 0,0-1 0,0 1 0,-1 0 0,0 1 0,-1 0 0,0 0 0,0 1 0,6 12 0,-8-14 0,-1 1 0,-1 1 0,0-1 0,0 0 0,0 1 0,-1 0 0,-1-1 0,0 1 0,0 0 0,-1 0 0,0 0 0,-1-1 0,-2 16 0,1-16 0,0 0 0,-1-1 0,0 1 0,-1-1 0,0 0 0,0 0 0,0-1 0,-1 1 0,0-1 0,-1 0 0,1 0 0,-1-1 0,-1 1 0,1-2 0,-9 7 0,-2-1 0,1-1 0,-2-1 0,1 0 0,-1-2 0,-1 0 0,1 0 0,-1-2 0,0-1 0,-33 4 0,50-7 0,0-1 0,0 0 0,0 0 0,0 0 0,0 0 0,0-1 0,0 1 0,-4-1 0,6 0 0,0 1 0,0 0 0,0 0 0,-1 0 0,1 0 0,0 0 0,0 0 0,0 0 0,0 0 0,0-1 0,0 1 0,-1 0 0,1 0 0,0 0 0,0 0 0,0 0 0,0 0 0,0-1 0,0 1 0,0 0 0,0 0 0,0 0 0,0 0 0,0-1 0,0 1 0,0 0 0,0 0 0,0 0 0,0 0 0,0-1 0,0 1 0,0 0 0,0 0 0,0 0 0,0 0 0,0-1 0,0 1 0,1-1 0,0 0 0,-1 0 0,1 0 0,0 0 0,0 0 0,0 0 0,0 1 0,0-1 0,1-1 0,31-17 0,0 2 0,69-27 0,-69 31 0,15-5 0,71-32 0,34-28-517,144-100-1,-281 168 518,8-5 0,-1-1 0,30-27 0,-51 40 0,0 2 0,-1 0 0,0 0 0,0 0 0,0 0 0,1 0 0,-1 0 0,0-1 0,0 1 0,-1 0 0,1-1 0,0 1 0,0-1 0,-1 1 0,2-3 0,-4 7 961,2 7-887,15 73-74,-4-1 0,-4 1 0,-3 91 0,-4-174 0,1-4 0,2-12 0,-1 2 0,4-21 0,2 1 0,20-53 0,-19 64 0,1 0 0,1 1 0,2 0 0,22-31 0,-28 44 0,1 0 0,0 0 0,1 1 0,0 0 0,0 0 0,0 1 0,1 1 0,1-1 0,16-7 0,-21 11 0,1 1 0,0 0 0,0 0 0,0 0 0,0 0 0,0 1 0,1 1 0,-1-1 0,0 1 0,0 0 0,1 1 0,-1 0 0,0 0 0,0 0 0,0 1 0,13 5 0,-12-3 0,0 1 0,0 0 0,0 0 0,0 1 0,-1 0 0,0 0 0,0 0 0,-1 1 0,0 0 0,0 1 0,0 0 0,-1-1 0,0 2 0,6 14 0,0 2 0,-2 0 0,-1 0 0,9 52 0,-7-3 0,-9-55 0,1-13 0,-1-5 0,5-13 0,8-31 0,57-143 0,-51 144 0,2 2 0,49-68 0,-65 101 0,0-1 0,0 2 0,0-1 0,1 1 0,0 0 0,11-8 0,-16 12 0,1 1 0,-1 0 0,0 0 0,1 0 0,-1 0 0,1 0 0,-1 0 0,1 1 0,0-1 0,-1 1 0,1 0 0,-1 0 0,1 0 0,0 0 0,-1 0 0,1 0 0,0 1 0,-1-1 0,1 1 0,-1 0 0,1 0 0,-1 0 0,1 0 0,-1 0 0,0 0 0,3 3 0,1 0 0,0 1 0,-1 0 0,1 1 0,-1-1 0,0 1 0,-1 0 0,5 8 0,25 48 0,-27-45 0,19 38 0,-8-15 0,2 0 0,34 50 0,-50-85 0,-1-1 0,1 1 0,0-1 0,0 0 0,0 0 0,1 0 0,-1-1 0,1 1 0,8 3 0,-9-5 0,0 0 0,0-1 0,1 0 0,-1 0 0,1 0 0,-1 0 0,1-1 0,-1 0 0,1 0 0,-1 0 0,1 0 0,-1-1 0,6-1 0,7-2 0,0-1 0,0-1 0,-1 0 0,28-16 0,59-44 0,-71 41 0,-1-1 0,-1-1 0,-1-1 0,41-54 0,-50 55 0,-1-1 0,-2-1 0,0 0 0,-2-1 0,21-63 0,-34 86 0,1 1 0,-1-1 0,-1 0 0,1 0 0,-1 0 0,-1 0 0,0-14 0,-3 14 0,-1 8 0,-7 11 0,-3 10 0,1 1 0,2 0 0,-10 27 0,7-17 0,-17 37 0,-62 158 0,87-206 0,6-22 0,0 0 0,0 1 0,0-1 0,0 0 0,0 0 0,-1 0 0,1 1 0,0-1 0,0 0 0,0 0 0,0 1 0,0-1 0,0 0 0,0 0 0,0 1 0,0-1 0,0 0 0,0 0 0,1 1 0,-1-1 0,0 0 0,0 0 0,0 0 0,0 1 0,0-1 0,0 0 0,0 0 0,1 0 0,-1 1 0,0-1 0,0 0 0,0 0 0,0 0 0,1 0 0,-1 1 0,0-1 0,8-5 0,-2-1 0,-1-1 0,0 1 0,-1-1 0,1 0 0,-1-1 0,-1 1 0,1-1 0,3-11 0,14-66 0,-21 85 0,5-28 0,-3 16 0,0 0 0,1 1 0,5-15 0,-7 25 0,-1 0 0,0 0 0,1 0 0,-1 1 0,1-1 0,-1 0 0,1 0 0,-1 0 0,1 1 0,-1-1 0,1 0 0,0 1 0,-1-1 0,1 0 0,0 1 0,1-1 0,-2 1 0,1 0 0,-1-1 0,1 1 0,-1 0 0,1 0 0,0 0 0,-1 0 0,1 0 0,-1 0 0,1 0 0,-1 1 0,1-1 0,-1 0 0,1 0 0,-1 0 0,1 0 0,-1 1 0,1-1 0,-1 0 0,1 1 0,3 2 0,-1 0 0,0 1 0,0-1 0,0 1 0,3 5 0,-6-9 0,33 51 0,17 26 0,-41-66 0,0 0 0,0 0 0,1-1 0,15 12 0,-20-19 0,1 1 0,-1-1 0,0-1 0,1 1 0,-1-1 0,1 0 0,0 0 0,0 0 0,0-1 0,0 0 0,0 0 0,0-1 0,0 1 0,0-1 0,0-1 0,0 1 0,0-1 0,0 0 0,0 0 0,0-1 0,6-2 0,1-1 0,-1-1 0,1 0 0,-1 0 0,0-1 0,-1-1 0,1 0 0,-2-1 0,14-13 0,-5 1-80,-1 0 0,-1-2-1,-1 0 1,-2 0 0,0-2-1,-1 0 1,11-31 0,0-12-241,25-111-1,-24 61 322,-5-1 0,9-228 0,-30 314 0,0 29 0,-1 9 0,-2 16 0,1 0 0,1 0 0,2 38 0,0-31 0,4 130-358,-4-147 238,17 350-1573,16 0 1783,-12-239 182,-18-108-260,1 0 0,0 0 0,1 0 0,1-1 0,12 23 1,-16-32-14,1 0 1,0 0 0,0 0 0,1 0-1,-1-1 1,1 1 0,-1-1 0,1 0 0,0 0-1,0-1 1,1 1 0,-1-1 0,1 1-1,-1-1 1,1-1 0,-1 1 0,1-1 0,0 0-1,6 1 1,-4-1 0,0-1 0,-1-1 0,1 1 0,0-1 0,-1 0 0,1 0 0,0-1 0,-1 0 0,0 0 0,1-1 0,-1 1 0,0-2 0,-1 1 0,11-7 0,-4 0 0,0 0 0,0-1 0,-1 0 0,0-1 0,12-17 0,0-5 92,-2-1 0,-1 0 0,-2-1 0,20-59 0,-10 10 138,16-87 1,-26 85 26,-4-1 0,3-123 1,-16 200-258,-1 3 0,0 0 0,0 0 0,-3-16 0,3 24 0,0 0 0,0 1 0,0-1 0,0 0 0,0 0 0,0 0 1,0 0-1,0 0 0,-1 0 0,1 0 0,0 0 0,0 0 0,0 0 1,0 0-1,0 0 0,0 0 0,0 0 0,0 0 0,-1 0 0,1 0 0,0 1 1,0-1-1,0 0 0,0 0 0,0-1 0,0 1 0,0 0 0,-1 0 1,1 0-1,0 0 0,0 0 0,0 0 0,0 0 0,0 0 0,0 0 0,0 0 1,0 0-1,0 0 0,-1 0 0,1 0 0,0 0 0,0 0 0,0 0 1,0-1-1,0 1 0,0 0 0,0 0 0,0 0 0,0 0 0,0 0 0,0 0 1,0 0-1,-4 14 215,-2 92 901,5-85-1121,3 325-798,3-266 531,3 0-1,26 105 0,-27-157 10,1 0 0,2-1-1,1 1 1,18 32-1,3-11-4989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2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371 371 24575,'0'0'0,"-7"0"0,-4 1 0,-1 0 0,1 1 0,1 0 0,-1 1 0,0 1 0,1-1 0,-1 2 0,-13 7 0,8-3 0,1 0 0,0 2 0,0 0 0,1 1 0,0 0 0,1 1 0,1 1 0,0 0 0,1 0 0,0 1 0,1 0 0,-9 21 0,5-8 0,2 1 0,1 0 0,2 1 0,0 0 0,2 0 0,-4 43 0,9-57 0,1-1 0,1 1 0,0-1 0,1 1 0,1-1 0,0 1 0,7 22 0,-7-32 0,0 0 0,1-1 0,0 1 0,0 0 0,0-1 0,0 0 0,1 0 0,0 0 0,5 6 0,-5-8 0,0 0 0,0 0 0,1 0 0,-1 0 0,0-1 0,1 1 0,0-1 0,0 0 0,-1-1 0,1 1 0,0-1 0,9 1 0,-2-1 0,0 0 0,-1-1 0,1-1 0,0 0 0,0-1 0,0 0 0,-1 0 0,21-9 0,-18 6 0,0-1 0,0-1 0,-1 0 0,0 0 0,-1-2 0,19-14 0,-25 17 0,1 0 0,-1-1 0,-1 1 0,1-1 0,-1 0 0,0 0 0,-1-1 0,0 0 0,0 1 0,0-1 0,4-17 0,-6 51 0,1-7 0,-3-16 0,15 119 0,-12-103 0,2 0 0,0-1 0,0 1 0,13 24 0,-15-36 0,1-2 0,-1 1 0,1 0 0,0-1 0,0 1 0,1-1 0,0 0 0,0 0 0,0-1 0,0 0 0,1 0 0,8 5 0,-7-5 0,1-1 0,-1 0 0,1-1 0,0 0 0,-1 0 0,1 0 0,0-1 0,0 0 0,13-1 0,-7-1 0,1-1 0,-1 0 0,0-1 0,0 0 0,-1-1 0,1-1 0,-1 0 0,0-1 0,0 0 0,-1-1 0,19-13 0,-22 13 0,0-1 0,0 0 0,-1 0 0,0-1 0,0 0 0,-1-1 0,0 1 0,-1-1 0,0-1 0,-1 1 0,0-1 0,4-13 0,-7 18 0,0-1 0,0 1 0,-1-1 0,0 0 0,0 1 0,-1-1 0,0 0 0,0 0 0,-1 0 0,1 1 0,-1-1 0,-1 0 0,1 1 0,-1-1 0,-1 1 0,1-1 0,-1 1 0,0 0 0,0 0 0,-1 0 0,0 1 0,-6-8 0,8 10 0,-1 0 0,0 0 0,0 1 0,0-1 0,0 1 0,0 0 0,-1-1 0,1 2 0,-1-1 0,1 0 0,-1 1 0,0-1 0,1 1 0,-1 0 0,0 0 0,0 1 0,0-1 0,0 1 0,0 0 0,0 0 0,0 0 0,0 0 0,0 1 0,0 0 0,1-1 0,-1 1 0,0 1 0,0-1 0,1 1 0,-1-1 0,-4 4 0,1-1 0,0 2 0,1-1 0,0 1 0,-1 0 0,2 0 0,-1 0 0,-8 14 0,8-11 0,0 2 0,1-1 0,0 0 0,1 1 0,-4 13 0,7-20 0,0 1 0,0-1 0,0 0 0,1 1 0,0-1 0,-1 1 0,2-1 0,-1 0 0,2 8 0,-2-10 0,1 1 0,0 0 0,0-1 0,0 1 0,1-1 0,-1 1 0,1-1 0,-1 0 0,1 0 0,0 0 0,-1 0 0,1 0 0,0 0 0,1 0 0,-1 0 0,3 1 0,2 0 0,-1 0 0,1 0 0,0-1 0,-1 0 0,1-1 0,0 0 0,0 0 0,0 0 0,0-1 0,0 0 0,0 0 0,12-2 0,2-1 0,0-1 0,-1-1 0,1-1 0,-1-1 0,-1-1 0,26-13 0,5-7 0,51-37 0,27-32 0,-98 71 0,-2-1 0,29-33 0,-51 52 0,-7 9 0,-12 17 0,-9 25 0,1 1 0,3 1 0,-25 89 0,42-129 0,0 0 0,-1 0 0,1-1 0,1 1 0,-1 0 0,1-1 0,-1 1 0,1 0 0,1 0 0,0 5 0,-1-9 0,0-1 0,0 1 0,1-1 0,-1 1 0,0 0 0,1-1 0,-1 1 0,0-1 0,1 1 0,-1-1 0,0 1 0,1-1 0,-1 1 0,1-1 0,-1 0 0,1 1 0,-1-1 0,1 0 0,-1 1 0,1-1 0,-1 0 0,1 0 0,0 1 0,-1-1 0,1 0 0,-1 0 0,1 0 0,0 0 0,-1 0 0,2 0 0,1 0 0,-1-1 0,1 1 0,-1-1 0,0 1 0,1-1 0,-1 0 0,4-2 0,4-3 0,1 0 0,-1-1 0,0-1 0,-1 1 0,0-2 0,10-9 0,46-64 0,-36 38-115,-2-2 0,-2-1 0,-1 0 0,-3-2 0,-2 0 0,13-56 0,-9 10 34,-4-1-1,8-134 1,-21 101 81,-9 98 0,-1 23 0,4 8 0,0 0 0,0 0 0,0 0 0,0 0 0,0 0 0,0 0 0,0 0 0,0 0 0,-1 0 0,1 0 0,0 0 0,0 0 0,0 0 0,0 0 0,0 0 0,0 0 0,-1 0 0,1 0 0,0 0 0,0 0 0,0 0 0,0 0 0,0 0 0,0 0 0,0 0 0,0 0 0,-1 0 0,1 0 0,0 0 0,0 1 0,0-1 0,0 0 0,0 0 0,0 0 0,0 0 0,0 0 0,0 0 0,-7 19 0,0 10 328,-4 57 0,5 34 108,6-107-479,0-11 45,2 202-364,0-180 334,1 0-1,1-1 0,1 0 1,1 0-1,1 0 0,16 34 1,-18-48 28,0 0 0,0 0 0,1-1 0,0 0 0,0 0 0,1-1 0,0 1 0,1-1 0,14 10 0,-16-13 0,1 0 0,0 0 0,0-1 0,0 0 0,0 0 0,0-1 0,0 0 0,1 0 0,-1-1 0,1 0 0,-1 0 0,1 0 0,11-2 0,-8 0 29,0-1 1,-1 0 0,1-1-1,0 0 1,-1-1 0,0 0-1,1-1 1,-2 0 0,1 0-1,-1-1 1,1 0 0,10-11 0,-11 9-15,0 0 1,0-1 0,-1 0 0,0-1 0,-1 0 0,0 0 0,-1-1 0,0 1-1,-1-1 1,8-23 0,-11 30-16,-1 1 0,0-1 0,0 0 0,-1 0 0,1 0 0,-1 0 0,0 0 0,0-6 0,0 9 0,0 1 0,0 0 0,0-1 0,0 1 0,0-1 0,0 1 0,-1 0 0,1-1 0,0 1 0,0-1 0,0 1 0,0 0 0,-1-1 0,1 1 0,0 0 0,0-1 0,-1 1 0,1 0 0,0 0 0,-1-1 0,1 1 0,-1 0 0,1 0 0,0 0 0,-1 0 0,1 0 0,0 0 0,-1 0 0,1 0 0,0 0 0,-1 0 0,1 0 0,0 0 0,0 0 0,-1 0 0,1 1 0,0-1 0,-1 0 0,1 0 0,0 0 0,0 1 0,-1-1 0,1 0 0,0 1 0,-2 0 0,1 1 0,-1 0 0,1 0 0,-1 1 0,1-1 0,-2 4 0,-1 9 0,-1 1 0,2-1 0,0 1 0,1 0 0,0 27 0,2-11 0,9 61 0,-6-75 0,1 0 0,1 0 0,0-1 0,1 0 0,1 0 0,1-1 0,0 0 0,13 19 0,-12-23 0,0 0 0,1 0 0,1-1 0,0-1 0,0 0 0,1 0 0,0-1 0,0-1 0,1 0 0,19 8 0,-14-8-71,0-1-1,1-1 1,-1-1-1,32 5 1,7-4-1148,62-1 0,72-9-4177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2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24575,'7'0'0,"134"-7"0,-79 3 0,148-8-199,328-24-740,-5-41 865,-402 44 174,-110 26-416,1-1 0,-2-1-1,37-21 1,-27 9-5498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2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24575,'1'13'0,"-1"-11"0,1 1 0,0-1 0,0 1 0,0-1 0,0 1 0,0-1 0,1 0 0,-1 0 0,1 1 0,-1-1 0,1 0 0,0-1 0,0 1 0,0 0 0,0 0 0,3 2 0,3 1 0,0-1 0,1 1 0,12 4 0,24 6 0,1-2 0,55 7 0,-26-5 0,163 42 0,-7 17 0,-226-72 0,2 1 0,1 0 0,-1 0 0,0 1 0,10 6 0,-16-9 0,0 0 0,1 0 0,-1 0 0,0 0 0,0 0 0,0 0 0,0 1 0,0-1 0,0 0 0,0 1 0,0-1 0,0 1 0,-1-1 0,1 1 0,-1-1 0,1 1 0,-1 0 0,1-1 0,-1 1 0,0-1 0,0 1 0,0 0 0,0-1 0,0 1 0,0 0 0,0-1 0,-1 3 0,-1 2 0,0 0 0,-1 0 0,1 0 0,-1 0 0,-1-1 0,-5 9 0,-29 30 0,29-33 0,-125 142 0,-118 123 0,232-257 0,13-14 0,1 1 0,-1 0 0,1 1 0,0-1 0,1 1 0,0 0 0,-6 10 0,9-7 0,2-10 0,0 0 0,0 0 0,0 0 0,0 1 0,0-1 0,-1 0 0,1 0 0,0 0 0,0 0 0,0 1 0,0-1 0,0 0 0,0 0 0,0 0 0,0 0 0,0 1 0,0-1 0,0 0 0,0 0 0,0 0 0,0 0 0,0 0 0,0 1 0,0-1 0,1 0 0,-1 0 0,0 0 0,0 0 0,0 1 0,0-1 0,0 0 0,0 0 0,0 0 0,0 0 0,0 0 0,1 0 0,-1 0 0,0 1 0,0-1 0,0 0 0,0 0 0,0 0 0,1 0 0,-1 0 0,0 0 0,0 0 0,0 0 0,0 0 0,1 0 0,-1 0 0,0 0 0,1-1 0,-1 1 0,1-1 0,-1 1 0,0-1 0,0 1 0,1-1 0,-1 1 0,0-1 0,0 1 0,1-1 0,-1 1 0,0-1 0,0 1 0,0-1 0,0 0 0,0 1 0,0-2 0,0-14 0,0 14 0,-3-35 0,-15-70 0,11 71 0,-2-13 0,-105-574 0,110 602-118,-1-7-194,1 0 1,1 0-1,2-30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2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24575,'-2'44'0,"36"238"-33,-24-212-107,62 431-729,-35-306 813,-28-157 42,2-1-1,2 0 1,19 38 0,-31-74 15,2 7 103,1 0 0,1-1 0,0 1 0,6 8 0,-9-15-78,-1 1-1,1-1 1,-1 1-1,1-1 1,0 1-1,0-1 1,0 0-1,0 0 1,0 0-1,0 0 1,0 0-1,0 0 0,1 0 1,-1-1-1,0 1 1,0-1-1,1 0 1,-1 0-1,0 0 1,5 0-1,2-2-9,1 0-1,-1 0 0,0-1 1,0 0-1,0-1 0,14-7 1,50-34-32,-58 35 23,4-4-7,-5 4 0,0 1 0,20-10 0,-30 17 0,0 0 0,0 0 0,0 1 0,1 0 0,-1 0 0,0 0 0,1 0 0,-1 1 0,0-1 0,1 1 0,-1 0 0,1 0 0,7 2 0,-3 1 0,-1 0 0,1 0 0,-1 1 0,0 0 0,7 6 0,37 27 0,-26-17 0,-1-1 0,-12-9 0,27 17 0,-37-25 0,-1-1 0,1 0 0,0 0 0,0 1 0,0-2 0,0 1 0,0 0 0,1-1 0,-1 1 0,0-1 0,0 0 0,0 0 0,0 0 0,1 0 0,4-2 0,-4 1 0,0 0 0,0-1 0,0 0 0,-1 0 0,1 0 0,0 0 0,-1 0 0,0-1 0,1 0 0,3-5 0,1 0 0,-2-1 0,1 0 0,-1 0 0,-1 0 0,1-1 0,-2 0 0,1 0 0,2-12 0,-2 6 0,-2 0 0,0 0 0,0 0 0,0-28 0,-3 34 0,-1 0 0,0 0 0,0 0 0,-1 0 0,0 1 0,0-1 0,-1 1 0,0-1 0,-6-9 0,6 14 0,0 1 0,0-1 0,0 1 0,-1 0 0,0-1 0,0 2 0,0-1 0,0 0 0,0 1 0,-1 0 0,1 0 0,-1 0 0,0 0 0,0 1 0,0 0 0,0 0 0,-1 1 0,1-1 0,-1 1 0,1 0 0,0 0 0,-8 1 0,1-1 0,0 2 0,1 0 0,-1 0 0,0 1 0,1 0 0,0 1 0,-1 1 0,1 0 0,-17 8 0,9-1 0,-1 1 0,1 1 0,1 0 0,1 2 0,0 0 0,0 1 0,2 0 0,0 2 0,1 0 0,1 0 0,-12 22 0,23-38 0,1 1 0,-1 0 0,1 0 0,0 0 0,0 0 0,0 0 0,0 0 0,1 0 0,-1 0 0,1 0 0,0 6 0,0-7 0,0-1 0,1 1 0,-1-1 0,1 1 0,0-1 0,-1 0 0,1 1 0,0-1 0,0 0 0,0 0 0,0 1 0,0-1 0,0 0 0,0 0 0,0 0 0,0 0 0,1 0 0,-1 0 0,0-1 0,1 1 0,-1 0 0,1-1 0,-1 1 0,1-1 0,2 1 0,5 2 0,0-1 0,0-1 0,0 0 0,14 0 0,42-4 0,6-5-156,-1-3-1,124-36 1,133-67-157,-291 101 374,-2 0-15,100-40-155,-110 42 269,0-1-1,-1-1 0,29-21 0,-51 33-151,0 1-1,0-1 1,0 0-1,0 0 0,0 1 1,0-1-1,-1 0 1,1 0-1,0 0 1,0 0-1,-1 0 1,1 0-1,0 0 0,-1-1 1,1 1-1,-1 0 1,0 0-1,1 0 1,-1-2-1,0 2-7,0 0 0,-1 1 0,1-1 0,-1 0 0,1 0 0,0 0 0,-1 1 0,0-1-1,1 0 1,-1 1 0,1-1 0,-1 0 0,0 1 0,1-1 0,-1 1 0,0-1 0,0 1 0,1-1 0,-1 1 0,0 0 0,0-1 0,0 1-1,0 0 1,1 0 0,-1 0 0,-1-1 0,-2 1 0,0-1 0,1 0 0,-1 1 0,0-1 0,1 1 0,-1 0 0,0 1 0,1-1 0,-1 1 0,0-1 0,1 1 0,-1 0 0,-5 3 0,4-2 0,0 1 0,0 0 0,0 0 0,0 0 0,1 1 0,-1 0 0,1 0 0,-5 5 0,3-1 0,1 0 0,-1-1 0,2 2 0,-1-1 0,1 0 0,0 1 0,0 0 0,1 0 0,1 0 0,-3 15 0,4-12 0,4-10 0,3-6 0,-4 1 0,5-3 0,0 0 0,-1-1 0,0 0 0,0 0 0,-1-1 0,6-10 0,-4 31 0,0 3 0,1-1 0,0 0 0,1 0 0,19 24 0,-23-33 0,0-1 0,0 0 0,0 0 0,1-1 0,0 1 0,0-1 0,0 0 0,0-1 0,1 0 0,-1 0 0,1 0 0,0 0 0,0-1 0,9 1 0,5 0-455,0-2 0,40-2 0,-11-3-6371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6:2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30 24575,'0'-1'0,"0"0"0,0 0 0,0 0 0,0 0 0,0 0 0,-1 0 0,1 1 0,0-1 0,-1 0 0,1 0 0,0 0 0,-1 0 0,1 1 0,-1-1 0,1 0 0,-1 0 0,0 1 0,1-1 0,-1 0 0,-1 0 0,0 0 0,0 0 0,0-1 0,0 1 0,-1 1 0,1-1 0,0 0 0,-5-1 0,-3 1 0,1 0 0,-1 1 0,-9 0 0,-13 3-1365,2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24575,'9'2'0,"0"0"0,1-1 0,-1 0 0,1-1 0,-1 0 0,14-2 0,48-10 0,-60 9 0,33-8-227,0-2-1,0-3 1,-1-1-1,-1-2 1,68-42-1,-92 51-6598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2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717 600 24575,'-17'-7'0,"-70"-45"0,30 16 0,38 24 0,-1 2 0,0 1 0,0 0 0,-28-7 0,37 13 0,0 1 0,-1 0 0,1 1 0,0 0 0,-1 1 0,1 0 0,-1 1 0,1 0 0,0 0 0,-13 5 0,12-2 0,0 0 0,1 1 0,0 1 0,0-1 0,0 2 0,1 0 0,0 0 0,0 1 0,1 0 0,0 0 0,0 1 0,-13 18 0,4-2 0,2 0 0,1 2 0,0-1 0,-11 33 0,12-23 0,-12 45 0,22-63 0,0 0 0,1 1 0,1-1 0,0 29 0,2-44 0,1 0 0,-1 0 0,0 0 0,1 0 0,-1 0 0,1 0 0,0 0 0,0 0 0,0 0 0,0 0 0,1-1 0,-1 1 0,1-1 0,2 4 0,-2-4 0,-1-1 0,1 0 0,-1 0 0,1 0 0,-1 0 0,1-1 0,-1 1 0,1 0 0,0-1 0,0 1 0,-1-1 0,1 1 0,0-1 0,0 0 0,0 0 0,-1 0 0,1 0 0,0 0 0,0 0 0,0 0 0,-1-1 0,1 1 0,0-1 0,3 0 0,3-3 0,0 1 0,0-1 0,-1 0 0,1-1 0,-1 0 0,0 0 0,0 0 0,0-1 0,-1 0 0,7-8 0,-1-1 0,0 0 0,-2 0 0,17-33 0,-12 16 0,-1-2 1,-2 0-1,-1-1 0,6-38 0,13-145-581,-22 102 523,-10-184 0,2 290 62,1 12 154,4 19 237,-4-18-372,31 163 140,59 244-1588,-1-135 1350,-66-214 50,3-1 0,48 78 0,-73-135 25,48 70-57,-45-66 89,0-1 0,1-1-1,-1 1 1,1-1-1,0 0 1,1 0 0,-1-1-1,13 7 1,-17-10-36,0 0 0,1-1 1,-1 1-1,1 0 0,-1-1 0,0 0 0,1 1 0,-1-1 1,1 0-1,-1 0 0,1 0 0,-1-1 0,1 1 0,-1-1 1,0 1-1,1-1 0,-1 0 0,0 0 0,1 0 0,-1 0 1,0 0-1,0 0 0,2-2 0,9-8-6795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2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160 123 24575,'-9'-2'0,"-3"-2"0,10 3 0,1 0 0,-1 0 0,1 0 0,0 0 0,0-1 0,-1 1 0,1 0 0,0-1 0,0 1 0,0 0 0,0-1 0,0 1 0,1-1 0,-1 0 0,0 1 0,1-1 0,-1 1 0,1-1 0,-1 0 0,1 0 0,0 1 0,0-1 0,0 0 0,0 1 0,0-1 0,0 0 0,0 0 0,1 1 0,-1-1 0,1 0 0,-1 1 0,1-1 0,-1 0 0,1 1 0,0-1 0,0 1 0,0-1 0,0 1 0,0 0 0,2-2 0,4-3 0,0 0 0,0 1 0,1 0 0,0 0 0,0 1 0,0 0 0,1 1 0,-1-1 0,1 2 0,0-1 0,0 1 0,-1 1 0,1-1 0,1 1 0,-1 1 0,0 0 0,0 0 0,0 1 0,0 0 0,10 3 0,-15-3 0,1 1 0,-1 0 0,0 0 0,1 0 0,-1 0 0,0 1 0,0-1 0,-1 1 0,1 0 0,0 1 0,-1-1 0,6 8 0,-5-6 0,-1 1 0,0-1 0,0 1 0,0 0 0,-1 0 0,0 0 0,0 1 0,1 9 0,-1 0 0,-1 0 0,0 1 0,-2-1 0,0 0 0,0 0 0,-7 27 0,1-16 0,-1-1 0,-2 0 0,0-1 0,-2 0 0,0 0 0,-30 41 0,36-57 0,3-7 0,1 1 0,0-1 0,1 1 0,-1 0 0,0 0 0,1-1 0,0 1 0,-1 0 0,1 0 0,-1 6 0,2-9 0,0 1 0,0-1 0,0 0 0,0 1 0,0-1 0,1 1 0,-1-1 0,0 0 0,0 1 0,0-1 0,0 1 0,1-1 0,-1 0 0,0 1 0,0-1 0,0 0 0,1 0 0,-1 1 0,0-1 0,1 0 0,-1 1 0,0-1 0,1 0 0,-1 0 0,0 0 0,1 1 0,0-1 0,13 3 0,-13-2 0,82 9 0,102-1 0,-141-8 0,-3 0 0,-1-1 0,54 8 0,-87-7 0,-1 1 0,1-1 0,0 1 0,8 4 0,-13-5 0,0-1 0,-1 1 0,1 0 0,-1 0 0,1 0 0,0 1 0,-1-1 0,0 0 0,1 0 0,-1 1 0,0-1 0,0 1 0,0-1 0,0 1 0,0 0 0,0-1 0,0 1 0,0 0 0,-1-1 0,2 4 0,-2-1 0,0-1 0,0 1 0,0-1 0,0 1 0,0-1 0,-1 1 0,1-1 0,-1 1 0,-2 5 0,-2 3 0,-10 19 0,-8 8-4,-2-2 0,-46 56 0,-75 58-639,93-102 572,-63 42 0,86-69 74,-2-2-1,-1-1 1,-63 26 0,75-38-250,-1 0 0,0-2 1,0 0-1,-34 2 0,3-5-5924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3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39 24575,'-13'0'0,"-10"-4"0,-37-11 0,37 9 0,-32-6 0,47 11 0,0 1 0,-1-1 0,1 1 0,0 1 0,0-1 0,0 2 0,-16 3 0,13-1 0,-1 1 0,1 1 0,0-1 0,0 2 0,1-1 0,0 2 0,0-1 0,0 1 0,1 1 0,0 0 0,-10 14 0,1 1 0,1 0 0,1 2 0,-21 46 0,22-38-50,2 1 1,1 0-1,2 1 0,1 1 0,2-1 0,2 1 0,1 0 1,2 0-1,1 1 0,2-1 0,2 0 0,12 61 1,-10-77 49,0-1 0,2 0 0,0 0 0,1 0 0,1-1 0,12 18 0,-15-28 0,0 0 0,1-1 0,-1 0 0,2 0 0,-1 0 0,1-1 0,0 0 0,1-1 0,0 0 0,0 0 0,0-1 0,1 0 0,15 6 0,-15-8 24,0 0 1,1-1 0,-1 0 0,1 0 0,-1-1 0,1-1 0,0 0 0,0 0 0,-1-1 0,1 0 0,-1-1 0,21-6-1,-19 4 6,0-1-1,0-1 1,-1 0-1,1 0 1,-1-1-1,-1-1 1,1 0-1,-2 0 0,1-1 1,11-13-1,-2-1-29,-2-1 0,0 0 0,-2-1 0,0-1 0,11-30 0,-12 21 0,-1-1 0,-2-1 0,9-55 0,-17 78 0,-1 0 0,-1 0 0,0-24 0,-1 37 0,0 1 0,0 0 0,0-1 0,0 1 0,0 0 0,0-1 0,0 1 0,0 0 0,0 0 0,0-1 0,0 1 0,0 0 0,0-1 0,0 1 0,0 0 0,-1 0 0,1-1 0,0 1 0,0 0 0,0 0 0,0-1 0,-1 1 0,1 0 0,0 0 0,0-1 0,0 1 0,-1 0 0,-5 5 0,-3 14 0,4-5 0,1 0 0,1 0 0,0 0 0,1 0 0,0 0 0,1 0 0,2 19 0,0-13 0,1-1 0,1 1 0,1-1 0,11 33 0,-14-50 0,0 1 0,-1-1 0,1 0 0,0 0 0,0 0 0,0 0 0,1 0 0,-1 0 0,0-1 0,3 3 0,-3-3 0,0-1 0,-1 1 0,1-1 0,0 0 0,0 1 0,0-1 0,0 0 0,0 0 0,0 0 0,0 0 0,0 0 0,0 0 0,0 0 0,0 0 0,-1 0 0,1 0 0,0 0 0,0 0 0,0-1 0,0 1 0,0 0 0,0-1 0,0 1 0,-1-1 0,1 1 0,1-1 0,3-3 0,0 1 0,0-1 0,-1 0 0,1 0 0,-1 0 0,0 0 0,0-1 0,-1 1 0,1-1 0,-1 0 0,0 0 0,0-1 0,-1 1 0,0-1 0,0 1 0,2-9 0,0-2 0,-1-1 0,0 0 0,-2 0 0,0-26 0,-3-4 0,-11-67 0,13 111 0,0 0 0,-1 0 0,1 0 0,-1 0 0,0 0 0,0 0 0,0 0 0,0 1 0,0-1 0,-4-5 0,5 8 0,0 0 0,0 0 0,0 0 0,0 0 0,0 0 0,0 0 0,0 0 0,0 0 0,0-1 0,0 1 0,0 0 0,0 0 0,0 0 0,0 0 0,0 0 0,0 0 0,0 0 0,-1 0 0,1 0 0,0 0 0,0 0 0,0 0 0,0 0 0,0 0 0,0 0 0,0 0 0,0 0 0,0 0 0,0 0 0,0 0 0,0 0 0,-1 0 0,1 0 0,0 0 0,0 0 0,0 0 0,0 0 0,0 0 0,0 0 0,0 0 0,0 0 0,0 0 0,0 0 0,0 0 0,0 0 0,0 0 0,-1 0 0,1 0 0,0 0 0,0 0 0,0 0 0,0 0 0,0 1 0,0-1 0,-1 6 0,3 8 0,-1-12 0,0 1 0,0-1 0,0 0 0,0 0 0,1 0 0,-1 0 0,1 0 0,0 0 0,-1 0 0,1 0 0,0-1 0,0 1 0,0-1 0,3 2 0,-1-1 0,0 0 0,0 0 0,1 0 0,-1-1 0,1 0 0,-1 0 0,6 1 0,4-1 0,0-1 0,-1 0 0,1-1 0,16-2 0,-12-1 0,0 0 0,0-1 0,34-14 0,47-31 0,-61 30 0,-32 17 0,-2 1 0,0-1 0,1 1 0,-1 0 0,7-1 0,-10 3 0,0-1 0,1 1 0,-1 0 0,0 0 0,0 0 0,0 0 0,0 0 0,0 0 0,0 0 0,0 0 0,0 1 0,0-1 0,0 0 0,0 1 0,0-1 0,0 1 0,0-1 0,0 1 0,0-1 0,0 1 0,0 0 0,0-1 0,-1 1 0,1 0 0,1 0 0,3 7 0,-1-1 0,1 1 0,-1 0 0,-1 0 0,4 10 0,2 5 0,7 16 0,19 41 0,-29-69 0,0 0 0,0-1 0,1 0 0,1 0 0,8 9 0,-15-18 0,1 0 0,-1 0 0,0 0 0,0 0 0,1 0 0,-1 0 0,1 0 0,-1 0 0,1 0 0,-1-1 0,4 2 0,-4-2 0,0 0 0,0 0 0,0 0 0,0 0 0,0 0 0,1 0 0,-1-1 0,0 1 0,0 0 0,0-1 0,0 1 0,0 0 0,-1-1 0,1 1 0,0-1 0,0 0 0,0 1 0,0-1 0,0 0 0,1 0 0,29-33 0,-20 21 0,0 1 0,1 0 0,1 1 0,17-13 0,-26 21 0,0 1 0,0 0 0,0 0 0,1 0 0,-1 0 0,1 1 0,-1 0 0,1 0 0,-1 0 0,1 0 0,-1 1 0,1-1 0,0 1 0,-1 0 0,1 1 0,0-1 0,-1 1 0,1 0 0,-1 0 0,6 3 0,0 0 0,0 0 0,0 2 0,-1-1 0,0 1 0,0 0 0,-1 1 0,1 0 0,-1 0 0,-1 1 0,0 0 0,13 18 0,0 5 0,-2 1 0,17 40 0,-11-21 0,-22-48 0,3 7 0,-5-10 0,0 0 0,0 0 0,0 0 0,0 0 0,0 0 0,1 0 0,-1 0 0,0 1 0,0-1 0,0 0 0,0 0 0,0 0 0,1 0 0,-1 0 0,0 0 0,0 0 0,0 0 0,0 0 0,1 0 0,-1 0 0,0 0 0,0 0 0,0 0 0,0 0 0,1 0 0,-1 0 0,0 0 0,0 0 0,0 0 0,0 0 0,0 0 0,1 0 0,-1-1 0,0 1 0,0 0 0,0 0 0,0 0 0,0 0 0,0 0 0,1 0 0,-1 0 0,0-1 0,0 1 0,0 0 0,0 0 0,0 0 0,0 0 0,0 0 0,0-1 0,0 1 0,0 0 0,0 0 0,0 0 0,0-1 0,26-50 0,1 1 0,63-84 0,-85 127 0,0 1 0,1-1 0,0 1 0,1 1 0,-1-1 0,1 1 0,0 1 0,9-6 0,-12 8 0,1 1 0,-1-1 0,1 1 0,-1-1 0,1 1 0,0 1 0,-1-1 0,1 1 0,0-1 0,0 1 0,0 1 0,-1-1 0,1 1 0,0 0 0,8 2 0,-2 1 0,0 1 0,0 0 0,0 1 0,-1 0 0,0 1 0,0 0 0,0 0 0,15 17 0,4 7 0,28 41 0,-52-65 0,-3-4 0,1 0 0,0 1 0,-1-1 0,1 0 0,0 0 0,6 4 0,-9-6 0,1-1 0,-1 1 0,1-1 0,-1 0 0,1 0 0,0 1 0,-1-1 0,1 0 0,-1 0 0,1 0 0,0 0 0,-1 1 0,1-1 0,0 0 0,-1 0 0,1 0 0,0-1 0,-1 1 0,1 0 0,0 0 0,-1 0 0,1 0 0,-1-1 0,1 1 0,0 0 0,-1 0 0,1-1 0,-1 1 0,1 0 0,-1-1 0,1 1 0,-1-1 0,1 1 0,-1-1 0,1 1 0,-1-1 0,0 1 0,1-1 0,-1 1 0,0-1 0,1 0 0,-1 1 0,0-1 0,0-1 0,8-15 0,-2-1 0,-1 0 0,6-31 0,-4 13 0,-3 20 0,0-1 0,1 1 0,1 0 0,10-21 0,-14 33 0,1 0 0,-1 1 0,0-1 0,1 1 0,0-1 0,0 1 0,0 0 0,0 0 0,0 0 0,0 1 0,1-1 0,0 1 0,-1 0 0,1 0 0,0 0 0,0 0 0,0 1 0,0-1 0,0 1 0,1 0 0,-1 0 0,7 0 0,-3 1 0,-1 1 0,0-1 0,1 1 0,-1 1 0,0-1 0,0 1 0,0 0 0,0 1 0,0 0 0,-1 0 0,1 0 0,-1 1 0,1 0 0,-1 0 0,8 8 0,5 6 0,-1 1 0,-2 0 0,17 24 0,-30-38 0,2 0 0,-1 0 0,0 0 0,1-1 0,0 1 0,0-1 0,1 0 0,9 5 0,-12-8 0,-1 0 0,1 0 0,0 0 0,-1 0 0,1 0 0,0-1 0,0 1 0,0-1 0,-1 0 0,1 0 0,0 0 0,0 0 0,0 0 0,-1-1 0,1 1 0,0-1 0,0 0 0,-1 0 0,1 0 0,0 0 0,-1 0 0,5-3 0,0-1 0,-1-1 0,1 1 0,-1-1 0,-1 0 0,1-1 0,-1 0 0,0 1 0,-1-1 0,5-9 0,4-12 0,12-31 0,-17 37 0,13-33 0,-20 55 0,-1 0 0,0 0 0,0 0 0,1 0 0,-1 0 0,0 1 0,0-1 0,1 0 0,-1 0 0,0 0 0,0 0 0,0 1 0,1-1 0,-1 0 0,0 0 0,0 1 0,0-1 0,0 0 0,0 0 0,1 1 0,-1-1 0,0 0 0,0 0 0,0 1 0,0-1 0,0 0 0,0 0 0,0 1 0,0-1 0,6 16 0,-5-11 0,18 40 0,1-1 0,29 46 0,-45-83 0,0 0 0,0-1 0,1 0 0,0 0 0,0 0 0,11 9 0,-14-14 0,0 1 0,0-1 0,0 1 0,0-1 0,1 0 0,-1 0 0,1 0 0,-1-1 0,1 1 0,-1 0 0,1-1 0,-1 0 0,1 1 0,-1-1 0,1 0 0,0 0 0,-1-1 0,1 1 0,-1 0 0,1-1 0,-1 0 0,1 1 0,3-3 0,2-1 0,-1 1 0,0-2 0,0 1 0,0-1 0,0 0 0,-1 0 0,0-1 0,0 0 0,0 0 0,8-13 0,1-3 0,22-50 0,2-2 0,-38 72 0,0 0 0,1 0 0,-1 0 0,1 1 0,-1-1 0,1 0 0,0 1 0,0-1 0,-1 1 0,1-1 0,0 1 0,0 0 0,0 0 0,4-2 0,-2 2 0,0 1 0,0-1 0,0 1 0,-1-1 0,1 1 0,0 0 0,7 2 0,-6-2 0,-1 1 0,0-1 0,1 0 0,-1 0 0,0 0 0,1 0 0,-1-1 0,0 0 0,1 0 0,-1 0 0,0 0 0,0-1 0,0 1 0,0-1 0,0 0 0,-1-1 0,6-2 0,-1-1 0,1 0 0,-1-1 0,-1 0 0,1 0 0,12-17 0,-18 21 0,0 0 0,0-1 0,0 1 0,0 0 0,-1-1 0,1 1 0,-1-1 0,0 0 0,0 1 0,0-1 0,-1 0 0,1 0 0,-1 0 0,0 1 0,0-1 0,-1 0 0,1 0 0,-1 0 0,-1-6 0,0 4 0,0 1 0,-1 0 0,1 0 0,-1 0 0,0 0 0,-1 0 0,1 1 0,-1-1 0,0 1 0,0 0 0,-5-4 0,-6-3 0,0 0 0,-20-9 0,-8-6 0,40 24 0,0 0 0,0-1 0,0 0 0,0 0 0,-4-5 0,6 7 0,1 1 0,-1-1 0,1 1 0,-1-1 0,1 0 0,0 1 0,-1-1 0,1 1 0,0-1 0,-1 0 0,1 1 0,0-1 0,0 0 0,0 0 0,0 1 0,0-1 0,0 0 0,0 1 0,0-1 0,0 0 0,0 0 0,0 1 0,0-1 0,0 0 0,0 1 0,1-1 0,-1 0 0,0 1 0,1-1 0,-1 0 0,0 1 0,1-1 0,-1 1 0,1-1 0,-1 1 0,1-1 0,-1 1 0,1-1 0,-1 1 0,1-1 0,1 0 0,0 0 0,-1 0 0,1 1 0,0-1 0,0 1 0,0-1 0,0 1 0,-1 0 0,1-1 0,0 1 0,3 0 0,22 3 0,-22-2 0,33 6 0,-1 2 0,-1 1 0,57 24 0,-50-15 0,-2 2 0,62 41 0,-81-45 0,23 19 0,-36-28 0,0 1 0,-1 0 0,0 0 0,11 19 0,-8-5 0,-11-21 0,1-1 0,-1 1 0,0-1 0,0 1 0,1-1 0,-1 0 0,0 1 0,0-1 0,0 1 0,-1-1 0,1 1 0,0-1 0,-1 1 0,1 0 0,-2-1 0,0-4 0,1-7 0,1-2 0,1-1 0,0 1 0,1 0 0,6-23 0,-1 14 0,18-37 0,-21 49 0,0 2 0,1-1 0,5-8 0,-8 14 0,0 0 0,0 0 0,0 0 0,0 0 0,0 0 0,0 0 0,1 1 0,-1-1 0,1 1 0,-1 0 0,1-1 0,-1 1 0,1 1 0,3-2 0,6 0 0,0 2 0,0-1 0,-1 1 0,20 3 0,9 0 0,-8-2-1365,-5-2-5461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3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778 700 24575,'0'0'0,"0"0"0,-3 0 0,1-1 0,-1 0 0,0 1 0,0-1 0,1 0 0,-1 0 0,1-1 0,-1 1 0,-2-3 0,-6-1 0,-27-15 0,1 1 0,-1 0 0,-61-19 0,86 35 0,-1-1 0,1 2 0,-1 0 0,1 0 0,-1 1 0,0 1 0,0 0 0,1 1 0,-1 1 0,0 0 0,1 1 0,-14 4 0,8 0 0,1 1 0,0 1 0,0 0 0,1 2 0,1 0 0,-1 0 0,2 2 0,-18 17 0,12-9 0,2 0 0,0 2 0,2 0 0,-30 52 0,39-60 0,0 2 0,-9 29 0,15-39 0,0 1 0,0 0 0,1 0 0,0 0 0,1 0 0,-1 0 0,2 0 0,1 11 0,-2-16 0,1-1 0,-1 1 0,1 0 0,0 0 0,0 0 0,0-1 0,0 1 0,1 0 0,-1-1 0,1 1 0,0-1 0,-1 0 0,1 0 0,0 1 0,0-1 0,1 0 0,-1-1 0,0 1 0,5 2 0,-4-2 0,0-1 0,0 0 0,1 0 0,-1 0 0,0 0 0,1-1 0,-1 1 0,1-1 0,-1 0 0,1 0 0,-1 0 0,1 0 0,-1-1 0,1 0 0,-1 1 0,4-2 0,0-1 0,-1 0 0,1 0 0,0 0 0,-1-1 0,0 0 0,0 0 0,0-1 0,-1 1 0,1-1 0,-1-1 0,0 1 0,-1-1 0,7-10 0,-1 0 0,-1 0 0,0-1 0,-2 0 0,8-24 0,-4 2-60,-1 0-1,-3-1 0,5-60 1,-9 32-196,-7-85 0,-16-11 256,13 130 0,-2-1 0,-20-50 0,26 76 0,-1 0 0,0 0 0,-1 1 0,-8-12 0,5 13-22,8 7 26,-1 0 1,1-1-1,0 1 0,0 0 1,0 0-1,0 0 0,-1 0 1,1 0-1,0 0 0,0 0 1,0 0-1,-1 0 0,1 0 1,0 0-1,0 0 0,0 0 1,-1 0-1,1 1 0,0-1 1,0 0-1,0 0 0,0 0 1,-1 0-1,1 0 1,0 0-1,0 0 0,0 0 1,-1 1-1,1 0 33,-1 0 1,1 0-1,-1 0 1,1 0-1,0 0 1,-1 1-1,1-1 1,0 0-1,0 0 1,0 0-1,0 1 1,0-1-1,0 1 1,1 7-21,0 0 0,1-1 0,0 0 0,0 1 0,0-1 0,1 0 0,8 14 0,-3-8-19,0 0-1,1-1 0,16 19 0,-7-14 3,0 0 0,1-1 0,41 26 0,69 34 0,-117-70 0,86 44 0,38 22 0,-132-71 0,-2-1 0,-1 0 0,1-1 0,-1 1 0,1 0 0,-1 0 0,1 0 0,-1 0 0,0 1 0,0-1 0,1 0 0,-1 0 0,0 1 0,0-1 0,0 1 0,0-1 0,0 2 0,-1-3 0,0 1 0,0-1 0,0 0 0,0 1 0,0-1 0,0 0 0,-1 0 0,1 1 0,0-1 0,0 0 0,0 1 0,0-1 0,-1 0 0,1 0 0,0 1 0,0-1 0,0 0 0,-1 0 0,1 0 0,0 0 0,-1 1 0,1-1 0,0 0 0,0 0 0,-1 0 0,1 0 0,0 0 0,-1 0 0,1 0 0,0 0 0,-1 0 0,1 0 0,0 0 0,0 0 0,-1 0 0,1 0 0,0 0 0,-1 0 0,1 0 0,0 0 0,-1 0 0,1 0 0,-1 0 0,0 0 0,0-1 0,0 1 0,0 0 0,0 0 0,1-1 0,-1 1 0,0 0 0,0-1 0,0 1 0,1-1 0,-1 1 0,0-1 0,0 1 0,0-2 0,0 0 0,0-1 0,0 1 0,0-1 0,1 1 0,-1-1 0,1 1 0,-1-1 0,1 1 0,0-1 0,0 1 0,0-1 0,1 1 0,-1-1 0,0 1 0,1-1 0,0 1 0,0-1 0,-1 1 0,1-1 0,1 1 0,1-4 0,1 0 0,0 0 0,0 0 0,0 1 0,0 0 0,1 0 0,0 0 0,6-4 0,-7 6 0,-1 1 0,1 0 0,0-1 0,0 1 0,0 1 0,1-1 0,-1 1 0,8-2 0,-1 1 0,23 0 0,-20 2 0,17-3 0,-27 2 0,1 0 0,-1-1 0,0 0 0,0 1 0,0-2 0,0 1 0,0 0 0,0-1 0,-1 0 0,1 0 0,-1 0 0,0 0 0,5-6 0,-4 4 0,0 1 0,0 0 0,1 0 0,-1 0 0,1 1 0,10-7 0,-12 10 0,-1-1 0,1 0 0,-1 1 0,1 0 0,0 0 0,-1-1 0,1 2 0,-1-1 0,4 1 0,6-1 0,25 0 0,0-2 0,1-2 0,-1-2 0,-1-1 0,1-1 0,-1-2 0,-1-2 0,0-1 0,-1-2 0,0-2 0,36-22 0,-54 28 0,0 0 0,0-1 0,-1-1 0,-1 0 0,19-23 0,-28 30 0,1-1 0,-1 0 0,-1-1 0,1 1 0,-1-1 0,0 0 0,-1 0 0,0 0 0,-1-1 0,1 1 0,-1-1 0,-1 1 0,0-1 0,0-13 0,-1 22 0,1-1 0,-1 1 0,-1-1 0,1 1 0,0-1 0,0 1 0,0-1 0,0 0 0,0 1 0,0-1 0,-1 1 0,1-1 0,0 1 0,0-1 0,-1 1 0,0-1 0,1 1 0,0 0 0,-1 0 0,1 0 0,0 0 0,-1 0 0,1 0 0,0 0 0,0 0 0,-1 0 0,1 0 0,0 0 0,-1 1 0,1-1 0,0 0 0,0 0 0,-1 0 0,1 1 0,0-1 0,0 0 0,-1 0 0,1 1 0,0-1 0,0 0 0,0 0 0,0 1 0,-1-1 0,1 0 0,0 1 0,0-1 0,0 0 0,0 0 0,0 1 0,-3 5 0,0 0 0,1 1 0,0-1 0,0 0 0,-2 12 0,-1 36 0,5-52 0,-1 25 0,1 1 0,1-1 0,1 0 0,2 0 0,0 0 0,2 0 0,1-1 0,1 0 0,1 0 0,2-1 0,0 0 0,2-1 0,0 0 0,28 36 0,-3-17 0,-22-25 0,-1 0 0,18 28 0,-31-42 0,0 1 0,0-1 0,0 1 0,-1 0 0,0 0 0,1 0 0,-2 0 0,1 0 0,-1 0 0,1 0 0,-1 0 0,-1 0 0,1 0 0,-1 0 0,-1 7 0,-3 7 0,-2 1 0,-13 29 0,15-38 0,-206 450-1159,118-282 1124,72-143 23,-2-1 1,-48 57-1,61-81 12,-23 20 0,29-28 0,1 0 0,-1 0 0,0-1 0,0 0 0,-1 0 0,1 0 0,0 0 0,-1 0 0,1-1 0,-7 1 0,10-1 21,-1-1 1,1 0-1,0 0 0,-1 0 0,1 0 1,-1 0-1,1 0 0,0 0 1,-1-1-1,1 1 0,0 0 0,-1-1 1,1 1-1,0-1 0,0 1 0,-1-1 1,1 0-1,0 0 0,0 1 1,0-1-1,0 0 0,0 0 0,0 0 1,0 0-1,0 0 0,-1-3 1,0 1 37,1 0 0,0-1 0,-1 0 1,1 1-1,1-1 0,-1 0 1,0 1-1,1-1 0,0-6 1,0-3-50,1-1 1,0 1 0,2 0 0,4-18-1,24-57-2,38-53-407,32-28-1197,355-454-2147,-279 403 1290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4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0 896 24575,'0'0'0,"0"0"0,0 0 0,3-2 0,1-1 0,0 0 0,0 0 0,0 0 0,1 1 0,-1 0 0,1 0 0,-1 0 0,1 1 0,8-2 0,-6 1 0,284-61-46,-220 50-129,386-80-1017,-3-25 1279,-22-15-510,-432 133 423,115-39 0,-92 30 0,-1-1 0,38-24 0,-55 31 88,0 0 0,-1 0 0,1-1 1,-1 0-1,0 0 0,0 0 0,-1 0 0,1-1 0,-1 1 0,0-1 0,0 0 0,0 0 0,-1 0 0,0 0 1,0-1-1,0 1 0,0-1 0,0-8 0,3-28-64,-3 0-1,-4-69 1,-1 45-20,7 104-4,2 0 0,12 45 0,-11-52 0,2 11 0,96 488 0,-103-515 0,0-2 0,0 0 0,-1 0 0,-1 15 0,-9-45 0,-60-137 0,9 21 0,46 98 0,-17-67 0,28 93 0,1 0 0,1 0 0,0-1 0,0 1 0,1 0 0,1-18 0,0 23 0,0 0 0,0 0 0,1-1 0,-1 1 0,1 0 0,0 0 0,0 0 0,0 1 0,1-1 0,-1 0 0,1 1 0,0 0 0,0-1 0,0 1 0,0 0 0,7-4 0,3-1 0,0 0 0,1 0 0,0 2 0,0 0 0,23-7 0,78-14 0,-102 25 0,158-28 0,-132 25 0,0 2 0,56 3 0,-95 0 0,1 0 0,-1 0 0,0 0 0,1 0 0,-1 0 0,0 0 0,1 0 0,-1 0 0,0 0 0,1 0 0,-1 0 0,0 0 0,0 1 0,1-1 0,-1 0 0,0 0 0,1 0 0,-1 0 0,0 1 0,0-1 0,1 0 0,-1 0 0,0 0 0,0 1 0,0-1 0,1 0 0,-1 1 0,0-1 0,0 0 0,0 0 0,0 1 0,1-1 0,-1 0 0,0 1 0,0-1 0,0 0 0,0 1 0,0-1 0,0 0 0,0 1 0,0-1 0,0 0 0,0 1 0,0-1 0,0 0 0,0 1 0,-1-1 0,1 0 0,0 0 0,0 1 0,0-1 0,0 0 0,-1 1 0,-11 18 0,11-18 0,-81 88 0,43-48 0,-305 343 0,332-368 0,0-2 0,1 0 0,0 1 0,1 0 0,-8 19 0,14-23-1365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4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24575,'0'0'0,"0"5"0,3 12 0,7 24 0,-1-6 0,41 227-102,-10 9-1515,93 1158-2778,-131-1397 4266,1 72 420,-3-81-34,-1 1-1,-6 30 1,2-38-3266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24575,'0'-1'0,"1"0"0,-1 0 0,0-1 0,1 1 0,-1 0 0,0 0 0,0 0 0,0-1 0,0-1 0,0 2 0,0-1 0,0 1 0,0 0 0,0-1 0,0 1 0,0 0 0,0-1 0,1 1 0,-1 0 0,2-3 0,1-1 0,0 0 0,1 0 0,0 0 0,0 1 0,9-8 0,27-19 0,-33 25 0,14-8 0,0 1 0,1 0 0,0 2 0,1 0 0,0 1 0,0 2 0,28-7 0,-31 11 0,-1 1 0,0 0 0,1 2 0,0 0 0,-1 1 0,1 1 0,0 1 0,-1 0 0,31 9 0,-41-8 0,0 0 0,0 0 0,0 1 0,0 0 0,-1 1 0,0 0 0,0 0 0,11 9 0,-15-10 0,-1-1 0,0 1 0,1 0 0,-1 0 0,-1 0 0,1 0 0,0 0 0,-1 0 0,0 1 0,0 0 0,0-1 0,-1 1 0,0 0 0,1 0 0,-2 0 0,1-1 0,0 11 0,-2-5 0,0 0 0,-1 0 0,0 0 0,-1-1 0,0 1 0,0-1 0,-1 1 0,0-1 0,-1 0 0,0-1 0,0 1 0,-8 7 0,-7 10 0,-2-1 0,-32 29 0,-5-3 120,48-44-417,1 1 0,-1-2 0,-1 1 0,-11 4 0,11-7-6529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4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24575,'0'2'0,"0"-1"0,1 0 0,-1 1 0,1-1 0,0 0 0,-1 0 0,1 0 0,0 1 0,-1-1 0,1 0 0,0 0 0,2 2 0,0 0 0,19 28 0,-1 1 0,-1 0 0,-2 2 0,-2 0 0,0 1 0,11 44 0,-3 5 0,19 137 0,-41-212 0,2 19 0,0-1 0,-2 1 0,-1 30 0,-3-103 0,1-5 0,3 1 0,9-58 0,-7 88 0,0 1 0,0-1 0,2 1 0,0 0 0,1 0 0,1 1 0,1 0 0,20-29 0,-23 37 0,1 1 0,1 1 0,-1-1 0,1 1 0,1 1 0,-1-1 0,1 1 0,0 1 0,15-7 0,5 0 0,58-14 0,-21 7 0,-59 17 0,-1-1 0,1 0 0,-1 0 0,1 0 0,-1-1 0,0 0 0,0 0 0,9-9 0,-9 6 0,1 0 0,-1-1 0,0 0 0,-1 0 0,8-16 0,15-30 0,-26 52 0,1 6 0,1 11 0,-4-14 0,16 74 0,27 108 0,-32-147 0,1-1 0,1 0 0,20 33 0,-27-57 0,0-1 0,0 0 0,1 0 0,16 17 0,-21-25 6,-1-1-1,0 0 1,1 0 0,-1 1-1,1-1 1,-1 0 0,1 0-1,0 0 1,-1-1-1,1 1 1,0 0 0,0-1-1,0 1 1,-1-1-1,1 1 1,0-1 0,0 0-1,3 0 1,-3 0-98,0-1 0,0 0 0,0 1 0,0-1 0,0 0 0,0 0 0,0 0 0,0 0 0,0-1 0,-1 1 0,1 0 0,0-1 0,-1 1 0,1-1 0,1-3 0,14-19-6734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4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24575,'0'0'0,"0"0"0,4 2 0,3 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4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38 24575,'-2'-13'0,"1"11"0,1 1 0,-1 0 0,0-1 0,0 1 0,1 0 0,-1-1 0,0 1 0,0 0 0,0 0 0,0 0 0,0 0 0,-1 0 0,1 0 0,0 0 0,0 1 0,-1-1 0,1 0 0,-2 0 0,0 0 0,1 0 0,-1 1 0,0-1 0,1 1 0,-1 0 0,0 0 0,1 0 0,-1 0 0,-4 1 0,0 0 0,1 1 0,0 0 0,-1 0 0,1 1 0,0-1 0,0 1 0,-9 7 0,0 1 0,0 2 0,1 0 0,-22 27 0,-31 50 0,63-83 0,-40 63 0,39-62 0,1 1 0,0 0 0,1 0 0,0 1 0,0-1 0,-1 14 0,3-21 0,1 0 0,1 0 0,-1 1 0,0-1 0,0 0 0,1 0 0,-1 0 0,1 0 0,0 0 0,0 0 0,0 0 0,0 0 0,0 0 0,0 0 0,0 0 0,1-1 0,-1 1 0,0 0 0,1-1 0,0 1 0,-1-1 0,3 2 0,5 3 0,0 0 0,0-1 0,13 6 0,-11-6 0,28 14 0,47 26 0,-78-40 0,1 1 0,-1 0 0,0 1 0,0-1 0,-1 2 0,1-1 0,6 10 0,-13-14 0,1-1 0,-1 1 0,1-1 0,-1 1 0,0 0 0,0 0 0,0 0 0,0 0 0,0 0 0,-1 0 0,1 0 0,-1 0 0,0 0 0,0 0 0,0 4 0,-1-5 0,1 0 0,-1 0 0,1 0 0,-1 0 0,0 0 0,0 0 0,0-1 0,0 1 0,0 0 0,0-1 0,0 1 0,0 0 0,-1-1 0,1 0 0,-1 1 0,1-1 0,-1 0 0,0 0 0,1 0 0,-1 0 0,0 0 0,0 0 0,0 0 0,-2 0 0,1 0 0,-1 0 0,1-1 0,0 0 0,-1 1 0,1-1 0,0-1 0,-1 1 0,1 0 0,0-1 0,-1 0 0,1 0 0,0 0 0,0 0 0,0 0 0,-1 0 0,1-1 0,1 0 0,-1 1 0,0-1 0,0 0 0,-2-3 0,-2-1 0,1 0 0,1 0 0,-1 0 0,1-1 0,0 1 0,0-1 0,-5-12 0,5 7 0,0 0 0,0 0 0,2-1 0,0 0 0,0 1 0,1-1 0,0 0 0,1 0 0,1 0 0,0-1 0,1 1 0,0 0 0,1 0 0,5-19 0,-3 21 0,0-1 0,0 1 0,1 0 0,1 0 0,0 0 0,0 1 0,1 0 0,0 0 0,1 0 0,0 1 0,1 0 0,0 1 0,0 0 0,0 0 0,18-9 0,-21 13 0,1 0 0,0 1 0,0 0 0,0 1 0,0-1 0,0 1 0,1 1 0,-1-1 0,1 1 0,10 0 0,-12 1 0,0 1 0,1 0 0,-1 0 0,0 0 0,0 1 0,1 0 0,-1 0 0,-1 0 0,1 1 0,0 0 0,-1 0 0,10 6 0,-4 1 0,0-1 0,-1 1 0,0 1 0,-1 0 0,0 1 0,-1-1 0,0 2 0,0-1 0,-1 1 0,9 25 0,-9-18 0,-1 0 0,-1 0 0,0 1 0,-2 0 0,0-1 0,-1 42 0,-5-41 0,4-21 0,1-10 0,-1 4 0,1-1 0,0 1 0,0 0 0,1 0 0,0 0 0,0 0 0,6-9 0,-7 12 0,0 1 0,0 0 0,0 0 0,0 0 0,0 0 0,0 1 0,1-1 0,-1 1 0,1-1 0,-1 1 0,1 0 0,-1 0 0,1 0 0,0 0 0,-1 0 0,1 0 0,0 1 0,0 0 0,0-1 0,5 1 0,-3 1 0,1 0 0,0 0 0,-1 1 0,1 0 0,-1-1 0,1 2 0,-1-1 0,0 1 0,0 0 0,0 0 0,0 0 0,-1 0 0,6 6 0,6 7 0,28 34 0,-42-48 0,8 11 0,9 11 0,-18-22 0,1-1 0,-1 1 0,1-1 0,-1 0 0,1 1 0,0-1 0,0 0 0,0 0 0,0 0 0,3 1 0,-4-2 0,0 0 0,0 0 0,1 0 0,-1 0 0,0 0 0,0 0 0,1 0 0,-1 0 0,0 0 0,0-1 0,1 1 0,-1-1 0,0 1 0,0-1 0,0 1 0,0-1 0,0 1 0,2-3 0,17-17 0,-18 19 0,20-27 0,-2-1 0,21-36 0,11-19 0,-42 70 0,2-1 0,0 2 0,18-18 0,-24 26 0,0 0 0,0 0 0,0 1 0,0 0 0,1 0 0,0 1 0,0 0 0,0 0 0,8-2 0,-11 4 0,1 0 0,-1 1 0,1-1 0,0 1 0,-1 0 0,1 0 0,0 1 0,-1-1 0,1 1 0,0 0 0,-1 0 0,1 1 0,-1-1 0,0 1 0,8 5 0,0 0 8,0 1-1,-1 1 0,0 0 1,15 16-1,35 47-183,-27-30-1050,-16-22-5600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2 136 24575,'0'9'0,"-1"50"0,0-16 0,6 59 0,-4-95 0,0 0 0,0 0 0,1-1 0,0 1 0,0-1 0,1 1 0,0-1 0,0 0 0,8 11 0,-9-14 0,0 0 0,0-1 0,1 1 0,0-1 0,-1 1 0,1-1 0,0 0 0,0 0 0,0-1 0,0 1 0,0 0 0,1-1 0,-1 0 0,0 0 0,1 0 0,-1 0 0,1-1 0,-1 1 0,1-1 0,-1 0 0,5 0 0,4-1 0,0-1 0,0 0 0,-1 0 0,1-2 0,-1 1 0,1-2 0,19-9 0,-23 9 0,0 0 0,0 0 0,0 0 0,-1-1 0,0-1 0,0 1 0,0-1 0,-1 0 0,0 0 0,8-13 0,-11 14 0,0 1 0,-1-1 0,0 1 0,0-1 0,0 0 0,0 0 0,-1 0 0,0 0 0,-1 0 0,1-12 0,-2 10 0,0 0 0,0-1 0,-1 1 0,0 0 0,0 0 0,-1 0 0,-4-9 0,-2 2 0,0-1 0,0 1 0,-2 1 0,1 0 0,-2 0 0,-24-21 0,26 26 20,-1 0 0,0 1 0,-1 0 0,0 1 0,-14-7 0,19 11-144,0 0 0,1 1 1,-1 0-1,0 0 0,0 0 0,0 1 1,-1 0-1,1 1 0,0-1 0,0 1 1,-12 2-1,6 1-6702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4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24575,'0'0'0,"0"0"0,0 0 0,0 0 0,0 0 0,4-2 0,4-2 0,6-3 0,5-5 0,7-9 0,11-13 0,6-6 0,-5 3-8191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957 879 24575,'-10'1'0,"-1"0"0,0 1 0,-17 4 0,11-2 0,-59 16 0,2 3 0,1 3 0,-130 67 0,166-73-81,2 2-1,0 1 1,2 1-1,-36 35 1,46-37 13,1 1 0,1 1 0,1 2 0,1 0 0,-30 56 0,33-48 68,1 1 0,1 1 0,2 1 0,-7 39 0,14-49 0,1 0 0,1 0 0,1 0 0,1 1 0,2-1 0,6 39 0,-5-52 0,1-1 0,0 0 0,2 0 0,-1 0 0,1 0 0,13 20 0,-16-29 0,1 1 0,0-1 0,0 0 0,0 0 0,0-1 0,1 1 0,0-1 0,-1 1 0,1-1 0,1 0 0,-1-1 0,0 1 0,1-1 0,-1 0 0,1 0 0,0 0 0,-1-1 0,1 1 0,0-1 0,10 1 0,-9-2 20,1-1 0,0 1 0,-1-1 0,1 0-1,0-1 1,-1 0 0,0 0 0,1 0 0,-1-1 0,0 0-1,10-6 1,-4 0 68,0 1 1,-1-2-1,0 0 0,15-16 0,-11 8-44,-2 0 0,0 0-1,-1-2 1,19-40 0,-19 32-135,-1-2 0,-2 0 1,6-34-1,-6 11-216,-3-1 1,-3 0 0,-6-105-1,-8 50-565,-46-201 1,-70-93 910,110 357-91,-2 2 0,-34-59-1,39 83 226,9 17 374,2 6-301,2 11 178,3 8 160,2 0 0,11 37 0,-14-56-582,23 75-97,4-1 0,3-1 0,3-2-1,71 112 1,-23-62-150,161 185 0,-232-296 241,23 26 1,47 42 1,-80-80 39,0 0 1,1 0-1,-1 1 1,0-1-1,1 0 0,-1-1 1,1 1-1,0 0 1,-1 0-1,1-1 1,0 1-1,-1-1 1,1 1-1,0-1 1,3 1-1,-2-2 23,-1 1 0,1-1 0,-1 0 0,1 0 0,0 0 0,-1 0-1,0 0 1,1 0 0,3-3 0,0 0-60,1-1 0,-1 0 0,0 0 0,0-1 0,-1 1 0,0-1 0,0 0 0,8-13 0,-7 9 0,-1 0 0,0 0 0,-1-1 0,0 0 0,3-17 0,-3 7 0,-2 0 0,0-1 0,-1 1 0,-1 0 0,-1 0 0,-4-26 0,3 40 0,-9-53 0,6 50 0,4 9 0,1 1 0,0 0 0,0 0 0,0 0 0,-1-1 0,1 1 0,0 0 0,0 0 0,-1 0 0,1 0 0,0 0 0,0 0 0,-1 0 0,1 0 0,0-1 0,0 1 0,-1 0 0,1 0 0,0 0 0,-1 0 0,1 0 0,0 0 0,0 1 0,-1-1 0,0 0 0,0 1 0,0-1 0,1 1 0,-1 0 0,0 0 0,0-1 0,1 1 0,-1 0 0,0 0 0,1 0 0,-1 0 0,1 0 0,-1 0 0,1 0 0,-1 0 0,1 0 0,-1 1 0,-3 17 0,0 0 0,2 0 0,0 0 0,1 31 0,1-29 0,-1-4 0,0 4 0,4 36 0,-3-52 0,1 1 0,0-1 0,0 0 0,1 0 0,-1 0 0,1 0 0,0 0 0,1 0 0,-1-1 0,1 1 0,0-1 0,4 5 0,-5-6 0,0-2 0,0 1 0,0 0 0,0 0 0,0-1 0,1 1 0,-1-1 0,1 0 0,-1 1 0,1-1 0,0-1 0,-1 1 0,1 0 0,0 0 0,-1-1 0,1 0 0,0 0 0,0 1 0,0-1 0,-1-1 0,1 1 0,0 0 0,0-1 0,-1 0 0,1 1 0,0-1 0,-1 0 0,1 0 0,-1-1 0,4-1 0,1-1 0,0 0 0,-1-1 0,1 0 0,-1 0 0,0-1 0,0 1 0,-1-1 0,1-1 0,4-7 0,-2-1 0,-6 11 0,0 0 0,0 0 0,0 1 0,0-1 0,5-4 0,-6 7 0,-1 0 0,1 1 0,0-1 0,0 0 0,0 1 0,0-1 0,0 1 0,0-1 0,0 1 0,0-1 0,0 1 0,0 0 0,0 0 0,0-1 0,0 1 0,0 0 0,1 0 0,-1 0 0,0 0 0,0 0 0,0 0 0,0 1 0,0-1 0,0 0 0,2 1 0,17 7 0,0 1 0,25 17 0,-17-11 0,-6-2 0,-9-5 0,1-1 0,21 9 0,-34-15 0,1-1 0,-1 1 0,0-1 0,1 1 0,-1-1 0,0 0 0,1 0 0,-1 0 0,1 0 0,-1 0 0,0 0 0,1 0 0,-1 0 0,1 0 0,-1-1 0,0 1 0,1 0 0,-1-1 0,0 1 0,1-1 0,-1 0 0,1 0 0,1-1 0,-2-1 0,1 1 0,0 0 0,0 0 0,-1-1 0,1 1 0,-1-1 0,0 0 0,0 1 0,0-1 0,1-3 0,5-20 0,-2 0 0,-1 0 0,-1-1 0,0-30 0,-3-78-287,-10-24-179,-40-207-1,-76-155-35,119 498 502,4 15 0,3 8 0,0 0 0,0 0 0,0 0 0,0 0 0,0 0 0,0 0 0,0 0 0,0 0 0,0 0 0,0 0 0,-1 0 0,1 0 0,0 0 0,0 0 0,0 0 0,0 0 0,0 0 0,0 0 0,0 0 0,0 0 0,0 0 0,0 0 0,0 0 0,0 0 0,0 0 0,3 16 481,5 16 1,-2-12-10,218 687-1390,-64-316 705,-124-306 193,-35-83 26,4 15 371,-5-17-364,0 0 1,0 1-1,0-1 1,0 0-1,0 1 1,-1-1-1,1 0 1,0 1-1,0-1 1,0 0 0,0 1-1,0-1 1,0 0-1,-1 1 1,1-1-1,0 0 1,0 0-1,-1 1 1,1-1 0,0 0-1,0 0 1,-1 0-1,1 1 1,0-1-1,0 0 1,-1 0-1,1 0 1,0 0 0,-1 0-1,1 0 1,0 1-1,-1-1 1,1 0-1,0 0 1,-1 0-1,1 0 1,0 0 0,-1 0-1,1 0 1,0 0-1,-1-1 1,1 1-1,0 0 1,-1 0-1,-9-2 51,1 0 0,-1-1-1,1 0 1,0-1-1,-1 0 1,-15-10-1,16 9-62,-178-110-1,80 46 0,106 69 0,0-1 0,0 1 0,0-1 0,0 1 0,1-1 0,-1 0 0,0 1 0,0-1 0,0 0 0,1 0 0,-1 1 0,0-1 0,0-2 0,1 2 0,0 1 0,0-1 0,0 1 0,0-1 0,1 0 0,-1 1 0,0-1 0,0 1 0,1-1 0,-1 0 0,0 1 0,1-1 0,-1 1 0,0-1 0,1 1 0,-1-1 0,1 1 0,-1-1 0,1 1 0,-1 0 0,1-1 0,-1 1 0,1 0 0,0-1 0,191-119 0,-51 34 0,-7-11 0,-89 60 0,-49 41 0,1 1 0,-1 0 0,1 0 0,0 0 0,1 0 0,-5 12 0,-14 45 0,20-59 0,-8 25 0,2 0 0,1 1 0,1 0 0,-2 52 0,7-80 0,0 0 0,0 0 0,0-1 0,0 1 0,0 0 0,0 0 0,0-1 0,0 1 0,0 0 0,1-1 0,-1 1 0,0 0 0,1 0 0,-1-1 0,0 1 0,1-1 0,-1 1 0,2 1 0,-2-2 0,1 0 0,-1 1 0,1-1 0,-1 0 0,1 0 0,-1 0 0,1 1 0,0-1 0,-1 0 0,1 0 0,-1 0 0,1 0 0,0 0 0,-1 0 0,1 0 0,-1 0 0,1 0 0,0-1 0,3 0 0,-1 0 0,0 0 0,0-1 0,0 1 0,0-1 0,5-4 0,-1 1 0,-1-1 0,0 0 0,-1-1 0,0 0 0,9-13 0,-9 12 0,1 0 0,-1 0 0,1 1 0,10-10 0,-13 15 0,-1 1 0,1-1 0,-1 1 0,1-1 0,-1 1 0,1 0 0,0 0 0,-1 0 0,1 1 0,0-1 0,0 1 0,0-1 0,-1 1 0,1 0 0,0 0 0,0 0 0,4 1 0,5 1 0,0 1 0,22 7 0,-13-3 0,8 2 0,0-2 0,1-2 0,48 4 0,-56-9 0,0 0 0,0-1 0,0-2 0,-1 0 0,36-10 0,9-10-1365,-9-2-5461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 24575,'-10'1'0,"-7"4"0,1 0 0,-1 2 0,1 0 0,-27 16 0,33-17 0,-49 28-84,1 3 1,2 3-1,2 2 0,1 2 0,3 3 0,1 2 0,-50 66 0,36-27 84,51-69 0,1 0 0,-15 37 0,24-53 0,1 1-1,0-1 0,0 1 1,0-1-1,1 1 0,-1-1 1,1 1-1,0 0 1,0-1-1,0 1 0,0-1 1,0 1-1,1 0 0,1 3 1,-1-4 6,0 0 1,1-1 0,-1 1 0,1-1-1,0 1 1,-1-1 0,1 0 0,0 1-1,1-1 1,-1 0 0,0 0 0,0-1-1,1 1 1,-1 0 0,1-1 0,0 1-1,3 0 1,7 3 70,2 0-1,-1-1 0,0 0 1,1-2-1,0 1 1,0-2-1,15 0 1,107-8-159,-123 5 111,103-9-29,-114 11 0,-3 1 0,-10 3 0,-4 2 0,-7 5 0,1 1 0,1 1 0,0 1 0,-24 23 0,11-5 0,-39 49 0,43-44 0,1 1 0,-28 55 0,41-66 0,1 2 0,1 0 0,2 0 0,-10 44 0,17-58 0,1 0 0,0 0 0,1 0 0,1 0 0,0 0 0,1 1 0,4 16 0,-3-22 0,0 0 0,2 1 0,-1-1 0,1 0 0,1-1 0,0 1 0,0-1 0,1 0 0,0 0 0,13 15 0,-7-13 0,1 0 0,-1 0 0,2-1 0,-1-1 0,1 0 0,1-1 0,29 13 0,-17-11 0,0-2 0,0-1 0,52 8 0,-62-13 0,1-1 0,-1 0 0,34-4 0,-42 2 0,0-1 0,1 0 0,-1 0 0,0-1 0,-1-1 0,1 1 0,-1-1 0,15-10 0,-11 6-455,0-2 0,13-13 0,14-20-6371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24575,'0'5'0,"4"12"0,6 25 0,-2-14 0,30 119 31,48 176-1557,142 367-637,-90-286 1417,-49-125 594,45 131-335,-75-257-144,-40-114-1886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471 545 24575,'0'-1'0,"1"-1"0,-1 0 0,0 0 0,0 1 0,0-1 0,0 0 0,-1-2 0,1-1 0,0 1 0,0 1 0,0-1 0,0 0 0,-1 1 0,1-1 0,-1 0 0,0 1 0,-2-6 0,2 8 0,0-1 0,0 1 0,0-1 0,0 1 0,0 0 0,-1-1 0,1 1 0,0 0 0,-1 0 0,1 0 0,-1 0 0,1 0 0,-1 0 0,1 0 0,-1 1 0,0-1 0,1 1 0,-1-1 0,0 1 0,-2-1 0,-4 0 0,-1 0 0,0 1 0,0 0 0,0 0 0,1 1 0,-1 0 0,0 1 0,1 0 0,-1 0 0,1 1 0,-1 0 0,-10 6 0,2-1 0,0 2 0,1 0 0,0 1 0,-24 22 0,19-13 0,0 2 0,2 0 0,0 1 0,2 1 0,0 1 0,2 0 0,0 1 0,2 1 0,-16 45 0,25-59 0,1 0 0,0 0 0,0 0 0,1 0 0,0 19 0,2-31 0,0-1 0,0 1 0,0 0 0,0 0 0,0-1 0,0 1 0,0 0 0,0 0 0,0-1 0,0 1 0,0 0 0,1 0 0,-1-1 0,0 1 0,0 0 0,1 0 0,-1-1 0,1 1 0,-1 0 0,0-1 0,1 1 0,-1-1 0,1 1 0,0-1 0,-1 1 0,1-1 0,-1 1 0,1-1 0,1 1 0,-1-1 0,1 0 0,-1 0 0,1 0 0,-1 0 0,0-1 0,1 1 0,-1 0 0,1-1 0,-1 1 0,0-1 0,1 0 0,-1 1 0,0-1 0,0 0 0,2-1 0,10-8 0,1-1 0,-2 0 0,14-15 0,-16 14 0,1 2 0,0-1 0,0 1 0,19-11 0,-27 19-11,0 0-1,0 1 1,0 0-1,1-1 1,-1 1-1,0 1 1,1-1-1,-1 0 1,0 1-1,1-1 1,-1 1-1,1 0 1,-1 0-1,1 1 0,-1-1 1,0 1-1,1 0 1,-1-1-1,0 1 1,1 1-1,-1-1 1,4 3-1,3 2-418,0 0 0,-1 1 0,0 0-1,0 1 1,-1 0 0,8 9 0,55 74-2339,19 45 1807,221 427-386,-172-250 1376,-118-253-165,-2 0 0,-3 1 0,11 85-1,-25-122 83,0-1 0,-1 1 0,-2 0-1,0-1 1,-6 34 0,4-46 309,0 1 1,0-1 0,-1 0 0,0-1-1,-1 1 1,0-1 0,-1 0 0,0 0-1,0 0 1,-1-1 0,0 0 0,-15 14-1,14-17-19,0 1 0,0-1 0,-1-1 0,1 1 0,-1-2 0,0 1 0,-1-1 0,1-1 0,-1 1 0,1-2 0,-1 1 0,0-1 0,0-1 0,0 0 0,0 0-1,-1-1 1,1 0 0,0-1 0,0 0 0,0-1 0,0 0 0,0 0 0,-11-5 0,5 0-211,1 0 0,-1-2 0,1 1 0,1-2 0,0 0 0,0-1 0,1 0-1,0-1 1,1-1 0,-15-20 0,12 13-25,1-1 1,1 0-1,1-1 0,1-1 0,1 1 0,-13-45 0,14 31-86,1 0-1,2-1 0,-1-53 1,6 35-307,12-94-1,26-53-435,12 3 352,-38 158 459,32-123-5,85-375-223,-120 497 441,-1 0 1,1-79 0,-9 107 239,-1 10 213,1 7 116,0 4-721,1 1 0,0-1 0,0 1 0,0-1 0,1 1 0,0-1 0,4 14 0,3 3-55,10 22-1,-2-10 14,23 39 0,-28-57 0,0-1 0,2 0 0,27 29 0,-40-46 0,0 1 0,1-1 0,-1 1 0,0-1 0,1 1 0,-1-1 0,0 0 0,1 1 0,-1-1 0,1 0 0,-1 0 0,1 1 0,-1-1 0,1 0 0,-1 0 0,1 0 0,-1 1 0,1-1 0,-1 0 0,1 0 0,-1 0 0,1 0 0,0-1 0,-1 1 0,1-1 0,-1 0 0,0 1 0,1-1 0,-1 0 0,0 1 0,0-1 0,0 0 0,0 0 0,1 1 0,-1-1 0,0 0 0,0 0 0,0 1 0,-1-2 0,1-40 0,0 4 0,6-47 0,-5 74 0,1-1 0,1 1 0,0-1 0,0 1 0,1 0 0,1 0 0,0 1 0,8-15 0,-8 20 0,-1-1 0,1 1 0,0 0 0,0 0 0,0 0 0,1 0 0,-1 1 0,1 0 0,0 1 0,1-1 0,-1 1 0,0 0 0,1 1 0,0-1 0,0 1 0,0 1 0,0-1 0,11 0 0,3 1 0,1 0 0,-1 2 0,0 1 0,41 8 0,18 9 0,-43-9 0,40 5 0,-70-14 0,0 0 0,0-1 0,0 0 0,0 0 0,0-1 0,10-1 0,-14 1 0,1 0 0,-1-1 0,0 1 0,1 0 0,-1-1 0,0 0 0,0 0 0,0 0 0,0 0 0,0 0 0,0 0 0,-1-1 0,1 0 0,1-2 0,2-3 0,-1-1 0,0 1 0,0-1 0,5-17 0,9-39 0,-15 52 0,5-29 0,-5 23 0,7-21 0,-10 39 0,-1 0 0,0 0 0,1 0 0,-1 0 0,1 0 0,-1 0 0,1 0 0,0 0 0,-1 0 0,1 1 0,0-1 0,-1 0 0,1 1 0,0-1 0,0 0 0,0 1 0,0-1 0,0 1 0,1-1 0,1 0 0,0 0 0,0 1 0,0-1 0,0 1 0,4 0 0,6 0 0,10-3 0,0-1 0,-1-1 0,1 0 0,-1-2 0,0-1 0,0 0 0,20-12 0,-20 8 0,0-1 0,-1-1 0,0-1 0,-2-1 0,0 0 0,23-26 0,-30 28 0,-1 0 0,17-27 0,-24 34 0,0-1 0,0 0 0,-1 0 0,0 0 0,-1 0 0,1 0 0,-1 0 0,0-9 0,-2 16 0,0 1 0,1-1 0,-1 0 0,0 1 0,0-1 0,0 1 0,0-1 0,0 0 0,0 1 0,0-1 0,-1 0 0,1 1 0,0-1 0,0 1 0,0-1 0,-1 0 0,1 1 0,0-1 0,-1 1 0,1-1 0,0 1 0,-1-1 0,0 0 0,0 1 0,1 0 0,-1 0 0,0 0 0,1 0 0,-1 0 0,1 0 0,-1 1 0,0-1 0,1 0 0,-1 0 0,1 1 0,-1-1 0,0 0 0,1 1 0,-1-1 0,1 0 0,-1 1 0,1-1 0,0 1 0,-1-1 0,1 1 0,-1-1 0,1 1 0,0-1 0,-1 2 0,-4 5 0,0 0 0,1 0 0,0 1 0,0 0 0,1 0 0,-5 15 0,-8 54 0,15-76 0,-4 34 0,1-1 0,2 1 0,3 59 0,1-71 0,1 0 0,1 1 0,1-2 0,1 1 0,1-1 0,14 32 0,-17-47 0,0 0 0,0 0 0,0 0 0,0-1 0,1 0 0,0 0 0,1 0 0,5 5 0,-7-8 0,0 0 0,0-1 0,-1 1 0,1-1 0,1 0 0,-1 0 0,0-1 0,0 1 0,1-1 0,-1 0 0,1 0 0,-1-1 0,1 1 0,-1-1 0,6 0 0,0-1 9,-1-1 0,1 0 0,-1 0 0,0 0 0,0-1 0,0-1 0,0 0 0,-1 0 0,1 0 0,8-8-1,7-5-739,41-39-1,-5-3-6094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24575,'0'0'0,"0"0"0,0 0 0,2 2 0,4 0 0,6 1 0,7-2 0,8-3 0,7-6 0,6-7 0,-2-2 0,-6 1-8191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176 247 24575,'0'-13'0,"0"11"0,0 0 0,0 0 0,0 0 0,-1 0 0,1 0 0,0 0 0,-1 0 0,0 0 0,0 0 0,1 1 0,-1-1 0,0 0 0,0 0 0,-2-2 0,2 4 0,0-1 0,0 0 0,1 1 0,-1-1 0,0 0 0,0 1 0,0-1 0,0 1 0,0 0 0,0-1 0,0 1 0,0 0 0,0-1 0,0 1 0,0 0 0,0 0 0,0 0 0,0 0 0,0 0 0,0 0 0,0 0 0,0 0 0,0 1 0,-1-1 0,1 0 0,0 1 0,0-1 0,1 0 0,-3 2 0,-3 2 0,-1 0 0,1 0 0,1 1 0,-1 0 0,1 0 0,0 0 0,0 1 0,0-1 0,-5 10 0,-1 2 0,2 0 0,-11 26 0,12-24 0,1 0 0,-6 30 0,11-38 0,0 1 0,1 0 0,0 0 0,1-1 0,2 21 0,-2-28 0,1-1 0,-1 1 0,1-1 0,0 0 0,0 0 0,0 1 0,1-1 0,-1 0 0,1 0 0,0 0 0,0 0 0,0-1 0,3 4 0,-4-4 0,1-1 0,0 0 0,0 0 0,-1 0 0,1 0 0,0 0 0,0 0 0,0 0 0,0-1 0,0 1 0,0-1 0,0 1 0,0-1 0,0 0 0,0 0 0,1 0 0,-1 0 0,0 0 0,0 0 0,0 0 0,0-1 0,4-1 0,2-1 0,1 0 0,-1-1 0,0 0 0,0-1 0,0 0 0,-1 0 0,0-1 0,0 0 0,0 0 0,11-13 0,-4 0 0,0 1 0,-1-2 0,12-23 0,-10 14 0,-2-1 0,10-35 0,13-65 0,-21 72 0,-14 56 0,0-5 0,1 1 0,0-1 0,0 1 0,1 0 0,5-10 0,-7 15 0,0 0 0,0 0 0,0-1 0,0 1 0,0 0 0,0 0 0,1 0 0,-1 0 0,0 0 0,1 1 0,-1-1 0,0 0 0,1 1 0,-1-1 0,1 1 0,-1-1 0,1 1 0,-1-1 0,1 1 0,0 0 0,-1 0 0,1 0 0,-1 0 0,1 0 0,-1 0 0,1 1 0,0-1 0,2 1 0,6 2 0,0 1 0,0 0 0,-1 0 0,10 7 0,37 25 0,-10-6 0,55 24 0,-80-45 0,0 0 0,1-2 0,23 5 0,-36-10 0,-1-1 0,1 0 0,-1-1 0,1 0 0,-1 0 0,1-1 0,-1 0 0,1 0 0,-1-1 0,14-4 0,-18 5 0,0-1 0,1 0 0,-1 0 0,0-1 0,0 1 0,0-1 0,-1 0 0,1 0 0,-1 0 0,1 0 0,-1-1 0,0 1 0,0-1 0,-1 0 0,1 0 0,-1 0 0,0 0 0,0 0 0,0 0 0,2-9 0,-3 7 0,0 0 0,0 0 0,-1 0 0,0 0 0,0-1 0,-1 1 0,0 0 0,0 0 0,0 0 0,0 0 0,-1 0 0,0 1 0,-1-1 0,1 0 0,-1 1 0,0 0 0,-5-8 0,7 12 0,1 0 0,-1 1 0,1-1 0,-1 0 0,0 0 0,0 0 0,1 0 0,-1 1 0,0-1 0,0 0 0,0 1 0,0-1 0,1 0 0,-1 1 0,0-1 0,0 1 0,0 0 0,0-1 0,0 1 0,-1 0 0,1 0 0,0-1 0,0 1 0,0 0 0,-2 0 0,2 1 0,-1 0 0,0 0 0,0 0 0,1 0 0,-1 0 0,1 0 0,-1 0 0,1 0 0,-1 1 0,1-1 0,0 0 0,0 1 0,0 0 0,-1-1 0,0 3 0,-7 14 0,0 0 0,2 1 0,0-1 0,-8 35 0,-37 222-308,26 4-1496,23-210-4275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24575,'0'0'0,"0"3"0,4 103 0,1-1 0,3 46-400,2 47-1203,4 38 677,0 9-1036,55 766 1109,-55-856-144,-1-42-453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17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67 24575,'9'-3'0,"5"-6"0,1 0 0,1 1 0,0 1 0,0 1 0,26-8 0,-25 10 0,0 2 0,1-1 0,-1 2 0,1 0 0,0 1 0,-1 1 0,1 1 0,-1 1 0,1 0 0,-1 1 0,19 7 0,-24-7 0,0 1 0,0 1 0,-1 0 0,0 0 0,0 1 0,-1 1 0,0 0 0,0 0 0,-1 1 0,0 0 0,0 0 0,-1 1 0,0 0 0,-1 1 0,0 0 0,6 13 0,-7-11 2,-2 1-1,1-1 1,-2 1-1,1 0 1,-2 0 0,0 0-1,-1 0 1,0 0-1,-1 0 1,-1 0-1,0 0 1,-3 14-1,-2-2-44,0-1 0,-2 0 0,-1 0 0,-1-1 0,-21 39 0,13-32-106,-1-2 1,-1 0-1,-2-1 0,0-2 0,-2 0 0,-1-1 1,-33 25-1,-128 75-978,-18-10-4509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5:3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24575,'1'13'0,"0"-1"0,1 1 0,1 0 0,5 18 0,1 3 0,98 441 0,-33-147 0,35 149 0,-65-327 0,-44-149-74,5 9 277,-5-10-236,0 1-1,0-1 1,0 0 0,1 0 0,-1 0 0,0 0-1,0 0 1,0 0 0,0 1 0,1-1 0,-1 0-1,0 0 1,0 0 0,0 0 0,1 0 0,-1 0-1,0 0 1,0 0 0,1 0 0,-1 0 0,0 0-1,0 0 1,0 0 0,1 0 0,-1 0 0,0 0-1,0 0 1,0 0 0,1 0 0,-1-1 0,0 1-1,0 0 1,0 0 0,0 0 0,1 0 0,-1 0 0,0 0-1,0-1 1,0 1 0,0 0 0,1 0 0,-1 0-1,0 0 1,0-1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24575,'-2'5'0,"0"5"0,1 1 0,0-1 0,1 0 0,1 19 0,0-4 0,17 324-142,-6-170-822,27 920-51,-14-304 167,25-2 456,-26-530 330,54 762-795,-58-509 618,-18-173 3313,-2-331-9820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28 168 24575,'0'0'0,"0"0"0,0 0 0,3 0 0,46 0 0,89-3 0,162-35 0,-1-16 0,-229 41 0,28-7 0,-23 4 0,77-6 0,-146 21 0,-4 1 0,1-1 0,0 1 0,0 0 0,0 0 0,0 1 0,3 0 0,-5-1 0,0 0 0,0 1 0,0-1 0,0 1 0,0-1 0,0 1 0,0 0 0,0-1 0,0 1 0,0 0 0,-1 0 0,1 0 0,0-1 0,0 1 0,-1 0 0,1 0 0,-1 0 0,1 0 0,0 2 0,7 18 0,0 1 0,-2 0 0,7 38 0,1 71 0,-11-98 0,59 593-716,79 287-945,11-124-560,130 1203 2221,-169-1285-195,-56-442-808,38 194 2968,-92-445-1468,6 48 1594,-8-53-1884,-1-1 0,0 0 1,0 0-1,-1 1 0,-2 10 0,3-18-207,-1 0 0,1 0 0,-1 0 0,1 0 0,-1 0 0,1 0 0,-1-1 0,1 1 0,-1 0 0,0 0 0,1-1 0,-1 1 0,0 0 0,0-1 0,0 1 0,1-1 0,-3 2 0,-17 5 0,15-5 0,-33 7 0,0-1 0,-61 4 0,49-7 0,-568 53-469,113-14-179,3 25 318,422-54 647,37-5 60,-1-2-1,-51 2 1,90-10-377,1 0 0,0 0 0,0-1 0,-1 1 0,1-1 0,0 0 0,0 0 0,-6-2 0,8 2 0,0 0 0,1 0 0,-1 0 0,1 0 0,-1 0 0,1-1 0,-1 1 0,1 0 0,0-1 0,0 1 0,0-1 0,0 0 0,0 1 0,0-1 0,0 0 0,0 1 0,1-1 0,-1 0 0,1 0 0,-1 1 0,1-1 0,-1-2 0,0-6 0,1 0 0,0 0 0,0 0 0,1 1 0,2-11 0,14-52 0,-10 47 0,18-73 0,105-443 0,-117 475-67,27-123-1231,-20 107-5528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394 939 24575,'0'0'0,"0"0"0,0 0 0,2-9 0,21-52 0,-14 41 0,-2-1 0,7-25 0,-10 27 0,-1 1 0,-1 0 0,-1-1 0,-2-26 0,0 32 0,0 1 0,-1 0 0,-1-1 0,0 1 0,0 0 0,-2 0 0,-7-16 0,8 22 0,0 0 0,0 1 0,0-1 0,-1 1 0,0 0 0,0 0 0,0 1 0,0 0 0,-1-1 0,0 2 0,0-1 0,0 1 0,0 0 0,-1 0 0,1 0 0,-1 1 0,0 0 0,-10-1 0,6 1 0,0 1 0,0 0 0,-1 0 0,1 1 0,0 1 0,0 0 0,-1 0 0,1 1 0,0 1 0,-18 6 0,20-5 0,1 0 0,0 1 0,0 0 0,0 1 0,1-1 0,0 1 0,0 1 0,0 0 0,1 0 0,0 0 0,0 0 0,-9 17 0,4-3 0,0 1 0,1 0 0,-11 43 0,16-48 0,-5 31 0,9-42 0,1 0 0,0 1 0,0-1 0,0 0 0,1 0 0,-1 0 0,1 0 0,4 10 0,-5-14 0,1 0 0,0 0 0,0 0 0,1 0 0,-1 0 0,0 0 0,1-1 0,-1 1 0,1 0 0,-1-1 0,1 1 0,0-1 0,-1 1 0,1-1 0,0 0 0,0 0 0,0 0 0,0 0 0,0 0 0,1 0 0,-1-1 0,0 1 0,0-1 0,0 1 0,1-1 0,-1 0 0,0 0 0,4 0 0,3-1 0,0 0 0,0 0 0,0-1 0,0 0 0,15-6 0,-5 0 0,1-1 0,-1 0 0,0-2 0,33-24 0,-41 26 0,-1 1 0,0-2 0,0 1 0,-1-2 0,-1 1 0,1-1 0,-2 0 0,13-25 0,-9 2 0,-11 34 0,0 0 0,0 0 0,0 0 0,0 0 0,0 0 0,0 0 0,0-1 0,1 1 0,-1 0 0,0 0 0,0 0 0,0 0 0,0 0 0,0 0 0,0 0 0,1 0 0,-1 0 0,0 0 0,0 0 0,0 0 0,0 0 0,0 0 0,0 0 0,1 0 0,-1 0 0,0 0 0,0 0 0,0 0 0,0 0 0,0 0 0,1 0 0,-1 0 0,0 0 0,0 0 0,0 0 0,0 0 0,0 0 0,0 1 0,0-1 0,1 0 0,-1 0 0,0 0 0,0 0 0,0 0 0,0 0 0,0 0 0,0 1 0,0-1 0,0 0 0,0 0 0,0 0 0,0 0 0,0 0 0,0 0 0,0 1 0,6 9 0,4 15 0,8 27 0,-10-24 0,16 46 68,147 514-1478,-156-527 1331,-4 1-1,8 121 1,-18-153 49,-2-1 1,-1 0-1,-1 0 1,-2 0-1,-1 0 0,-1 0 1,-1-1-1,-19 40 1,22-55 22,-2-1 1,1 0 0,-2-1-1,0 0 1,-11 13 0,14-18 100,-1-1-1,1 0 1,-1-1 0,0 1 0,0-1 0,0-1 0,0 1 0,-1-1 0,0 0 0,1 0 0,-11 2 0,8-3-27,0 0 1,-1-1-1,1 0 1,0-1-1,-1 0 1,1 0 0,-1-1-1,1 0 1,-12-4-1,9 2-48,0-1 0,1 0 0,-1-1-1,1-1 1,0 0 0,-15-11 0,13 7-24,0 0 1,0-2-1,1 1 1,1-2-1,0 1 1,1-1-1,0-1 1,1 0-1,0-1 1,-10-25-1,14 27 6,1 0 0,1 0 0,0 0 0,1-1 0,1 1 0,0-1 0,0 1 0,2-1 0,0 1 0,0-1 0,6-24 0,3 1-50,2 1-1,32-69 1,-2 22-135,88-129 0,73-65-94,-116 161 243,-50 67 35,32-58 0,-60 90 0,0-1 0,-1 0 0,0 0 0,-2 0 0,0-1 0,-1 0 0,3-29 0,-7 42 45,-1 0 1,0 0-1,0 0 1,-1 0-1,1 0 0,-1 0 1,-1 0-1,-2-10 1,3 14-30,0 0 0,0 0 1,0 0-1,0 0 0,0 0 1,-1 0-1,1 0 0,-1 0 1,1 1-1,-1-1 0,0 0 1,0 1-1,1 0 0,-1-1 1,0 1-1,0 0 1,0 0-1,-1 0 0,1 0 1,0 0-1,0 0 0,0 1 1,-1-1-1,-3 1 0,4-1-16,0 1 0,0 0 0,1 0 0,-1 0 0,0 0 0,0 0 0,0 1 0,1-1 0,-1 1 0,0-1 0,1 1 0,-1-1 0,0 1 0,-1 1 0,2-1 0,-1 0 0,1 0 0,0 0 0,1 0 0,-1 1 0,0-1 0,0 0 0,0 0 0,1 1 0,-1-1 0,1 0 0,-1 1 0,1-1 0,-1 0 0,1 1 0,0-1 0,0 1 0,-1 1 0,1 7 0,1 0 0,-1 0 0,1 0 0,1-1 0,0 1 0,0-1 0,1 1 0,5 12 0,1-4 0,0 0 0,1 0 0,13 18 0,-14-23 0,2 0 0,-1-1 0,18 15 0,-20-20 0,0-1 0,1 1 0,-1-2 0,1 1 0,1-1 0,12 5 0,-21-9 0,1-1 0,-1 1 0,1-1 0,-1 0 0,1 1 0,0-1 0,-1 0 0,1 0 0,-1 0 0,1 0 0,0 0 0,-1 0 0,1 0 0,-1-1 0,1 1 0,-1 0 0,1-1 0,-1 0 0,1 1 0,-1-1 0,1 0 0,-1 0 0,0 1 0,0-1 0,1 0 0,-1 0 0,0 0 0,0-1 0,0 1 0,0 0 0,2-3 0,0-3 0,1 1 0,-1-2 0,0 1 0,0 0 0,1-10 0,-2 10 0,14-57 0,-12 41 0,1 0 0,16-39 0,-20 60 0,0-1 0,0 1 0,0 0 0,1-1 0,-1 1 0,1 0 0,0 0 0,-1 0 0,1 0 0,0 1 0,0-1 0,0 0 0,0 1 0,1-1 0,-1 1 0,0 0 0,1-1 0,-1 1 0,0 1 0,1-1 0,0 0 0,-1 0 0,5 0 0,-2 1 0,0 0 0,-1 1 0,1-1 0,0 1 0,0 0 0,0 0 0,0 0 0,-1 1 0,1 0 0,-1 0 0,9 4 0,-1 2 0,0 1 0,-1 1 0,0 0 0,0 0 0,-1 1 0,13 17 0,1 1 0,-22-27 0,-1 0 0,1 0 0,0-1 0,-1 1 0,1-1 0,0 1 0,0-1 0,0 0 0,0 0 0,0 1 0,1-2 0,-1 1 0,4 1 0,-4-2 0,0 1 0,0-1 0,0-1 0,0 1 0,0 0 0,0 0 0,0-1 0,0 1 0,0-1 0,-1 1 0,1-1 0,0 0 0,0 0 0,-1 0 0,1 0 0,0 0 0,1-2 0,14-11 0,0-2 0,-2 0 0,20-26 0,-20 24 0,0 0 0,1 1 0,21-17 0,-25 25 0,1 1 0,0 0 0,0 1 0,15-6 0,60-18 0,-15 5 0,-40 13 0,-2-1 0,0-2 0,51-35 0,-66 38 0,1 0 0,-2-1 0,0 0 0,-1-1 0,0-1 0,-1-1 0,17-28 0,-25 38 0,4-9 0,10-23 0,-17 35 0,-1 0 0,1 1 0,-1-1 0,0 0 0,0-1 0,-1 1 0,1 0 0,-1 0 0,0 0 0,0 0 0,-1-9 0,1 13 0,0-1 0,0 1 0,0-1 0,0 0 0,-1 1 0,1-1 0,0 0 0,0 1 0,-1-1 0,1 1 0,0-1 0,-1 1 0,1-1 0,0 0 0,-1 1 0,1 0 0,-1-1 0,1 1 0,-1-1 0,1 1 0,-1-1 0,1 1 0,-1 0 0,1-1 0,-1 1 0,0 0 0,1 0 0,-1 0 0,1-1 0,-1 1 0,0 0 0,1 0 0,-1 0 0,0 0 0,1 0 0,-1 0 0,0 0 0,1 0 0,-1 0 0,0 0 0,1 1 0,-1-1 0,1 0 0,-1 0 0,0 1 0,0 0 0,-3 1 0,1 0 0,-1 0 0,1 1 0,0-1 0,-1 1 0,-3 4 0,-4 7 0,0 0 0,0 0 0,1 1 0,1 1 0,1 0 0,0 0 0,1 0 0,1 1 0,0 0 0,1 0 0,-2 20 0,6-31 0,0 0 0,1 0 0,0 0 0,0 0 0,1 0 0,0 0 0,0-1 0,3 11 0,-3-13 0,0-1 0,0 1 0,0-1 0,1 1 0,-1-1 0,1 1 0,0-1 0,0 0 0,-1 0 0,1 0 0,0 0 0,1 0 0,-1-1 0,0 1 0,1-1 0,-1 1 0,0-1 0,1 0 0,0 0 0,3 2 0,2-2 0,0 1 0,0-1 0,0 0 0,0-1 0,0 0 0,1 0 0,9-2 0,1-1 0,36-11 0,-34 7 17,-1-1 0,-1-1 1,1-1-1,-1 0 0,-1-1 0,26-21 0,-20 12-388,-2-1-1,0-1 1,36-47 0,-23 18-6455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369 704 24575,'0'0'0,"7"-15"0,4-7 0,-1 1 0,-1-2 0,-1 1 0,-1-1 0,6-31 0,-7 16 0,-3-1 0,-1-72 0,-4 83 0,-1 1 0,-1-1 0,-2 0 0,-15-45 0,16 60 0,0 1 0,-1 0 0,0 0 0,-1 0 0,-1 1 0,1 0 0,-2 0 0,-13-13 0,18 20 0,0 1 0,-1-1 0,1 1 0,-1 0 0,0 0 0,0 1 0,0-1 0,0 1 0,-11-3 0,12 4 0,0 1 0,-1-1 0,1 1 0,0 0 0,0 0 0,0 1 0,0-1 0,-1 1 0,1 0 0,0 0 0,0 0 0,0 1 0,0-1 0,-6 4 0,4-1 0,-1 0 0,1 1 0,0-1 0,1 1 0,-1 0 0,-9 12 0,6-5 0,0 2 0,-11 19 0,4-1-15,1 1-1,-16 58 1,-6 74-502,29-115 446,-3 80 1,11-108 74,1-1 0,0 1 0,2-1 0,0 1 0,2-1 0,8 26 0,-10-41-4,-1 1 0,1-1 0,0 0 0,1 0 0,-1 0 0,1 0 0,0-1 0,1 0 0,5 7 0,-7-10 0,-1 0 0,1 0 0,-1-1 0,1 1 0,0-1 0,-1 1 0,1-1 0,0 0 0,0 0 0,0 0 0,0 0 0,0-1 0,0 1 0,0-1 0,0 0 0,1 0 0,-1 0 0,0 0 0,0 0 0,0-1 0,0 0 0,4-1 0,2-1 42,0 0 0,-1-1 1,0 0-1,1-1 0,-1 0 1,-1 0-1,9-8 0,3-4 127,25-29 0,-24 21-169,-1-1 0,-2 0 0,0-2 0,-2 0 0,0-1 0,15-45 0,-4-8 0,18-99 0,-27 84 0,-8 38 0,-9 57 0,1 0 0,-1-1 0,1 1 0,-1 0 0,1 0 0,0 0 0,0 0 0,0 0 0,0 0 0,0 0 0,0 0 0,1 0 0,1-2 0,-1 3 0,-1 0 0,1 0 0,0 0 0,-1 0 0,1 0 0,0 1 0,0-1 0,0 0 0,0 1 0,0 0 0,-1-1 0,1 1 0,0 0 0,0 0 0,3 0 0,9 1 0,0 0 0,1 1 0,-1 1 0,16 5 0,56 22 0,-66-22 0,97 42 0,-28-10 0,-80-37-136,0 1-1,0-1 1,0-1-1,0 0 1,1 0-1,-1-1 1,1 0-1,-1-1 0,11 0 1,5-3-6690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24575,'0'0'0,"-2"0"0,-2 4 0,-3 7 0,-1 14 0,-2 22 0,-3 26 0,-5 26 0,-2 18 0,-6 15-1027,-8 8 1027,-4-4 0,1-11 0,4-18 0,6-24 0,9-26-7164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24575,'0'5'0,"1"16"0,1-1 0,1 1 0,6 22 0,-2-11 0,60 374-909,-19-106-113,235 908-49,-275-1177-4118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24575,'0'-2'0,"1"1"0,-1-1 0,1 0 0,-1 1 0,1-1 0,-1 1 0,1-1 0,0 1 0,0-1 0,0 1 0,1-2 0,0-1 0,17-26 0,36-42 0,-43 57 0,-4 5 0,1 0 0,0 1 0,0 0 0,1 0 0,0 1 0,1 0 0,-1 1 0,2 0 0,-1 1 0,1 0 0,0 1 0,0 0 0,0 1 0,25-5 0,-23 7 0,-1 0 0,1 0 0,0 2 0,0 0 0,0 0 0,15 3 0,-22-1 0,-1-1 0,0 1 0,1 0 0,-1 0 0,0 1 0,9 5 0,-11-6 0,-1 0 0,0 1 0,1 0 0,-1 0 0,0 0 0,-1 0 0,1 0 0,0 0 0,-1 1 0,0-1 0,3 6 0,-3-2 0,1 0 0,-1 0 0,0 0 0,-1 1 0,0-1 0,0 0 0,-1 1 0,1-1 0,-2 1 0,1-1 0,-1 1 0,-3 12 0,-1 1 0,-2 0 0,0-1 0,-11 23 0,-24 38 0,35-70 0,0-1 0,-1 1 0,0-2 0,-18 19 0,23-26-76,1 0 1,-1 0-1,0 0 0,1 0 0,-1 0 0,0-1 0,0 1 0,0-1 1,0 0-1,0 0 0,-1 0 0,1 0 0,0 0 0,0-1 1,-1 0-1,1 1 0,-6-2 0,-13-5-6750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24575,'0'7'0,"1"0"0,0 0 0,2 9 0,0 0 0,118 684-2242,-102-587 1760,84 641-2414,-77-495 1030,42 368 778,81 460-1398,25 201 2566,-82-467-792,-29 3 764,-33 31-52,-16 1 0,-11-643 0,5 774 272,-6-575-200,-9 3 1755,1-328-549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3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24575,'-1'1'0,"-1"0"0,1-1 0,-1 1 0,1 0 0,-1 0 0,1 0 0,0 0 0,0 1 0,-1-1 0,1 0 0,0 0 0,0 1 0,0-1 0,0 1 0,1-1 0,-2 3 0,2-3 0,1-1 0,0 0 0,0 0 0,-1 1 0,1-1 0,0 0 0,0 0 0,0 0 0,-1 0 0,1 0 0,0 0 0,0 0 0,1 0 0,1 0 0,49 9 0,0 0 0,137-2 0,-133-7 0,172 1-787,200 4-245,1401 51-913,-814 22 1945,-457-27 0,2-43 0,198-62 0,-291 15 0,1 18 0,582 55-1678,-847-9 1631,-166-18 416,0 2 1,-1 1-1,49 22 1,-63-21 26,-2 0 0,0 2 0,0 0 0,-1 1 0,-1 1 0,0 1 0,-1 0 0,-1 1 0,22 30 0,-10-8-383,-3 2 0,-1 0-1,32 77 1,-19-20-517,37 152 0,4 112-979,-73-337 1268,269 1473-1757,-145-770 1487,84 709 485,-131-708 0,-28-227 0,85 892-2020,-46-123 1615,-52-103 241,-50-317-478,8-820 708,-8 112 809,5-113 98,-1 1 1,-12 43-1,13-63-664,0-1 0,-1 0 1,0 0-1,-1 0 1,0-1-1,0 1 0,-1-2 1,0 1-1,0-1 0,-1 0 1,0 0-1,-1-1 0,-17 12 1,2-5-270,-1 0 1,-1-2-1,0 0 1,-36 9-1,-184 41-24,-4-19-769,226-39 572,-570 74-1022,-3-20-622,25-2 933,339-30 892,-305 30 0,-2-24 0,-27-41 50,1-30-298,-504-13-742,346 23 1128,504 17-116,191 11-13,-469-28 2101,4-30 199,406 44-1830,-1 4 1,-110 2-1,186 9-479,1-1 0,-1 0 0,1 0 0,-1-1 0,1-1 0,-23-8 0,26 8 0,0-2 0,1 1 0,-1-1 0,1 0 0,0-1 0,0 0 0,1 0 0,0-1 0,-10-10 0,10 8 0,0-1 0,0 0 0,1 0 0,0 0 0,1-1 0,-7-18 0,5 4 0,0-2 0,-4-31 0,-7-89 0,-7-89-1365,-1-27-5461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3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22 432 24575,'-17'7'0,"12"-3"0,14-5 0,6-1 0,0 0 0,0 1 0,24 2 0,18-1 0,233-43 0,-219 29 0,433-101-866,-224 16 840,32-9-4,-311 108 30,16-6 152,1 1 0,-1 1 1,1 0-1,0 2 0,26-1 0,-36 4-145,-8-1-7,0 0 0,0 0 0,0 0 0,0 0 0,0 0 0,0 0 0,0 0 0,0 0 0,0 0 0,0 0 1,0 0-1,0 0 0,0 0 0,0 0 0,0 0 0,0 0 0,0 0 0,0 0 0,0 0 0,0 0 0,0 0 0,0 0 0,0 0 0,0 0 0,0 0 0,0 0 0,0 0 1,0 0-1,0 0 0,0 0 0,0 0 0,0 0 0,0 0 0,0 1 0,0-1 0,0 0 0,0 0 0,0 0 0,0 0 0,0 0 0,0 0 0,0 0 0,0 0 0,0 0 0,0 0 1,0 0-1,0 0 0,0 0 0,0 0 0,-14 2-1,3 1 1,8-2 0,1 0 0,0 1 0,0-1 0,0 1 0,0-1 0,0 1 0,0 0 0,1 0 0,-1 0 0,0 0 0,1 0 0,0 0 0,-2 4 0,-2 5 0,-6 18 0,7-20 0,-1 5 0,1-1 0,0 1 0,1 0 0,0 0 0,2 1 0,-1-1 0,2 27 0,1-33 0,0 0 0,0-1 0,1 1 0,0 0 0,0-1 0,1 0 0,0 0 0,0 1 0,1-2 0,0 1 0,0 0 0,0-1 0,1 0 0,0 0 0,0 0 0,8 6 0,-6-6 0,1-1 0,0 1 0,0-1 0,0 0 0,1-1 0,0 0 0,-1-1 0,2 1 0,-1-2 0,0 1 0,0-1 0,1-1 0,-1 0 0,16 0 0,-19-1 0,1 0 0,-1-1 0,0 0 0,1 0 0,-1-1 0,0 1 0,0-1 0,0-1 0,0 1 0,0-1 0,-1 0 0,1 0 0,-1-1 0,0 0 0,0 1 0,0-2 0,-1 1 0,1-1 0,-1 1 0,0-1 0,0 0 0,5-11 0,-5 9 0,-1 0 0,0 0 0,-1-1 0,0 1 0,0-1 0,0 0 0,-1 1 0,-1-1 0,1 0 0,-1 0 0,0 0 0,-1 0 0,0 0 0,0 1 0,-1-1 0,-3-10 0,1 6 0,0 0 0,-1 1 0,-1-1 0,0 1 0,-1 0 0,0 0 0,0 1 0,-1 0 0,-12-11 0,8 9 0,-1 0 0,-1 2 0,1-1 0,-2 2 0,-20-11 0,28 16 0,0 1 0,0 0 0,-1 0 0,1 1 0,-1 0 0,0 1 0,0-1 0,0 2 0,1-1 0,-1 1 0,0 0 0,0 0 0,-14 4 0,11-1-682,-17 7-1,-6 6-6143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589 944 24575,'-6'-5'0,"2"0"0,-9-12 0,0 0 0,-2-1 0,-2 0 0,-18-16 0,28 29 0,0 0 0,0 0 0,0 0 0,-1 1 0,0 0 0,0 1 0,0 0 0,0 0 0,-10-2 0,6 2 0,-1 1 0,1 0 0,-1 1 0,1 1 0,-1 0 0,0 0 0,1 2 0,-1-1 0,1 1 0,-1 1 0,1 1 0,0-1 0,0 2 0,1 0 0,-1 0 0,1 1 0,0 0 0,1 1 0,-1 0 0,-14 14 0,12-8 0,0 1 0,1-1 0,0 2 0,2 0 0,-1 0 0,2 1 0,0 0 0,-11 28 0,15-28 0,0-1 0,1 0 0,0 1 0,1 0 0,1 0 0,0 0 0,2 0 0,0 0 0,0 1 0,4 16 0,-3-27 0,0-1 0,0 0 0,1 0 0,-1 1 0,1-1 0,1-1 0,3 9 0,-4-11 0,-1 0 0,1 0 0,-1-1 0,1 1 0,0 0 0,-1-1 0,1 1 0,0-1 0,0 0 0,0 1 0,0-1 0,0 0 0,0 0 0,0 0 0,1-1 0,-1 1 0,0 0 0,0-1 0,5 1 0,-1-1 0,1-1 0,-1 1 0,1-1 0,-1 0 0,1-1 0,-1 0 0,0 0 0,1 0 0,-1-1 0,0 1 0,-1-2 0,1 1 0,5-5 0,-2 2 0,0-1 0,-1 0 0,0-1 0,0 0 0,-1 0 0,0 0 0,8-13 0,-4 0 0,0-1 0,-2 0 0,0 0 0,-1-1 0,-2 0 0,7-39 0,-7 16 0,-2 1 0,-2-74 0,-8 31 0,-31-155 0,-44-81 0,76 306 0,0 0 0,0 0 0,1-1 0,-2-28 0,9 77 0,2-2 0,14 51 0,-12-56 0,90 280 0,20-4 0,1 6 0,-96-248-1365,-15-41-5461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3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24575,'2'0'0,"1"0"0,-1-1 0,1 1 0,-1 0 0,0-1 0,3 0 0,10-3 0,415-35-570,-262 28 193,478-63 226,-592 65 634,95-28 0,-149 37-480,0 0-1,0 0 0,1 0 1,-1 0-1,0 0 1,0 0-1,1 0 0,-1-1 1,0 1-1,0 0 0,1 0 1,-1 0-1,0 0 1,0 0-1,1 0 0,-1 0 1,0 0-1,0-1 0,0 1 1,0 0-1,1 0 0,-1 0 1,0 0-1,0-1 1,0 1-1,0 0 0,1 0 1,-1-1-1,0 1 0,0 0 1,0 0-1,0 0 1,0-1-1,0 1 0,0 0 1,0 0-1,0-1 0,0 1 1,0 0-1,0 0 0,0-1 1,0 1-1,0 0 1,0 0-1,0-1 0,0 1 1,0 0-1,0 0 0,0-1 1,0 1-1,-1 0 0,1 0 1,0 0-1,0-1 1,0 1-1,0 0 0,-1 0 1,1 0-1,0-1 0,-1 0-3,-1 0 0,1 1 0,0-1 0,0 0 0,-1 0 0,1 1 0,0-1-1,-3 0 1,0 0 1,0 1 0,1-1 0,-1 1 0,0 0 0,1 0 0,-1 0 0,0 1 0,1-1 0,-1 1 0,0 0 0,-6 2 0,4 0 0,1 0 0,-1 0 0,1 0 0,-1 1 0,1-1 0,-6 7 0,-1 2 0,0 1 0,1 0 0,1 1 0,-11 18 0,11-16 0,2 0 0,-1 1 0,2-1 0,-8 26 0,13-34 0,1-1 0,-1 1 0,1 0 0,1 0 0,0 12 0,0-16 0,1 1 0,-1 0 0,1-1 0,0 1 0,1-1 0,-1 1 0,1-1 0,0 1 0,0-1 0,3 4 0,-1-3 0,-1-1 0,1-1 0,-1 1 0,1 0 0,0-1 0,1 0 0,-1 0 0,0 0 0,1-1 0,0 1 0,-1-1 0,1 0 0,0-1 0,0 1 0,8 1 0,1-1 0,0 0 0,-1-1 0,1 0 0,23-3 0,-27 2 0,0-2 0,-1 1 0,1-1 0,-1-1 0,1 1 0,-1-2 0,0 1 0,0-1 0,12-8 0,-16 8 0,1 0 0,-1 0 0,1-1 0,-1 0 0,-1 0 0,1 0 0,-1-1 0,1 0 0,-2 0 0,1 0 0,-1 0 0,0 0 0,4-12 0,-5 11 0,0 0 0,0 0 0,-1 0 0,0 0 0,-1-1 0,0 1 0,0 0 0,0 0 0,-1 0 0,0-1 0,0 1 0,-1 0 0,0 0 0,-4-9 0,4 11 0,0 1 0,-1-1 0,1 1 0,-1-1 0,0 1 0,0 0 0,-1 0 0,1 0 0,-1 1 0,0-1 0,0 1 0,0 0 0,0 0 0,-1 0 0,1 1 0,-1 0 0,1 0 0,-1 0 0,0 0 0,-10-2 0,4 3-273,-1 0 0,0 1 0,0 0 0,-20 3 0,-6 3-6553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3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24575,'0'0'0,"0"0"0,0 0 0,0 0 0,309 5-36,70 0-582,-324-6 618,571-14 0,-412-1 654,-216 16-654,0 0 0,1 1 0,-1-1 0,0 0 0,0 1 0,0 0 0,1-1 0,-1 1 0,0 0 0,1 0 0,-1 0 0,0 0 0,1 0 0,-1 0 0,1 0 0,0 0 0,-1 1 0,1-1 0,0 0 0,0 1 0,0-1 0,-1 3 0,-2 4 0,1 0 0,0 0 0,1 0 0,0 0 0,0 1 0,0-1 0,1 0 0,1 1 0,0 12 0,0-8 0,2-1 0,-1 1 0,2-1 0,-1 1 0,8 20 0,-7-27 0,0 0 0,0 0 0,0-1 0,0 1 0,1-1 0,0 1 0,0-1 0,1 0 0,-1 0 0,1-1 0,0 0 0,0 1 0,0-2 0,11 7 0,-8-7 0,-1 1 0,1-1 0,0-1 0,0 0 0,0 0 0,1 0 0,-1-1 0,0-1 0,0 1 0,1-1 0,9-1 0,-9 0 0,1-1 0,-1 1 0,0-2 0,0 1 0,0-1 0,11-5 0,-16 6 0,0 0 0,-1 0 0,1 0 0,-1-1 0,1 1 0,-1-1 0,0 0 0,0 0 0,0 0 0,-1 0 0,1 0 0,-1-1 0,1 1 0,-1-1 0,0 0 0,2-5 0,-4 7 0,1 0 0,-1 1 0,1-1 0,-1 0 0,0 1 0,0-1 0,0 0 0,0 0 0,0 1 0,0-1 0,0 0 0,0 0 0,-1 1 0,1-1 0,-1 0 0,1 0 0,-1 1 0,0-1 0,1 1 0,-1-1 0,0 1 0,0-1 0,0 1 0,0-1 0,0 1 0,-1 0 0,1 0 0,0-1 0,-1 1 0,1 0 0,-3-1 0,-1 0 0,1-1 0,-1 1 0,0 0 0,0 1 0,0-1 0,-1 1 0,1 0 0,0 0 0,-8 0 0,-11 1 29,1 2 1,-44 7-1,-46 17-789,89-20 67,-44 12-6133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3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24575,'3'0'0,"0"1"0,-1-1 0,1 1 0,0 0 0,-1-1 0,1 1 0,3 2 0,9 3 0,7-2 0,-1-1 0,0 0 0,24-1 0,-12 0 0,124 10 0,36 3 0,-135-14 0,77-6 0,-104 1 0,291-21 0,-103 11 0,-180 8 0,0-1 0,0-2 0,55-21 0,-67 17-1365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3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 24575,'0'0'0,"0"0"0,-1 1 0,0 1 0,-1-1 0,1 0 0,0 0 0,0 1 0,0-1 0,0 0 0,1 1 0,-1-1 0,-1 3 0,1-1 0,-8 14 0,0 0 0,2 1 0,0 0 0,-7 30 0,8-21 0,1 0 0,-2 46 0,7-69 0,0 1 0,0 0 0,1-1 0,-1 1 0,1-1 0,2 8 0,-2-10 0,0 0 0,-1 0 0,1 0 0,1 0 0,-1-1 0,0 1 0,0 0 0,1-1 0,-1 1 0,0-1 0,1 1 0,0-1 0,-1 0 0,1 0 0,0 0 0,0 0 0,2 1 0,5 2 0,0-1 0,0 0 0,0-1 0,1 0 0,-1 0 0,1-1 0,-1 0 0,1-1 0,0 0 0,-1-1 0,1 0 0,-1 0 0,1-1 0,-1 0 0,1-1 0,-1 0 0,0 0 0,0-1 0,-1 0 0,1-1 0,-1 0 0,0 0 0,10-9 0,-11 8 0,0 0 0,0-1 0,0 0 0,-1 0 0,0 0 0,8-14 0,-11 16 0,0-1 0,-1 1 0,1-1 0,-1 0 0,-1 0 0,1 0 0,-1-1 0,0 1 0,0 0 0,-1-12 0,0 7 0,-1 1 0,0-1 0,-1 1 0,-1 0 0,1-1 0,-2 1 0,-8-18 0,11 24 0,-2 0 0,1 0 0,0 0 0,-1 0 0,0 1 0,0-1 0,0 1 0,0-1 0,0 1 0,-1 0 0,1 1 0,-1-1 0,0 1 0,0-1 0,0 1 0,0 0 0,0 1 0,-1-1 0,1 1 0,-8-2 0,2 2 0,1 1 0,-1 0 0,0 1 0,0 0 0,0 0 0,1 1 0,-1 1 0,-16 6 0,3 0 0,0 1 0,-28 18 0,33-16-341,-1 1 0,2 1-1,-23 21 1,7 0-6485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4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24575,'7'-14'0,"-7"13"0,0 1 0,0 0 0,0 0 0,0 0 0,0 0 0,0 0 0,0 0 0,0 0 0,0 0 0,1-1 0,-1 1 0,0 0 0,0 0 0,0 0 0,0 0 0,0 0 0,0 0 0,0 0 0,0 0 0,0 0 0,0 0 0,0 0 0,1 0 0,-1 0 0,0 0 0,0 0 0,0-1 0,0 1 0,0 0 0,0 0 0,0 0 0,1 0 0,-1 0 0,0 0 0,0 0 0,0 0 0,0 0 0,0 0 0,0 1 0,3 4 0,0 17 0,-1-6 0,80 534 0,-64-412 0,2 17 0,-16-108 0,-3 63 0,-1-110-32,0 0 1,0 0-1,0 1 0,0-1 0,0 0 1,0 0-1,0 0 0,0 0 0,0 1 1,0-1-1,0 0 0,0 0 0,0 0 1,0 0-1,0 1 0,0-1 0,0 0 1,0 0-1,0 0 0,-1 0 0,1 1 1,0-1-1,0 0 0,0 0 0,0 0 1,0 0-1,0 0 0,-1 0 0,1 0 1,0 1-1,0-1 0,0 0 0,0 0 1,-1 0-1,1 0 0,0 0 0,0 0 1,0 0-1,0 0 0,-1 0 0,1 0 1,0 0-1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4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24575,'13'0'0,"182"-10"0,-124 5 0,700-65-968,-661 56 944,-1-5-1,-1-4 1,166-59 0,-237 67 768,-19 7-664,1 1 1,-1 1-1,37-7 0,-22 8-80,-19 2 0,0 1 0,25-1 0,-46 17 0,3-3 0,1-1 0,1 1 0,0 0 0,0-1 0,1 1 0,0 0 0,1 0 0,2 14 0,0-8 0,0 1 0,2-1 0,0 1 0,9 21 0,-8-26 0,1 0 0,1 0 0,0 0 0,1-1 0,0 0 0,1-1 0,0 0 0,1 0 0,0-1 0,0 0 0,1-1 0,13 8 0,-16-11 0,1-2 0,-1 1 0,1-1 0,0-1 0,0 1 0,0-1 0,0-1 0,13 2 0,-14-3 0,-1-1 0,1 1 0,0-2 0,0 1 0,0-1 0,0 0 0,-1-1 0,1 0 0,0 0 0,13-7 0,-10 4 0,0-1 0,-1-1 0,0 0 0,0-1 0,-1 1 0,0-2 0,0 1 0,-1-1 0,0-1 0,0 1 0,7-15 0,-13 22 0,-1 0 0,0-1 0,1 1 0,-1-1 0,0 0 0,0 1 0,-1-1 0,1 0 0,-1 1 0,1-1 0,-1 0 0,0 0 0,0 0 0,0 1 0,-1-6 0,1 7 0,-1-1 0,0 0 0,0 0 0,0 0 0,0 0 0,0 1 0,0-1 0,0 1 0,0-1 0,-1 0 0,1 1 0,-1 0 0,1-1 0,-1 1 0,0 0 0,1 0 0,-1 0 0,0 0 0,0 0 0,1 0 0,-1 1 0,-3-1 0,-7-3 0,0 2 0,0 0 0,0 0 0,-18 0 0,-49 4 0,75-1 0,-32 1-682,-51 12-1,61-9-6143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4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79 24575,'-14'-2'0,"6"-1"0,-1-1 0,2 1 0,-1-1 0,-8-6 0,12 8 0,1-1 0,0 0 0,-1 0 0,1 0 0,0 0 0,0 0 0,1 0 0,-1-1 0,1 1 0,-3-6 0,5 9 0,-1-1 0,1 1 0,0 0 0,0-1 0,0 1 0,0 0 0,0-1 0,-1 1 0,1 0 0,0-1 0,0 1 0,0 0 0,0-1 0,0 1 0,0 0 0,0-1 0,0 1 0,0 0 0,0-1 0,1 1 0,-1-1 0,0 1 0,0 0 0,0-1 0,0 1 0,0 0 0,1 0 0,-1-1 0,0 1 0,0 0 0,0-1 0,1 1 0,-1 0 0,0 0 0,1-1 0,-1 1 0,0 0 0,0 0 0,1 0 0,-1 0 0,0-1 0,1 1 0,-1 0 0,0 0 0,1 0 0,-1 0 0,0 0 0,1 0 0,-1 0 0,1 0 0,-1 0 0,2 0 0,0 0 0,-1 0 0,1 0 0,-1 0 0,1 0 0,0 1 0,-1-1 0,1 0 0,-1 1 0,3 0 0,-1 1 0,-1 0 0,1 0 0,-1 1 0,1-1 0,-1 1 0,0-1 0,0 1 0,0-1 0,0 1 0,0 0 0,0 0 0,1 6 0,1 1 0,-1 0 0,4 20 0,-4-13 0,-1 0 0,-1 0 0,-1 0 0,0 0 0,-1 0 0,-1 0 0,-1-1 0,0 1 0,-10 28 0,6-26 0,-1-1 0,-1 1 0,0-2 0,-2 1 0,0-2 0,-1 1 0,-26 27 0,22-27 0,-2 0 0,1-2 0,-2 0 0,0-1 0,-1-1 0,0-1 0,-1-1 0,-23 9 0,35-16 0,7-3 0,3-2 0,19-1 0,101 7 0,-42-1 0,-46-3 0,-1-1 0,0-2 0,41-7 0,-58 5 0,0 1 0,0-2 0,-1 0 0,0-1 0,0 0 0,0-1 0,-1 0 0,0-1 0,13-11 0,-6 2-1365,-4 2-5461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4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69 190 24575,'-68'0'0,"74"-16"0,10-12 0,2 1 0,0 0 0,35-36 0,-53 62-22,3-2-146,0-1 0,0 1 0,1 0 1,-1 0-1,1 0 0,0 1 0,5-4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4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24575,'0'-1'0,"1"0"0,-1 0 0,0-1 0,1 1 0,-1 0 0,1 0 0,0 0 0,1-2 0,-2 2 0,5-9 0,-1 0 0,0 0 0,-1 0 0,0 0 0,-1-1 0,2-15 0,-2 18 0,-1 4 0,0-1 0,0 1 0,1 0 0,0 0 0,-1 0 0,2 0 0,-1 0 0,0 0 0,6-6 0,2-2 0,17-14 0,-20 20 0,6-7 0,14-13 0,42-30 0,-67 54 0,1 1 0,-1 0 0,0-1 0,1 1 0,-1 0 0,1 0 0,-1 0 0,1 0 0,4 0 0,-5 1 0,-1 0 0,0 0 0,1 0 0,-1 0 0,0 0 0,1 1 0,-1-1 0,0 0 0,0 1 0,1-1 0,-1 1 0,0-1 0,0 1 0,0 0 0,0 0 0,0-1 0,1 1 0,-1 0 0,-1 0 0,1 0 0,2 2 0,1 3 0,0 0 0,0 1 0,-1-1 0,5 14 0,8 30 0,-13-39 0,2 11 0,0 0 0,-1 0 0,-1 0 0,-2 0 0,0 1 0,-3 34 0,-5 9 0,1-20 0,2 0 0,3 56 0,2-102 0,1 0 0,0 0 0,0-1 0,0 1 0,0-1 0,-1 0 0,1 1 0,3-2 0,-4 1 0,6-2 0,81-31 0,-69 27 0,0 2 0,35-6 0,-52 11 0,1 0 0,-1 0 0,0-1 0,0 2 0,1-1 0,-1 0 0,0 0 0,0 1 0,0-1 0,0 1 0,1 0 0,-1 0 0,0-1 0,0 1 0,0 1 0,0-1 0,2 2 0,-1 0 0,0 0 0,0 0 0,0 1 0,-1-1 0,1 1 0,-1 0 0,4 6 0,-2 0 0,0-1 0,-1 0 0,0 1 0,0 0 0,-1 0 0,0 0 0,-1 0 0,0 0 0,0 0 0,-2 12 0,0-10 0,-1 1 0,0 0 0,-1-1 0,0 0 0,-1 0 0,-1 0 0,-9 19 0,8-19 0,-1 0 0,-1-1 0,0 0 0,-1 0 0,0 0 0,0-1 0,-1-1 0,0 0 0,-1 0 0,0-1 0,0 0 0,-1-1 0,0 0 0,0-1 0,-26 9 0,31-13 11,0-1 0,1 0 0,-1 0 0,0 0 0,0-1 0,0 0-1,0 0 1,1 0 0,-1-1 0,-8-2 0,10 2-110,1-1 0,-1 1 0,1-1 0,-1 0 0,1-1 0,0 1 0,0-1 0,0 1 0,0-1 0,0 0 0,0-1 0,1 1 0,0-1 0,-6-7 0,1-3-6727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4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35 24575,'6'-13'0,"-4"11"0,1-1 0,-1 1 0,1 0 0,0 1 0,-1-1 0,1 0 0,0 1 0,0 0 0,0 0 0,0 0 0,0 0 0,1 0 0,-1 0 0,0 1 0,0-1 0,1 1 0,-1 0 0,0 0 0,0 1 0,0-1 0,1 0 0,-1 1 0,0 0 0,0 0 0,0 0 0,4 2 0,-6-2 0,0-1 0,0 1 0,0 0 0,0 0 0,0 0 0,-1 0 0,1 0 0,0 0 0,-1 0 0,1 0 0,-1 0 0,1 0 0,-1 0 0,1 0 0,-1 1 0,0-1 0,0 0 0,1 0 0,-1 0 0,0 1 0,0-1 0,0 0 0,-1 2 0,1 3 0,-1 0 0,0 0 0,-3 7 0,3-8 0,-4 12 0,2-8 0,1 0 0,-3 14 0,5-20 0,0-1 0,0 1 0,0 0 0,0-1 0,0 1 0,1 0 0,-1-1 0,1 1 0,0-1 0,-1 1 0,1-1 0,0 1 0,2 2 0,10 15 0,6 11 0,25 53 0,-39-73 0,-1 1 0,0-1 0,-1 0 0,0 1 0,-1 0 0,-1 0 0,1 0 0,-2 0 0,0 12 0,-3-6 0,0 0 0,0-1 0,-2 1 0,0-1 0,-1 0 0,-10 20 0,-58 93 0,54-99 40,-1-1 0,-31 34 0,41-52-226,-1 0 1,0-1-1,-1 0 0,-1-1 1,1-1-1,-1 0 1,-20 9-1,-2-4-6640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24575,'0'0'0,"0"0"0,-7 0 0,1 0 0,1 1 0,-1-1 0,0 1 0,1 1 0,-1-1 0,1 1 0,-11 5 0,-35 22 0,36-19 0,1-2 0,2 0 0,-1 1 0,1 0 0,1 1 0,-1 0 0,2 1 0,-1 0 0,2 1 0,-16 23 0,11-8 0,1 0 0,1 0 0,1 2 0,-11 47 0,14-42 0,2 0 0,2 1 0,0 61 0,4-80 0,1-1 0,1 0 0,0 1 0,1-1 0,1 0 0,1 0 0,0-1 0,0 1 0,12 19 0,-12-26 0,-1-1 0,1 1 0,1-1 0,-1-1 0,1 1 0,1-1 0,-1 0 0,1 0 0,0-1 0,0 0 0,0 0 0,1-1 0,0 0 0,0 0 0,0-1 0,0 0 0,0 0 0,10 1 0,-11-3 7,0 0 0,0-1-1,0 0 1,0 0 0,1-1-1,-1 0 1,0 0-1,0-1 1,0 1 0,0-1-1,-1-1 1,1 0 0,0 0-1,-1 0 1,0 0 0,0-1-1,8-6 1,4-5-304,-1 0 0,-1-1 0,0-1 0,13-19 0,2-3-6529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24575,'5'7'0,"23"32"-27,-2 1 0,-1 1-1,-2 1 1,33 88 0,41 189-723,-23 17 741,-33 3 0,-39-270-1206,-3-51-4857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1 674 24575,'0'-3'0,"1"0"0,-1 1 0,1-1 0,0 1 0,0-1 0,0 1 0,0-1 0,0 1 0,1 0 0,-1-1 0,1 1 0,-1 0 0,1 0 0,3-3 0,1-2 0,57-63-342,3 2-1,113-88 0,-102 96 275,4 3-1,123-64 1,-170 103 40,1 3 1,0 0-1,1 3 0,54-13 1,-69 21 13,0 1 0,0 1 1,0 1-1,0 0 0,0 2 0,0 0 1,0 2-1,0 0 0,30 9 0,-41-9 14,0 0 0,-1 1 0,1 0 0,-1 1 0,0 0 0,0 1 0,0 0 0,-1 0 0,1 0 0,-2 1 0,1 1 0,-1-1 0,0 1 0,-1 0 0,1 1 0,-2 0 0,1-1 0,-1 2 0,-1-1 0,0 1 0,5 13 0,-4-5 0,-1 0-1,-1 1 1,0-1-1,0 35 0,-4-26 10,-1 1 0,-9 46 0,-1-23 1,-3-1 0,-2 0 0,-24 48 0,1-17-333,-3-2 0,-4-2 1,-81 101-1,-199 188 175,302-341 143,-93 91-103,87-88 65,-64 44 1,80-63 568,-28 14-1,36-21-310,0 1-1,1-1 1,-1 0-1,0 0 1,0-1-1,-13 1 0,5-4 302,15 2-558,0 0-1,-1 0 1,1 0 0,0-1 0,-1 1-1,1 0 1,0 0 0,-1 0 0,1-1 0,0 1-1,0 0 1,-1 0 0,1-1 0,0 1 0,0 0-1,-1-1 1,1 1 0,0 0 0,0-1 0,0 1-1,0 0 1,0-1 0,-1 1 0,1-1-1,0 1 1,0 0 0,0-1 0,0 1 0,0 0-1,0-1 1,0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5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24575,'0'0'0,"0"0"0,0 0 0,0 0 0,0 0 0,0 0 0,0-1 0,2-5 0,3-5 0,-1-1-8191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6:5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24575,'-7'2'0,"3"3"0,0-1 0,0 1 0,0-1 0,1 1 0,-1 0 0,1 0 0,1 1 0,-1-1 0,-2 9 0,-2 2 0,-72 184 0,49-118 0,22-61 0,-94 271 0,87-238 0,2 0 0,2 1 0,-5 83 0,15-116 0,1-1 0,1 1 0,1-1 0,5 27 0,-5-39 0,1 0 0,-1-1 0,2 1 0,-1-1 0,1 1 0,0-1 0,1-1 0,0 1 0,0-1 0,1 1 0,0-1 0,10 9 0,-3-6 0,-1-1 0,1 0 0,1-1 0,-1-1 0,2 0 0,-1-1 0,17 5 0,-3-2 0,0-3 0,55 8 0,-51-12 14,0-2-1,-1-1 0,1-1 0,-1-1 1,1-2-1,-1-1 0,0-2 1,46-17-1,-14-2-508,-1-2 0,107-70 0,-149 87-6331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2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24575,'-7'5'0,"-1"6"0,0 0 0,-13 24 0,0 0 0,-54 74 0,-78 135 0,117-173 0,4 0 0,-36 120 0,64-179 0,1-1 0,1 1 0,0 0 0,0 21 0,2-29 0,0 1 0,1-1 0,-1 1 0,1-1 0,0 1 0,1-1 0,-1 0 0,1 1 0,0-1 0,0 0 0,0 0 0,0 0 0,1 0 0,-1-1 0,5 5 0,0-1 0,0 0 0,1-1 0,0 0 0,0-1 0,1 0 0,-1 0 0,1 0 0,15 4 0,6 1 0,45 9 0,-6-7 0,1-3 0,92 0 0,145-16 0,-301 7 0,0 0 0,1 0 0,-1-1 0,8-2 0,-14 3 0,0 0 0,0 1 0,1-1 0,-1 0 0,0 0 0,0-1 0,0 1 0,1 0 0,-1 0 0,0 0 0,0 0 0,0 0 0,0 0 0,1 0 0,-1 0 0,0 0 0,0 0 0,0 0 0,0 0 0,1-1 0,-1 1 0,0 0 0,0 0 0,0 0 0,0 0 0,0 0 0,1-1 0,-1 1 0,0 0 0,0 0 0,0 0 0,0 0 0,0-1 0,0 1 0,0 0 0,0 0 0,0 0 0,0-1 0,0 1 0,0 0 0,0 0 0,0 0 0,0-1 0,0 1 0,0 0 0,0 0 0,0 0 0,0 0 0,0-1 0,0 1 0,-9-8 0,6 6 0,-7-7 0,1 0 0,-1 0 0,1-1 0,1-1 0,0 1 0,1-1 0,0-1 0,0 1 0,2-1 0,-1 0 0,-4-16 0,4 8 0,1 1 0,1-2 0,0 1 0,2 0 0,0 0 0,2-34 0,1 39 0,1 0 0,4-19 0,-4 28 0,0-1 0,0 1 0,0 0 0,1 0 0,-1 1 0,2-1 0,5-9 0,-7 13 0,-1 1 0,0 0 0,0-1 0,0 1 0,1 0 0,-1 0 0,0 0 0,1 0 0,2-1 0,-3 1 0,-1 1 0,1 0 0,0 0 0,-1 0 0,1 0 0,-1 0 0,1 0 0,-1 0 0,1 0 0,-1 0 0,1 1 0,-1-1 0,1 0 0,-1 0 0,1 0 0,-1 0 0,1 1 0,-1-1 0,1 0 0,-1 1 0,1-1 0,-1 0 0,1 1 0,-1-1 0,0 0 0,1 1 0,-1-1 0,0 1 0,1-1 0,-1 1 0,0-1 0,0 1 0,1-1 0,-1 1 0,0 0 0,3 6 0,-1 0 0,0 0 0,0 0 0,0 0 0,0 13 0,0 40 0,-3-39 0,-1 67 0,-3-1 0,-5 0 0,-3-1 0,-27 89 0,-9 0-1365,41-144-5461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2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24575,'-113'251'0,"98"-209"0,2 1 0,2 1 0,1-1 0,-3 50 0,12-82 0,0 1 0,1 0 0,1 0 0,0 0 0,0 0 0,5 14 0,-4-19 0,0-1 0,0 1 0,1-1 0,0 0 0,0 0 0,1 0 0,0 0 0,0-1 0,0 1 0,1-1 0,0 0 0,6 5 0,-4-4 0,1-1 0,0 1 0,0-1 0,1-1 0,0 0 0,-1 0 0,19 5 0,-14-6 0,1 0 0,-1-1 0,1-1 0,28 0 0,-19-3 0,1-1 0,-1-1 0,1-1 0,-1-1 0,-1-1 0,26-11 0,-27 8 0,32-19 0,-43 23 0,-1-1 0,0 0 0,0 0 0,-1-1 0,9-10 0,-15 17 0,-1-1 0,0 0 0,0 1 0,0-1 0,0 0 0,0 0 0,0 0 0,0 0 0,0 0 0,-1 0 0,1 0 0,-1 0 0,1 0 0,-1 0 0,0 0 0,0 0 0,0-1 0,0 1 0,0 0 0,-1 0 0,1 0 0,0 0 0,-1 0 0,0 0 0,1 0 0,-1 0 0,0 0 0,0 0 0,0 0 0,0 1 0,-1-1 0,1 0 0,-2-1 0,-3-3 0,0 0 0,0 1 0,0 0 0,-1 0 0,0 1 0,0-1 0,-11-4 0,3 3 0,0 1 0,-1 0 0,0 1 0,0 1 0,0 1 0,0 0 0,0 1 0,-1 0 0,1 1 0,0 1 0,-1 1 0,-28 7 0,40-8-68,1 0 0,0 0-1,0 1 1,0-1 0,0 1 0,0 0-1,1 0 1,-1 1 0,0-1 0,1 1-1,0-1 1,-1 1 0,1 0 0,0 1-1,1-1 1,-1 0 0,0 1-1,1 0 1,-2 4 0,-6 16-6758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2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849 160 24575,'-9'-1'0,"0"0"0,1-1 0,-1 0 0,1 0 0,-10-4 0,-40-21 0,21 9 0,30 14 0,-48-21 0,-86-27 0,123 47 0,-1 0 0,0 2 0,0 0 0,-1 1 0,1 1 0,0 0 0,-1 2 0,-36 5 0,36-1 0,-1 0 0,1 1 0,0 1 0,0 2 0,-25 13 0,34-15 0,0 0 0,0 0 0,0 1 0,1 1 0,1 0 0,-1 0 0,1 1 0,1 0 0,-14 20 0,19-24 0,0 1 0,0-1 0,0 1 0,0 0 0,1 0 0,0 0 0,1 0 0,0 0 0,0 0 0,0 1 0,1-1 0,0 0 0,1 9 0,1-8 0,0 1 0,0-1 0,0 1 0,1-1 0,0 0 0,1 0 0,0 0 0,0 0 0,1-1 0,9 13 0,6 2 0,0-1 0,1-1 0,26 19 0,76 48 0,-95-68 0,7 5 0,3 1 0,35 31 0,-67-51 0,0 0 0,-1 1 0,0-1 0,5 8 0,-8-11 0,-1 0 0,0 0 0,0 1 0,0-1 0,0 0 0,0 1 0,0-1 0,0 1 0,-1-1 0,1 1 0,-1-1 0,0 1 0,0-1 0,0 1 0,-1 4 0,0-2 0,0-1 0,-1 1 0,1 0 0,-1-1 0,0 1 0,-1-1 0,1 0 0,-1 1 0,0-1 0,-5 5 0,-3 3 0,0-2 0,-13 11 0,8-9 0,-1 0 0,1-1 0,-2-1 0,0-1 0,-20 8 0,24-12 0,-1 0 0,0-1 0,0 0 0,0-2 0,-1 1 0,1-2 0,-17 0 0,25-1 0,0-1 0,0 1 0,0-1 0,-9-3 0,14 3 0,1 1 0,0 0 0,-1-1 0,1 1 0,0-1 0,0 0 0,-1 1 0,1-1 0,0 0 0,0 0 0,0 0 0,0 0 0,0 0 0,0 0 0,0 0 0,0 0 0,0 0 0,1 0 0,-1-1 0,0 1 0,1 0 0,-1 0 0,1-1 0,-1 1 0,1 0 0,-1-1 0,1 1 0,0-2 0,0 0 0,1-1 0,-1 1 0,1 0 0,-1 0 0,1 0 0,0 0 0,1 0 0,-1 0 0,0 0 0,1 0 0,0 0 0,3-4 0,4-4 0,17-17 0,19-12-113,82-57-1,42-22-943,242-178 977,-360 258 80,21-15-5,94-92 0,-161 140 24,-2 4 4,-1 0 0,0 0 0,0 0 1,0-1-1,0 1 0,-1 0 0,1-1 0,1-3 1,-3 6-7,0 0 1,0 1-1,-1-1 1,1 0 0,0 0-1,0 0 1,0 0-1,0 0 1,0 0 0,0 0-1,0 0 1,0 0-1,0 0 1,0 0 0,0 0-1,0 0 1,0 0-1,-1 0 1,1 0 0,0 0-1,0 0 1,0 0-1,0 0 1,0 0 0,0 0-1,0 0 1,0 0-1,0 0 1,0 0 0,0-1-1,0 1 1,0 0-1,-1 0 1,1 0 0,0 0-1,0 0 1,0 0-1,0 0 1,0 0 0,0 0-1,0 0 1,0 0-1,0 0 1,0 0 0,0 0-1,0 0 1,0-1-1,0 1 1,0 0 0,0 0-1,0 0 1,0 0-1,0 0 1,0 0 0,0 0-1,0 0 1,0 0-1,0 0 1,0 0 0,0 0-1,0-1 1,-6 6 28,0 3-44,1-1 0,0 1 0,1 0-1,-7 15 1,10-22-2,-16 41 0,1 1 0,-14 61 0,-6 96 0,35-194 0,-7 84 0,8-79 0,0 1 0,1-1 0,0 0 0,1 0 0,6 20 0,-7-26 0,1-1 0,0 0 0,0 0 0,0 0 0,1 0 0,-1 0 0,1 0 0,0-1 0,0 1 0,1-1 0,5 6 0,-3-5 0,0-1 0,-1 1 0,1-1 0,0 0 0,1-1 0,-1 0 0,9 3 0,3-2 0,0 0 0,-1-2 0,1 0 0,0-1 0,20-2 0,-20 1 0,0-2 0,-1 0 0,1-1 0,-1-1 0,0 0 0,24-11 0,-30 10 0,0 0 0,0-1 0,-1 0 0,1 0 0,-1-1 0,-1 0 0,0-1 0,0 0 0,14-19 0,-20 23 0,1 0 0,-2 0 0,1-1 0,0 1 0,-1-1 0,3-9 0,-5 12 0,1-1 0,-1 1 0,1 0 0,-1-1 0,0 1 0,0 0 0,0-1 0,-1 1 0,1 0 0,-1-1 0,0 1 0,0 0 0,-2-4 0,3 6 0,0 0 0,-1 1 0,1-1 0,-1 0 0,1 0 0,-1 0 0,1 0 0,-1 1 0,0-1 0,1 0 0,-1 0 0,0 1 0,0-1 0,0 1 0,1-1 0,-1 0 0,0 1 0,0 0 0,0-1 0,0 1 0,0-1 0,0 1 0,0 0 0,0 0 0,0 0 0,0 0 0,0 0 0,0 0 0,0 0 0,0 0 0,0 0 0,0 0 0,0 0 0,0 0 0,-1 1 0,-4 1 0,1 0 0,-1 0 0,0 0 0,1 1 0,0 0 0,-8 5 0,-31 28 0,37-30 0,-167 169-1365,90-80-5461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3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59 202 24575,'0'0'0,"0"0"0,3-7 0,6-13 0,0 0 0,-1-1 0,-1 0 0,-2 0 0,1 0 0,2-32 0,-8 52 0,0 0 0,0-1 0,0 1 0,0 0 0,0-1 0,0 1 0,0 0 0,-1-1 0,0-1 0,1 3 0,0 0 0,0 0 0,0-1 0,0 1 0,0 0 0,0 0 0,0 0 0,0 0 0,0 0 0,0 0 0,-1-1 0,1 1 0,0 0 0,0 0 0,0 0 0,0 0 0,0 0 0,0 0 0,-1 0 0,1 0 0,0 0 0,0 0 0,0 0 0,0 0 0,-1 0 0,1 0 0,0 0 0,0 0 0,0 0 0,0 0 0,-1 0 0,-5 6 0,0 3 0,1 1 0,1 0 0,-1 0 0,2 0 0,-5 20 0,4-17 0,-47 216 0,43-176 0,3 0 0,2 75 0,4-108 0,0 0 0,2 0 0,0-1 0,1 1 0,7 18 0,-8-30 0,0 0 0,0-1 0,1 1 0,0-1 0,0 0 0,1 0 0,0 0 0,0-1 0,1 1 0,0-2 0,0 1 0,0 0 0,1-1 0,11 7 0,-4-5 0,0-1 0,1 0 0,0-1 0,0 0 0,0-1 0,0-1 0,1-1 0,23 2 0,-9-4 0,1 0 0,-1-2 0,44-9 0,-38 3-273,0-1 0,0-2 0,-1-1 0,65-34 0,-78 34-6553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3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24575,'-8'0'0,"0"0"0,0 1 0,0 0 0,-14 3 0,20-3 0,-1 0 0,0 0 0,1 0 0,-1 0 0,0 1 0,1-1 0,0 1 0,-1 0 0,1-1 0,0 1 0,0 0 0,0 0 0,0 1 0,0-1 0,0 0 0,-2 4 0,1 2 0,0 0 0,0-1 0,0 1 0,1 1 0,-3 14 0,0 43 0,4-56 0,-3 137 0,-7 89 0,-6-105-1365,8-79-5461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3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24575,'0'0'0,"0"0"0,0 0 0,32 3 0,-7 1 0,20-3 0,-1-1 0,1-2 0,-1-2 0,0-2 0,0-2 0,72-23 0,-101 26 0,0-1 0,18-10 0,-28 14 0,-1-1 0,1 0 0,-1 0 0,0 0 0,0-1 0,0 0 0,0 1 0,-1-1 0,1-1 0,3-5 0,-7 10 0,1-1 0,-1 0 0,1 0 0,-1 1 0,0-1 0,1 0 0,-1 0 0,0 1 0,0-1 0,0 0 0,1 0 0,-1 0 0,0 1 0,0-1 0,0 0 0,0 0 0,-1 0 0,1 0 0,0 0 0,0 0 0,-1 1 0,1-1 0,-1 0 0,1 1 0,0-1 0,-1 1 0,1 0 0,-1-1 0,1 1 0,-1-1 0,0 1 0,1 0 0,-1-1 0,1 1 0,-1 0 0,0 0 0,1-1 0,-2 1 0,-2-1 0,0 1 0,0 0 0,-1 0 0,1 0 0,0 0 0,-5 1 0,-2 1 0,1 0 0,0 1 0,0 0 0,1 0 0,-1 1 0,1 0 0,-1 1 0,1 0 0,1 1 0,-1 0 0,1 0 0,0 1 0,0-1 0,1 2 0,0-1 0,0 1 0,1 0 0,-11 18 0,2 1 0,0 2 0,2 0 0,1 0 0,1 1 0,1 1 0,2 0 0,2 0 0,0 0 0,2 1 0,0 46 0,4-69 0,1 0 0,0 1 0,0-1 0,4 14 0,-4-20 0,0 0 0,0 0 0,1 0 0,-1 0 0,1 0 0,0 0 0,0 0 0,0-1 0,0 1 0,0-1 0,0 1 0,1-1 0,-1 0 0,1 0 0,5 3 0,10 3 0,0 0 0,0-1 0,1-2 0,0 0 0,21 3 0,13 4 0,-43-10 0,52 17 0,-56-17 0,0 0 0,0 1 0,0 0 0,0 0 0,-1 1 0,1 0 0,6 6 0,-11-9 0,0 0 0,0 0 0,0 1 0,0-1 0,0 0 0,0 1 0,0-1 0,-1 0 0,1 1 0,-1-1 0,1 1 0,-1-1 0,1 1 0,-1-1 0,0 1 0,0 2 0,0-2 0,0 1 0,0 0 0,-1-1 0,0 1 0,1 0 0,-1-1 0,0 1 0,-2 4 0,-3 2 0,0 0 0,0 0 0,-14 13 0,16-17 0,-33 33-315,-58 47-1,78-71-418,-9 8-6092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24575,'1'24'0,"1"0"0,6 24 0,1 9 0,-8-43 0,41 382 0,-37-7 0,-7-232 0,2-160 0,1 0 0,-1 0 0,1 0 0,0 0 0,0 0 0,2-4 0,1-2 0,3-11 0,1 0 0,1 0 0,1 1 0,1 0 0,14-18 0,-20 30 0,0 1 0,0 0 0,0 0 0,1 1 0,0 0 0,0 0 0,1 0 0,-1 1 0,1-1 0,0 2 0,0-1 0,1 1 0,-1 0 0,1 0 0,-1 1 0,1 0 0,10-1 0,-13 3 1,0 0 0,1 0 0,-1 0 0,0 1 0,0 0 0,1 0 0,-1 0 0,0 1 0,0-1 0,0 1 1,0 0-1,-1 1 0,1-1 0,0 1 0,-1 0 0,6 4 0,3 6-14,0 0 1,0 0 0,14 22 0,-13-17-655,18 18 0,-18-23-6159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3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24575,'-1'10'0,"-1"1"0,0-1 0,-1 1 0,0-1 0,0 0 0,-10 18 0,6-9 0,-24 51 0,-27 75 0,48-117 0,2 1 0,1 0 0,-4 35 0,10-52 0,0-1 0,1 0 0,0 0 0,1 0 0,0 0 0,5 17 0,-4-21 0,0 1 0,1-1 0,0 0 0,0 0 0,1 0 0,0-1 0,0 1 0,1-1 0,-1 0 0,8 7 0,-1-3 0,0-1 0,0-1 0,1 0 0,0-1 0,1 0 0,0 0 0,24 8 0,0-4 0,62 12 0,34-4 0,-115-18 0,0-1 0,0-1 0,0 0 0,0-1 0,25-7 0,-38 8 0,1-1 0,-1 0 0,0 0 0,0 0 0,0-1 0,-1 0 0,1 0 0,0 0 0,6-6 0,-8 6 0,-1 0 0,0 0 0,1 0 0,-1 0 0,0 0 0,-1 0 0,1 0 0,0-1 0,-1 1 0,0-1 0,0 1 0,0-1 0,0 0 0,-1 1 0,1-5 0,-1-1 0,-1 1 0,1-1 0,-2 0 0,1 1 0,-1-1 0,-1 1 0,1 0 0,-2-1 0,1 1 0,-1 1 0,0-1 0,0 0 0,-1 1 0,-6-7 0,-3-3 0,0 0 0,-2 2 0,1 0 0,-28-19 0,-28-16 0,60 43 0,0 1 0,-1 0 0,1 1 0,-21-6 0,30 10 0,1 1 0,-1 0 0,1-1 0,-1 1 0,1 0 0,-1 0 0,1 0 0,-1 0 0,1 0 0,-1 0 0,1 0 0,-1 0 0,1 1 0,-1-1 0,1 1 0,-1-1 0,1 1 0,0 0 0,-1-1 0,1 1 0,0 0 0,-2 1 0,1 0 0,0 1 0,0-1 0,0 1 0,1 0 0,-1-1 0,1 1 0,-1 0 0,1 0 0,0 0 0,-1 5 0,-4 24 0,0 0 0,0 59 0,2 46-347,3 53-1042,1 67 496,-2 72-1764,-1 8-248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247 295 24575,'-10'4'0,"0"5"0,1-1 0,0 1 0,0 0 0,1 1 0,0 0 0,-10 17 0,-35 73 0,43-79 0,-10 21 0,2 2 0,1 0 0,-13 61 0,24-78 0,1 1 0,2-1 0,0 1 0,2 0 0,1 0 0,8 54 0,-5-67 0,0 0 0,1-1 0,1 0 0,1 0 0,0 0 0,0 0 0,1-1 0,1 0 0,13 17 0,-15-23 0,0-1 0,1 1 0,-1-1 0,1-1 0,0 1 0,1-1 0,10 6 0,-12-8 0,0 0 0,1-1 0,-1 0 0,1 0 0,-1 0 0,1-1 0,0 0 0,-1 0 0,1-1 0,11 0 0,-2-3 0,0 1 0,0-2 0,-1 0 0,0 0 0,0-2 0,25-12 0,-3-2 0,47-34 0,-35 18 0,47-44 0,-72 58 0,-1-2 0,-1-1 0,29-43 0,-46 61 0,-1-1 0,1 0 0,-1-1 0,-1 1 0,6-16 0,-9 21 0,1 0 0,0 0 0,-1 0 0,0 0 0,0 0 0,0 0 0,0 0 0,0 0 0,0 0 0,-1 0 0,1 0 0,-1 0 0,0 0 0,0 0 0,0 0 0,0 1 0,-1-1 0,1 0 0,-1 1 0,-3-5 0,4 6 0,0 0 0,0 0 0,0 0 0,0 1 0,0-1 0,0 0 0,0 0 0,0 1 0,0-1 0,0 1 0,0-1 0,-1 1 0,1 0 0,0-1 0,0 1 0,0 0 0,-1 0 0,1 0 0,0 0 0,-1 0 0,1 0 0,0 0 0,0 0 0,-1 0 0,1 1 0,-2 0 0,-3 1 0,1 1 0,-1 0 0,1 0 0,-8 6 0,8-5 0,-11 7 0,1 2 0,0 0 0,0 1 0,2 0 0,-1 1 0,2 1 0,-18 28 0,24-33 0,0 1 0,1-1 0,0 1 0,1 0 0,-5 20 0,8-23 0,-1-1 0,2 1 0,-1 0 0,1 0 0,0 0 0,1-1 0,0 1 0,4 15 0,-4-20 0,0-1 0,0 1 0,1 0 0,-1-1 0,1 1 0,0-1 0,0 0 0,0 0 0,0 1 0,0-1 0,1-1 0,0 1 0,-1 0 0,1-1 0,0 1 0,0-1 0,0 0 0,1 0 0,-1 0 0,0 0 0,1-1 0,-1 1 0,1-1 0,0 0 0,-1 0 0,1 0 0,0-1 0,0 1 0,-1-1 0,1 0 0,0 0 0,0 0 0,0 0 0,6-2 0,4-2 0,0 1 0,-1-2 0,1 0 0,-1 0 0,22-14 0,58-46 0,-56 36-65,-2-2 0,-1-2 0,-1-1 1,-3-1-1,0-2 0,-2-1 0,-2-1 0,-2-2 0,-2 0 0,20-49 0,-24 44 65,-2-1 0,-2-1 0,-2 0 0,8-77 0,-19 123 0,0-43 0,-1 41 0,0 0 0,-1 0 0,1 0 0,-1 0 0,0 0 0,0 0 0,-1 1 0,1-1 0,-3-3 0,4 6 9,0 1-1,0-1 1,0 1-1,-1 0 1,1-1-1,0 1 1,-1-1-1,1 1 1,0 0-1,-1-1 1,1 1-1,0 0 1,-1-1-1,1 1 1,-1 0-1,1 0 1,-1-1-1,1 1 1,-1 0-1,1 0 1,-1 0-1,1 0 1,-1 0-1,1-1 1,-1 1-1,1 0 1,-1 0-1,1 0 1,-1 0-1,1 1 1,-1-1-1,1 0 1,-1 0-1,1 0 1,0 0-1,-1 0 1,1 1-1,-1-1 1,1 0-1,-1 0 1,0 1-1,-1 0 37,1 1-1,-1 0 1,0-1 0,0 1-1,1 0 1,-1 0 0,-1 3-1,-1 2-44,1 0 0,0 0 0,0 0 0,1 0 0,0 0 0,0 0 0,-1 12 0,-1 54 0,4-65 0,0 44 0,9 74 0,-6-104 0,1 0 0,1-1 0,0 0 0,2 0 0,1 0 0,11 21 0,-15-34 0,1 0 0,0 0 0,0-1 0,1 0 0,0 0 0,0 0 0,1-1 0,0 0 0,0 0 0,10 6 0,-10-8 0,0-1 0,0 1 0,0-1 0,1-1 0,-1 1 0,1-1 0,0-1 0,-1 1 0,1-1 0,0-1 0,0 0 0,9 0 0,-1-2 0,0-1 0,0 0 0,0-1 0,-1-1 0,0 0 0,0-1 0,0-1 0,26-16 0,-11 3 0,-2-1 0,0-1 0,25-26 0,-28 23 0,-2-2 0,0 0 0,-2-2 0,-1 0 0,-1-1 0,28-63 0,-35 64 0,-1-1 0,-2 0 0,-1 0 0,-1-1 0,-2 0 0,-1 0 0,-1 0 0,-2-34 0,-1 61 0,0-1 0,-1 1 0,0 0 0,1 0 0,-4-7 0,4 10 0,0 1 0,-1-1 0,1 1 0,0-1 0,0 1 0,-1-1 0,1 1 0,-1-1 0,1 1 0,0-1 0,-1 1 0,1 0 0,-1-1 0,1 1 0,-1 0 0,1-1 0,-1 1 0,1 0 0,-1-1 0,0 1 0,1 0 0,-1 0 0,0 0 0,0 0 0,1 1 0,-1-1 0,0 0 0,1 0 0,-1 1 0,0-1 0,1 0 0,-1 1 0,0-1 0,1 0 0,-1 1 0,1-1 0,-1 1 0,1-1 0,-1 1 0,1-1 0,-1 1 0,0 0 0,-2 4 0,0-1 0,0 1 0,0 0 0,1-1 0,-1 1 0,-2 9 0,-7 34 0,11-45 0,-7 36 0,2 1 0,-2 75 0,8-93 0,1 0 0,1 0 0,1-1 0,1 1 0,1-1 0,14 41 0,-15-52 30,1 0 0,0 0 0,10 14 0,-13-21-136,1 0 0,-1 0 0,1 0 0,-1-1 0,1 1 0,0-1-1,0 0 1,0 1 0,0-1 0,0-1 0,1 1 0,-1 0 0,8 1 0,10 1-6720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1805 24575,'0'0'0,"3"-4"0,19-24 6,-1-1 0,28-50 0,24-71-270,-19 19-367,-6-2 1,-5-3 0,-7-1-1,22-157 1,-46 205 397,1-111 0,-13 152 117,-2-1-1,-3 1 1,-20-93-1,23 132 134,-2-8 286,-7-17 0,9 29-207,0 1 0,0 0 0,0 0 0,-1 0 0,1 0 0,-1 0 0,0 1 0,0-1 0,-3-3 0,5 7-42,0-1 0,1 1 0,-1-1 0,0 1 0,1-1 0,-1 1 0,0-1 0,1 1 0,-1 0 0,0-1 0,0 1-1,1 0 1,-1 0 0,0 0 0,0-1 0,0 1 0,1 0 0,-1 0 0,0 0 0,0 0 0,0 0 0,1 1 0,-1-1 0,0 0 0,0 0 0,1 0 0,-1 1 0,0-1 0,0 0 0,1 1 0,-1-1 0,0 1 0,0 0 0,-2 2 49,0-1 1,1 1 0,-1 0 0,1 0 0,0 0-1,-3 6 1,-18 36 5,-27 73 1,-5 59-344,33-89-116,4 0-1,-8 123 1,22-151 297,3 0 0,3 0 0,2-1 0,20 95 0,3-55-13,-22-85 66,1 1 1,1-1 0,0 0 0,13 18 0,-17-29 23,0 1 0,0-1 1,0 1-1,0-1 1,0 0-1,1 0 1,-1 0-1,1 0 0,0-1 1,0 0-1,0 1 1,6 1-1,-6-3 35,-1 0-1,1 0 0,0-1 0,-1 1 1,1-1-1,0 0 0,0 0 1,0 0-1,-1-1 0,1 1 1,0-1-1,-1 0 0,1 0 1,0 0-1,3-2 0,3-2-18,1-1-1,-1 0 1,0-1-1,0 0 0,-1 0 1,0-1-1,-1 0 1,9-10-1,-2 0-45,-2 0-1,0 0 1,14-28-1,-13 18 7,14-37 0,-23 50 0,0 0 0,-1-1 0,0 1 0,1-23 0,-6 32 0,1 15 0,3 11 0,0 0 0,2 0 0,0 0 0,15 33 0,-7-21 0,17 31 0,-24-52 0,0 0 0,1-1 0,1 0 0,0 0 0,0-1 0,13 12 0,-17-18 0,0 0 0,1 0 0,-1 0 0,1 0 0,0-1 0,-1 0 0,1 0 0,0 0 0,0-1 0,1 1 0,-1-1 0,0-1 0,0 1 0,1-1 0,-1 1 0,0-2 0,0 1 0,1 0 0,-1-1 0,0 0 0,0-1 0,10-2 0,-3-2 0,0 1 0,0-1 0,0-1 0,-1 0 0,0-1 0,0 0 0,19-19 0,9-17 0,43-59 0,30-34 0,-108 133 0,-1 0 0,1 1 0,0-1 0,0 1 0,0 0 0,0 0 0,0 0 0,8-3 0,-11 6 0,-1 0 0,1-1 0,0 1 0,-1 0 0,1 0 0,0 0 0,-1 0 0,1 0 0,0 0 0,-1 0 0,1 0 0,0 0 0,-1 1 0,1-1 0,0 0 0,-1 0 0,1 0 0,-1 1 0,1-1 0,0 0 0,-1 1 0,1-1 0,-1 0 0,1 1 0,-1-1 0,1 1 0,-1-1 0,1 1 0,-1-1 0,0 1 0,1 0 0,-1-1 0,0 1 0,1-1 0,-1 1 0,0 0 0,0-1 0,1 2 0,0 2 0,0 1 0,0-1 0,-1 1 0,1 6 0,-1-11 0,1 24 0,-2 1 0,-5 36 0,-15 50 0,2-13 0,18-97 0,1-1 0,0 1 0,0 0 0,0-1 0,-1 1 0,1-1 0,0 1 0,0 0 0,0-1 0,0 1 0,0 0 0,0-1 0,1 1 0,-1-1 0,0 1 0,0 0 0,1 0 0,7-11 0,-2 2 0,21-30 0,2 1 0,43-43 0,-62 70 0,0 1 0,1 0 0,1 0 0,-1 1 0,2 1 0,-1 0 0,1 0 0,-1 2 0,2-1 0,-1 2 0,1-1 0,17-2 0,13 3 0,70 2 0,-8 1 0,-72-1 0,-1-2 0,1-1 0,-1-1 0,40-14 0,-57 15 0,-1-2 0,0 1 0,0-2 0,-1 0 0,0 0 0,0-1 0,-1-1 0,0-1 0,-1 0 0,20-21 0,-21 18 0,-1 0 0,0-1 0,9-18 0,-16 27 0,-1 1 0,1-1 0,-1 0 0,0 0 0,0 0 0,-1 0 0,0 0 0,0 0 0,0-1 0,-1 1 0,0 0 0,-1-9 0,1 14 0,0 0 0,0 0 0,0 0 0,0 0 0,-1 0 0,1 0 0,0 0 0,-1 0 0,1 0 0,-1 0 0,1 0 0,-1 0 0,1 0 0,-1 0 0,0 0 0,0 0 0,1 0 0,-1 1 0,0-1 0,0 0 0,0 0 0,0 1 0,0-1 0,0 1 0,0-1 0,0 1 0,0-1 0,0 1 0,0 0 0,0 0 0,0-1 0,-1 1 0,0 0 0,-1 1 0,1-1 0,0 0 0,0 1 0,0 0 0,0-1 0,0 1 0,0 0 0,0 0 0,1 0 0,-1 0 0,0 1 0,0-1 0,1 0 0,-1 1 0,-1 1 0,-3 4 0,0 1 0,1 0 0,0 0 0,0 0 0,1 0 0,0 1 0,0-1 0,1 1 0,0 0 0,1 0 0,-3 15 0,4-11 0,-1 0 0,2 1 0,-1-1 0,2 1 0,0-1 0,1 0 0,5 21 0,-6-29 0,1 1 0,-1-1 0,2 0 0,-1 0 0,0 0 0,1 0 0,0 0 0,0-1 0,1 1 0,-1-1 0,1 0 0,6 6 0,-6-7 0,0-1 0,-1 0 0,1 0 0,0 0 0,0 0 0,0-1 0,0 1 0,1-1 0,-1 0 0,0 0 0,0-1 0,1 1 0,-1-1 0,0 0 0,1 0 0,7-2 0,2 0 0,-1-1 0,1-1 0,-1 0 0,0-1 0,24-12 0,-11 2 0,43-32 0,-40 24 0,-1-1 0,-1-2 0,-1-1 0,35-47 0,-45 52 0,-1-1 0,-1-1 0,-1 0 0,-1 0 0,-2-1 0,15-52 0,-22 69 0,-1 0 0,-1-1 0,0 1 0,0-1 0,0 1 0,-1-1 0,0 1 0,-1-1 0,0 1 0,-3-13 0,4 20 0,-1-1 0,1 1 0,-1 0 0,0-1 0,1 1 0,-1 0 0,0 0 0,1 0 0,-1-1 0,0 1 0,0 0 0,0 0 0,0 0 0,0 1 0,0-1 0,-2-1 0,2 2 0,1-1 0,0 1 0,-1 0 0,1 0 0,0 0 0,-1 0 0,1 0 0,0 0 0,-1 0 0,1 0 0,0 0 0,-1 0 0,1 0 0,0 0 0,-1 0 0,1 0 0,0 0 0,-1 1 0,1-1 0,0 0 0,-1 0 0,1 0 0,0 0 0,-1 1 0,0 0 0,1-1 0,-1 1 0,1 0 0,-1 0 0,0 0 0,1 0 0,0 0 0,-1 0 0,1-1 0,0 1 0,-1 0 0,1 2 0,-1 5 0,0 0 0,0 0 0,1 1 0,0-1 0,1 0 0,1 8 0,13 50 0,-14-63 0,61 184 0,-36-118 0,17 75 0,-39-128 0,-1 1 0,-1-1 0,0 20 0,-2-28 0,0 0 0,-1-1 0,0 1 0,0 0 0,-1 0 0,0 0 0,-1-1 0,-5 13 0,2-10-136,0-1-1,0 0 1,-1-1-1,0 0 1,-1 0-1,1 0 1,-2-1-1,1 0 0,-16 9 1,-30 16-6690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3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4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24575,'0'0'0,"0"6"0,-1 68 0,1 65 0,3-98-90,5 243 312,-9-241-522,-3 0 1,-1 1 0,-2-2-1,-21 66 1,23-91-6527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4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24575,'6'-8'0,"-3"5"0,9-8 0,0 0 0,0 1 0,1 0 0,0 0 0,1 2 0,0 0 0,18-8 0,6 0 0,64-17 0,-51 19 0,1 2 0,0 3 0,1 1 0,53 1 0,-93 6 0,1 2 0,-1 0 0,0 1 0,0 0 0,0 1 0,21 7 0,-28-8 0,0 1 0,0 0 0,-1 0 0,1 0 0,-1 1 0,0-1 0,0 1 0,0 1 0,0-1 0,-1 1 0,0-1 0,0 1 0,0 1 0,0-1 0,4 11 0,-3-6 0,-2 0 0,1 0 0,-1 0 0,-1 1 0,0-1 0,1 20 0,-3-14 0,0 0 0,-1 0 0,-7 31 0,0-15 0,-2-1 0,0 0 0,-29 54 0,19-47 0,-29 42 0,38-65 0,0 0 0,-1-1 0,-1 0 0,0-1 0,-20 15 0,30-26 11,-1 0 0,0 0 0,1 0 0,-1 0 0,0 0 0,0-1-1,0 0 1,0 0 0,0 0 0,-7 0 0,8 0-76,1-1 1,0 0-1,0 0 1,0 0-1,-1-1 1,1 1-1,0 0 0,0-1 1,0 1-1,0-1 1,0 0-1,0 0 1,0 0-1,0 0 0,0 0 1,0 0-1,0-1 1,1 1-1,-1 0 1,0-1-1,1 0 1,-2-1-1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4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24575,'16'0'0,"-12"1"0,0 1 0,0-1 0,0 1 0,0 0 0,0 0 0,0 0 0,-1 0 0,1 1 0,3 2 0,1 1 0,19 14 0,-2 1 0,44 44 0,-54-48 0,0 0 0,-2 2 0,0-1 0,-1 2 0,10 22 0,-14-16 0,-4-12 0,-2-12 0,-1-3 0,28-84 0,19-50 0,-36 107 0,1 0 0,27-43 0,-36 65 0,0 1 0,0-1 0,1 1 0,-1 0 0,1 0 0,0 0 0,7-3 0,-11 7 0,0 0 0,0 0 0,1 0 0,-1 1 0,1-1 0,-1 0 0,1 1 0,-1-1 0,1 1 0,-1 0 0,1-1 0,-1 1 0,1 0 0,-1 0 0,1 0 0,-1 0 0,1 0 0,-1 1 0,1-1 0,-1 0 0,1 1 0,-1-1 0,1 1 0,-1-1 0,1 1 0,-1 0 0,0-1 0,1 1 0,-1 0 0,0 0 0,0 0 0,1 0 0,-1 0 0,0 0 0,0 1 0,1 1 0,4 6 0,0 0 0,-1 1 0,7 15 0,8 16 0,-18-37 0,1 0 0,0 0 0,-1 0 0,2 0 0,-1-1 0,0 0 0,5 4 0,-5-5 0,-1-1 0,0 0 0,0 1 0,1-1 0,-1 0 0,1 0 0,-1-1 0,1 1 0,-1 0 0,1-1 0,-1 0 0,1 1 0,3-1 0,-2-1 0,1 1 0,0-1 0,-1 0 0,1 0 0,0 0 0,6-4 0,2-1 0,0-1 0,-1 0 0,20-16 0,-11 5 0,32-35 0,-35 34 0,-16 16 0,0 1 0,0 0 0,1 0 0,0-1 0,-1 1 0,1 1 0,0-1 0,0 0 0,0 1 0,0 0 0,0-1 0,0 1 0,4-1 0,-3 2 0,0 0 0,0 0 0,0 0 0,0 0 0,0 1 0,0 0 0,0 0 0,0 0 0,0 0 0,5 3 0,11 4 0,98 34 0,-103-37 0,2-2 0,-1 0 0,0-1 0,1 0 0,26-1 0,-27-3 0,1 0 0,-1-1 0,0 0 0,0-1 0,0-1 0,29-13 0,-34 13 0,-1-1 0,0 0 0,0 0 0,0-1 0,-1-1 0,0 1 0,-1-1 0,1-1 0,-1 0 0,9-14 0,-17 23 0,1 0 0,-1 0 0,0-1 0,1 1 0,-1-1 0,0 1 0,0 0 0,0-1 0,1 1 0,-1-1 0,0 1 0,0 0 0,0-1 0,0 1 0,0-1 0,0 1 0,0-1 0,0 1 0,0-1 0,0 1 0,0 0 0,0-1 0,0 1 0,0-1 0,0 1 0,0-1 0,-1 0 0,1 1 0,-1 0 0,1-1 0,-1 1 0,0 0 0,1-1 0,-1 1 0,1 0 0,-1 0 0,0-1 0,1 1 0,-1 0 0,1 0 0,-1 0 0,0 0 0,1 0 0,-2 0 0,-3 1 0,0-1 0,0 1 0,1 0 0,-6 2 0,-5 2 0,1 2 0,0 0 0,0 0 0,0 1 0,1 1 0,0 0 0,1 1 0,0 1 0,1-1 0,-15 19 0,25-28 0,-6 10 0,7-11 0,0 0 0,0-1 0,0 1 0,0 0 0,1 0 0,-1 0 0,0 0 0,0 0 0,0 0 0,0 0 0,0 0 0,0 0 0,1 0 0,-1 0 0,0 0 0,0 0 0,0 0 0,0 0 0,0 0 0,0 0 0,1 1 0,-1-1 0,0 0 0,0 0 0,0 0 0,0 0 0,0 0 0,0 0 0,0 0 0,0 0 0,1 0 0,-1 0 0,0 0 0,0 1 0,0-1 0,0 0 0,0 0 0,0 0 0,0 0 0,0 0 0,0 0 0,0 0 0,0 1 0,0-1 0,0 0 0,0 0 0,0 0 0,0 0 0,0 0 0,0 0 0,0 1 0,0-1 0,0 0 0,0 0 0,0 0 0,0 0 0,37-16 0,50-19 0,-76 31 0,0 1 0,0 1 0,1 0 0,-1 1 0,0 0 0,17 1 0,-18 1 1,0 1 0,-1 0 0,1 0 0,0 1 0,-1 0 0,1 1 0,-1 0 0,0 1 0,-1-1 0,1 2 0,-1-1 0,0 1 0,0 1 0,0-1 0,11 14-1,-4-2-34,-1 1 0,0 0 0,-2 1 0,0 0 0,16 40-1,-11-16-53,-3 0 0,-1 1 0,-2 1 0,-3 0 0,-1 0-1,1 57 1,-8-40 22,-2-1-1,-3 1 1,-2-1-1,-19 71 1,13-79 66,-41 100 0,43-128 0,-2 0 0,-1-1 0,-1 0 0,-1-1 0,-27 32 0,36-48 0,-1-1 0,1 1 0,-1-1 0,-1 0 0,1-1 0,-1 0 0,0 0 0,-13 5 0,20-10 10,0 0 1,0 0-1,-1 0 0,1-1 1,0 1-1,0-1 1,-1 1-1,1-1 0,0 0 1,-1 0-1,1 0 1,0 0-1,-1 0 0,1 0 1,0-1-1,0 1 0,-1-1 1,1 0-1,0 0 1,0 0-1,0 0 0,0 0 1,0 0-1,0 0 1,0-1-1,0 1 0,0-1 1,0 1-1,1-1 0,-1 0 1,-2-3-1,0-2 59,1 0-1,-1 0 1,1 0 0,1 0-1,-1 0 1,1-1-1,1 1 1,-3-15-1,2-7-26,1 0-1,1 0 0,2 0 1,9-51-1,1 21-49,28-76-1,-10 55 49,3 1 0,65-109 0,109-132-1525,-156 248-5341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4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2:1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2:2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260 268 24575,'-1'-28'0,"0"1"0,-8-41 0,5 52 0,0 0 0,0 0 0,-2 1 0,0 0 0,-12-22 0,16 34 0,1 1 0,-1-1 0,1 1 0,-1 0 0,0 0 0,0 0 0,0 0 0,0 0 0,0 0 0,0 1 0,-4-3 0,5 3 0,-1 1 0,1-1 0,-1 1 0,1 0 0,-1-1 0,1 1 0,-1 0 0,1 0 0,-1 0 0,1 0 0,-1 0 0,1 0 0,-1 1 0,1-1 0,-1 0 0,1 1 0,-1-1 0,1 1 0,-1 0 0,1-1 0,0 1 0,-3 1 0,-1 2 0,-1 1 0,1-1 0,0 1 0,0 0 0,0 0 0,1 0 0,-8 12 0,2 0 0,-12 29 0,9-13 0,1 0 0,2 0 0,1 1 0,1 1 0,2-1 0,2 1 0,1 0 0,2 38 0,2-63 0,-1 0 0,2 0 0,-1 0 0,2 0 0,4 15 0,-6-23 0,0 0 0,0 1 0,0-1 0,1 0 0,-1 0 0,1 0 0,-1 0 0,1 0 0,0 0 0,-1-1 0,5 4 0,-5-4 0,1-1 0,0 1 0,-1 0 0,1-1 0,0 1 0,0-1 0,-1 1 0,1-1 0,0 0 0,0 1 0,0-1 0,0 0 0,-1 0 0,1-1 0,0 1 0,0 0 0,3-2 0,-1 1 0,1-1 0,-1 0 0,0 0 0,0 0 0,-1-1 0,1 1 0,0-1 0,-1 0 0,1 0 0,-1-1 0,0 1 0,0 0 0,0-1 0,-1 0 0,5-7 0,0-3 0,-1-1 0,0 1 0,5-19 0,-3 6 0,-2 0 0,-1 0 0,-2-1 0,0 0 0,-2-36 0,-1 56 0,1 12 0,3 8 0,14 33 0,30 54 0,-45-95 0,3 8 0,1-1 0,0 1 0,17 20 0,-21-30 0,-1 0 0,1 1 0,-1-1 0,1 0 0,0 0 0,0 0 0,0 0 0,6 2 0,-6-4 0,-1 1 0,0-1 0,0 1 0,0-1 0,0 0 0,1 0 0,-1 0 0,0 0 0,0 0 0,0 0 0,1-1 0,-1 1 0,0-1 0,0 1 0,3-2 0,1-1-195,-1-1 0,1 1 0,-1-1 0,1 0 0,-1-1 0,7-7 0,6-9-6631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4:1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4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1234 1 24575,'0'0'0,"-7"0"0,-4 0 0,8 0 0,-1 0 0,0 0 0,0 0 0,0 0 0,1 1 0,-5 1 0,6-2 0,0 1 0,1 0 0,-1 0 0,0 0 0,1 0 0,-1 0 0,1 0 0,0 0 0,-1 1 0,1-1 0,0 1 0,0-1 0,0 1 0,0-1 0,0 1 0,-1 2 0,-7 15 0,1 1 0,0 0 0,2 1 0,-4 23 0,-10 92 0,-24 316-2022,0 6-239,-59 186-464,-32-4 618,71-345 832,57-265 1229,-300 1338-642,88-468 1474,148-633 1571,20-92 2524,46-156-4554,-2 0 0,0-1 0,-1 0 0,-12 20-1,12-25-7051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4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1813 1 24575,'-4'0'0,"-1"0"0,1 1 0,0 0 0,0 0 0,1 0 0,-1 0 0,0 1 0,0 0 0,0-1 0,1 1 0,-1 1 0,1-1 0,-5 4 0,2 0 0,0-1 0,0 1 0,0 1 0,1-1 0,-7 12 0,11-17 0,1-1 0,-1 1 0,0 0 0,1 0 0,0-1 0,-1 1 0,1 0 0,0 0 0,-1 0 0,1-1 0,0 1 0,0 0 0,0 0 0,-1 0 0,1 0 0,0 0 0,0 0 0,0-1 0,1 1 0,-1 0 0,0 0 0,0 0 0,0 0 0,1 0 0,-1-1 0,0 1 0,1 0 0,-1 0 0,1 0 0,-1-1 0,1 1 0,-1 0 0,1 0 0,3 1 0,-1 1 0,0-1 0,1 0 0,-1-1 0,1 1 0,0-1 0,3 2 0,25 7 0,0-2 0,66 8 0,70-4 0,-163-12 0,92 4 0,161-14 0,-214 5 0,0-3 0,0-1 0,0-2 0,-2-2 0,79-35 0,-116 46 0,30-13 0,-32 14 0,0 0 0,0 1 0,0-1 0,0 1 0,0 0 0,0 0 0,0 0 0,0 0 0,6 1 0,-9-1 0,0 0 0,1 0 0,-1 1 0,0-1 0,1 0 0,-1 0 0,0 1 0,1-1 0,-1 0 0,0 1 0,0-1 0,1 0 0,-1 1 0,0-1 0,0 0 0,0 1 0,1-1 0,-1 0 0,0 1 0,0-1 0,0 0 0,0 1 0,0-1 0,0 1 0,0-1 0,0 0 0,0 1 0,0 15 0,-1-10 0,-2 53 5,-14 83 0,-24 58-72,24-121-95,-179 952-2190,75-371 1341,105-573 1011,-85 423 0,-15-4 0,7-89-360,-110 455-733,208-822 1050,-186 758-700,79-398 570,-30 107 189,138-479-50,-61 222 1527,-18-6 2635,83-239-4049,-1 0 0,-1 0 1,0-1-1,-20 25 0,21-30-80,-1-1 1,0 0-1,0-1 1,-1 0-1,0 0 1,0-1-1,-1 0 1,-11 5-1,6-5 1,0 0 0,0-2 0,0 0 0,0-1 0,0 0 0,-1-1 0,0-1 0,1 0 0,-26-3 0,-11-4 0,-76-18 0,-254-82 0,345 93 0,-60-28 0,80 32 0,1-1 0,0-1 0,0 0 0,1-1 0,-20-19 0,20 15 0,0-1 0,1-1 0,1 0 0,-14-24 0,22 31 0,0 0 0,0 0 0,1 0 0,0 0 0,0 0 0,2-1 0,-1 0 0,2 1 0,-1-22 0,2 25 0,1-1 0,1 1 0,0 0 0,0 0 0,0 0 0,1 0 0,0 1 0,1-1 0,0 1 0,0 0 0,0 0 0,10-12 0,7-4 0,0 0 0,25-20 0,-40 37 0,14-12 0,57-54 0,-62 56 0,0-1 0,21-33 0,-2-8-682,35-83-1,-47 90-6143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1130 24575,'0'-13'0,"0"-13"0,-2 0 0,0 0 0,-2 1 0,-1-1 0,0 1 0,-2 0 0,-1 0 0,-2 1 0,-12-25 0,13 34 0,0 0 0,-1 1 0,0 0 0,-1 0 0,-17-14 0,22 21 0,-2 1 0,1 0 0,0 1 0,-1 0 0,0 0 0,0 0 0,-1 1 0,1 0 0,-1 1 0,0 0 0,-13-3 0,17 6 0,-1-1 0,1 1 0,0 0 0,0 0 0,-1 1 0,1-1 0,0 1 0,0 0 0,0 1 0,0-1 0,0 1 0,-9 4 0,4 0 0,1 0 0,-1 0 0,1 1 0,1 1 0,-12 11 0,-1 3-124,2 2 0,-27 40 0,-43 98-1366,17-3 1303,-75 250 1,106-263 96,33-110-22,0-1 0,3 1 0,-3 56 0,8-79 112,1-1 0,2 14 0,-2-21 0,0-1 0,0 0 0,0 0 0,1 0 0,-1 0 0,1 0 0,0-1 0,5 8 0,-6-10 22,0 1 0,0-1-1,0 0 1,0 0 0,1 0 0,-1 0 0,0 0 0,1 0-1,-1 0 1,0 0 0,1 0 0,0-1 0,-1 1-1,1-1 1,-1 1 0,1-1 0,-1 1 0,1-1-1,0 0 1,-1 0 0,1 0 0,0 0 0,-1 0 0,1 0-1,0 0 1,-1-1 0,1 1 0,2-1 0,1-2 125,1 1-1,-1-1 1,0 0 0,-1 0 0,1 0 0,-1-1 0,7-5 0,9-11-14,-2 0 0,32-45 0,22-55-268,-17 15-18,74-206-1,10-126-23,-131 412 176,-3 6 1,-3 11 0,0-1 0,1 1 0,0 0 0,0 0 0,0 1 0,10-15 0,-13 21 0,1 1 0,-1-1 0,0 1 0,1 0 0,-1-1 0,0 1 0,1-1 0,-1 1 0,0 0 0,1-1 0,-1 1 0,1 0 0,-1 0 0,0-1 0,1 1 0,-1 0 0,1 0 0,-1 0 0,1 0 0,-1 0 0,1 0 0,-1-1 0,1 1 0,-1 0 0,1 0 0,-1 0 0,1 1 0,-1-1 0,1 0 0,-1 0 0,1 0 0,-1 0 0,1 0 0,-1 0 0,1 1 0,-1-1 0,0 0 0,1 0 0,-1 1 0,1-1 0,-1 0 0,0 1 0,1-1 0,-1 0 0,0 1 0,1 0 0,2 3 0,-1 0 0,0-1 0,0 1 0,3 8 0,8 28 0,-1 1 0,9 63 0,7 81-424,5 222 0,-47 193-425,8-546 1156,4-49 582,0-5-420,-2-11-119,-14-90 518,6-8-868,6-19-796,14-176-1,45-130 585,15 127-21,-49 246 94,3 0-1,53-106 1,-37 98 865,57-80 0,-93 146-569,0 0-35,0 1-1,-1 0 0,1-1 1,0 1-1,4-2 0,-6 4-117,0 0-1,0 0 1,1 0-1,-1 0 0,0 0 1,0 0-1,1 0 1,-1 0-1,0 0 1,0 0-1,1 0 0,-1 0 1,0 0-1,0 0 1,0 0-1,1 1 1,-1-1-1,0 0 1,0 0-1,0 0 0,1 0 1,-1 1-1,0-1 1,0 0-1,0 0 1,0 0-1,0 1 1,1-1-1,-1 0 0,0 0 1,0 0-1,0 1 1,0-1-1,0 0 1,0 0-1,0 1 0,0-1 1,4 14-26,-3-12 32,13 54-10,26 77 0,-38-127 0,1 0 0,0 0 0,0-1 0,7 11 0,-9-15 0,-1 0 0,1 0 0,0 0 0,0 0 0,0 0 0,0 0 0,0 0 0,0-1 0,0 1 0,0 0 0,0-1 0,0 1 0,0-1 0,1 1 0,-1-1 0,0 1 0,0-1 0,0 0 0,1 0 0,-1 0 0,0 1 0,1-1 0,-1 0 0,0-1 0,0 1 0,1 0 0,-1 0 0,0 0 0,0-1 0,1 1 0,1-2 0,3-2 0,-1 0 0,1 0 0,-1-1 0,0 1 0,0-1 0,0-1 0,-1 1 0,0-1 0,4-7 0,-3 7 0,136-222 0,10-14 0,-143 231 0,0 0 0,0 0 0,1 1 0,0 0 0,15-11 0,-23 20 0,1 0 0,0-1 0,0 1 0,0 0 0,1 0 0,-1 0 0,0 1 0,0-1 0,0 0 0,1 1 0,-1-1 0,0 1 0,1 0 0,-1 0 0,0 0 0,1 0 0,-1 0 0,0 1 0,1-1 0,-1 1 0,0-1 0,0 1 0,0 0 0,1 0 0,-1 0 0,4 2 0,2 3 0,0 0 0,-1 1 0,0-1 0,13 16 0,-10-11 0,2 4 0,-4-6 0,0 0 0,13 11 0,-19-18 0,1 0 0,-1 0 0,0-1 0,1 1 0,0-1 0,-1 0 0,1 1 0,0-1 0,-1 0 0,1-1 0,0 1 0,0 0 0,0-1 0,0 0 0,3 0 0,-1 0-273,0-1 0,0 0 0,0 0 0,5-2 0,20-9-6553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1202 24575,'1'-13'0,"3"-6"0,7-21 0,-4 19 0,19-68 0,8-39-281,14-91-424,27-294 1,-68 383 704,-10 104 0,2 23 0,-1 6 0,2 8 32,-1 0 1,1-1-1,1 1 1,0 0-1,3 12 1,-3-15 54,9 49 382,3 0 1,34 92-1,-40-130-469,1-1 0,0 0 0,2 0 0,0-1 0,0 0 0,2-1 0,0 0 0,1-1 0,0-1 0,1 0 0,1 0 0,0-2 0,18 12 0,-27-20 0,1 0 0,-1 0 0,1-1 0,0 0 0,12 3 0,-17-5 0,1-1 0,0 1 0,-1-1 0,1 0 0,0 0 0,-1 0 0,1 0 0,0 0 0,-1 0 0,1-1 0,0 0 0,-1 1 0,1-1 0,-1 0 0,1 0 0,-1 0 0,0-1 0,4-1 0,-2-1 0,0 1 0,-1-1 0,0 1 0,1-1 0,-1 0 0,-1 0 0,1-1 0,-1 1 0,1 0 0,-1-1 0,2-7 0,1-5 0,6-33 0,-3-31 0,1 2 0,-8 73 0,0 0 0,0 1 0,1-1 0,0 1 0,0-1 0,0 1 0,1 0 0,6-10 0,-6 12 0,-1 0 0,1-1 0,1 1 0,-1 1 0,0-1 0,1 0 0,-1 1 0,1-1 0,0 1 0,0 0 0,0 1 0,6-3 0,1 1 0,0 1 0,0 0 0,1 1 0,-1 0 0,1 0 0,-1 1 0,1 1 0,-1 0 0,22 5 0,8 4 0,51 21 0,-77-26 0,136 50-1365,-95-34-5461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24575,'0'0'0,"0"2"0,-2 6 0,-5 13 0,-6 23 0,-8 38 0,-9 48 0,-6 49 0,-6 51-3156,-8 42 3156,-19 67-3277,2-23 1519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24575,'10'-3'0,"80"-11"0,8 2 0,38-1-316,129-10-1211,353-36 1471,-571 54 78,354-30-735,-379 34 526,-1 0 1,0 2-1,1 1 0,24 5 0,-28-2-4480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24575,'-21'1'0,"21"1"0,1 0 0,0 0 0,0 0 0,0-1 0,1 1 0,-1 0 0,0 0 0,1-1 0,-1 1 0,1 0 0,1 1 0,0-1 0,11 11 0,0-1 0,1-1 0,1 0 0,19 11 0,71 30 0,-104-51 0,59 25 0,-25-12 0,61 35 0,-87-42 0,1 0 0,-1 1 0,-1 0 0,1 0 0,-1 1 0,-1 0 0,0 1 0,0-1 0,11 20 0,-12-15-2,0 0 0,-1 1 0,-1-1 0,0 1 0,-1 0 1,3 23-1,-5-16 10,0 1 0,-2 0 1,-4 42-1,-3-21-180,-2-1 0,-2 0 0,-2-1 0,-18 43 0,-1-12 130,-3-1 0,-3-2 0,-59 82 0,97-152 42,-12 17 0,-1 0 0,0 0 0,-1-2 0,-22 20 0,35-33 27,-1-1-1,1 0 1,-1 0 0,0 0 0,1 0-1,-1 0 1,0 0 0,0 0-1,0-1 1,-3 2 0,4-2-3,0 0-1,0-1 1,0 1 0,0 0 0,0 0-1,0 0 1,0 0 0,0-1 0,0 1-1,0-1 1,0 1 0,0 0 0,1-1-1,-1 0 1,0 1 0,0-1 0,0 1-1,1-1 1,-1 0 0,0 0 0,1 1-1,-2-2 1,-2-6 0,-1 1 0,1-1 0,0 0 0,1 0 0,0 0 0,-4-17 0,-7-35-24,-14-121 0,13-67 0,7-76 0,3 55 0,-6 132-1365,7 104-5461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24575,'0'0'0,"0"1"0,-4 17 0,1-1 0,-1 32 0,3-34 0,-3 88 0,1 51-409,3 50-1228,3 51 681,3 47-1299,2 38 878,2 31-978,4 129 438,35 1744-602,-90 3 1506,4-1608 1368,-23 592 375,80-7 1774,1-983 205,-15-188-1850,-5-30 832,-1-23-1674,0 0-1,0 0 1,0 0-1,0 0 0,0 0 1,0 0-1,0 0 1,0 0-1,0 0 0,0 0 1,0 0-1,0 0 1,0 0-1,0 0 0,0 0 1,0 0-1,0 0 0,0 0 1,0 0-1,0 0 1,0 0-1,0 0 0,0 0 1,0 0-1,0 0 1,0 0-1,0 0 0,0 0 1,0 0-1,0 0 1,0 0-1,0 0 0,-1 0 1,-1-10-396,-4-19-2401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24575,'8'7'0,"-1"-4"0,1 1 0,15 3 0,-13-4 0,97 27-189,128 18-1,116-1-1507,-311-43 1544,1875 125-5407,-1053-129 4567,-4-38-137,-621 19 697,107-8 602,-4 18 351,-261 11 315,116 18 0,-164-15-684,0 2 0,-1 1 0,0 1 0,0 2 0,-1 1 0,47 27 0,-58-27 99,0 1 1,-1 1-1,-1 0 0,0 1 1,-1 1-1,-1 0 0,-1 1 0,14 22 1,-2 2 56,-3 1 1,30 77-1,3 47-89,-3 33-422,58 463-1906,-55 10 306,-11 682 1804,-36-957 0,2 30 0,26 887 0,28 746-3085,-64-2030 3092,4 256 549,-15-2 200,6-229 1,-2 0 0,-3 0-1,-18 58 1,18-83-175,-1-1 1,-1 0-1,-1-1 0,-1-1 0,-2 0 1,-1-1-1,-21 25 0,12-22-518,-2-1 1,-1-1-1,-1-2 1,-1-1-1,-1-1 1,-2-2-1,-38 19 0,-31 8-5,-127 40-1,-611 146-1140,-24-95 0,324-89 518,-125 15-210,-115 73 22,496-77 809,216-47-2948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1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24575,'0'0'0,"0"0"0,1 0 0,0 1 0,0-1 0,-1 1 0,1-1 0,0 1 0,0-1 0,0 1 0,0 0 0,0-1 0,-1 1 0,1 0 0,0 0 0,-1 0 0,2 0 0,0 3 0,17 17 0,-2 2 0,0 0 0,-1 1 0,-2 0 0,-1 1 0,17 44 0,-26-57 0,0 1 0,-1 0 0,-1 1 0,1 15 0,-3-29 0,0 1 0,0-1 0,0 0 0,0 0 0,0 0 0,0 0 0,0 1 0,0-1 0,0 0 0,0 0 0,0 0 0,0 0 0,1 1 0,-1-1 0,0 0 0,0 0 0,0 0 0,0 0 0,0 0 0,0 1 0,1-1 0,-1 0 0,0 0 0,0 0 0,0 0 0,0 0 0,1 0 0,-1 0 0,0 0 0,0 0 0,0 0 0,0 0 0,1 0 0,-1 0 0,0 0 0,0 0 0,0 0 0,1 0 0,-1 0 0,0 0 0,0 0 0,0 0 0,0 0 0,1 0 0,-1 0 0,0 0 0,0 0 0,0 0 0,0 0 0,1 0 0,-1-1 0,0 1 0,0 0 0,0 0 0,0 0 0,0 0 0,0 0 0,1 0 0,-1-1 0,12-9 0,-11 8 0,46-47 0,20-18 0,-55 56 0,0 1 0,1 1 0,0 0 0,14-7 0,-24 14 0,1 1 0,0-1 0,-1 1 0,1 0 0,0 0 0,0 0 0,0 0 0,0 1 0,0-1 0,0 1 0,6 1 0,-2 0 0,0 1 0,-1 0 0,1 0 0,12 6 0,14 6 0,52 21 0,-67-28 0,1-2 0,31 6 0,-41-9 0,0-1 0,0-1 0,0 0 0,0 0 0,0-1 0,17-3 0,-19 2 0,0-1 0,-1 0 0,1 0 0,-1 0 0,0-1 0,0 0 0,0 0 0,-1-1 0,11-8 0,-13 8 0,1 1 0,-1-1 0,0 0 0,0 0 0,-1 0 0,1-1 0,-1 0 0,3-6 0,-5 9 0,0 0 0,0-1 0,0 1 0,0-1 0,0 1 0,-1-1 0,0 1 0,1-1 0,-1 1 0,0-1 0,-1 0 0,1 1 0,-1-1 0,0 1 0,-2-7 0,3 9 0,0 0 0,-1 0 0,1-1 0,-1 1 0,0 0 0,1 0 0,-1 0 0,0 0 0,1 0 0,-1 0 0,0 1 0,0-1 0,0 0 0,0 0 0,0 0 0,0 1 0,0-1 0,0 1 0,0-1 0,-1 1 0,1-1 0,0 1 0,0 0 0,0-1 0,-1 1 0,1 0 0,0 0 0,0 0 0,0 0 0,-1 0 0,1 0 0,0 0 0,0 0 0,-1 1 0,1-1 0,0 0 0,0 1 0,0-1 0,0 1 0,-2 0 0,-3 2 0,1 0 0,0 1 0,0-1 0,0 1 0,0 0 0,-7 9 0,5-5 0,0 1 0,0 0 0,1 1 0,-9 19 0,12-23 0,0 1 0,1 0 0,0-1 0,0 1 0,1 0 0,-1 1 0,1-1 0,1 13 0,0-18 0,0 1 0,1-1 0,-1 1 0,1 0 0,0-1 0,-1 0 0,1 1 0,0-1 0,1 1 0,-1-1 0,0 0 0,1 0 0,-1 0 0,1 0 0,0 0 0,-1 0 0,1 0 0,0 0 0,0-1 0,0 1 0,1-1 0,-1 1 0,0-1 0,1 0 0,-1 0 0,0 0 0,1 0 0,4 1 0,0-1 0,0 0 0,0 0 0,1 0 0,-1-1 0,0 0 0,1 0 0,-1-1 0,14-3 0,-8 0 0,19-8 0,-25 9 0,0 0 0,0 0 0,1 0 0,-1 1 0,1 0 0,-1 1 0,1 0 0,14-1 0,-19 3 0,0-1 0,0 1 0,0 0 0,0 0 0,0 0 0,0 0 0,0 0 0,0 1 0,0 0 0,0-1 0,-1 1 0,1 0 0,-1 0 0,4 3 0,1 4 0,0-1 0,12 20 0,2 8-9,-1 0 0,-2 2 1,15 46-1,28 125-853,-4 87 673,-51-238 173,-2 1 0,-2-1 0,-8 67-1,4-105 11,0 0 0,-2 1-1,-1-1 1,-11 32 0,13-45 9,-1 0 1,1-1-1,-1 1 1,0-1-1,0 0 1,-1 0-1,-5 5 1,7-8 10,-1 0 0,0 0 0,0 0 0,0 0 0,0-1 0,0 1-1,-1-1 1,1 0 0,-1 0 0,0-1 0,-7 2 0,4-2 40,1 0 1,0-1-1,0 0 1,0 0-1,0-1 0,-1 1 1,1-2-1,0 1 0,0-1 1,0 0-1,1-1 0,-1 1 1,0-1-1,1-1 1,0 1-1,0-1 0,0 0 1,-10-8-1,4 1-60,1-1 1,0 0-1,0-1 0,1 1 0,1-2 1,0 0-1,-7-16 0,8 14 6,1 0 0,1 0 0,0 0 0,2-1 0,0 0 0,-3-24 0,6 27 0,0 0 0,1 0 0,1 0 0,1-1 0,-1 1 0,2 1 0,0-1 0,7-18 0,0 9 0,0 0 0,2 1 0,1 0 0,0 1 0,2 1 0,0 0 0,21-20 0,132-114 0,-44 54 0,104-92 0,-169 130 0,-53 54 0,0 0 0,0-1 0,0 1 0,-1-1 0,7-19 0,-11 26 0,0 0 0,0-1 0,-1 1 0,1 0 0,-1 0 0,0 0 0,0-1 0,0 1 0,0 0 0,0 0 0,0-1 0,0 1 0,-1 0 0,1 0 0,-1 0 0,0 0 0,1 0 0,-3-4 0,1 4 0,1-1 0,-1 1 0,0 0 0,0 0 0,-1 0 0,1 0 0,0 0 0,-1 1 0,1-1 0,-1 1 0,1-1 0,-1 1 0,-5-2 0,-4-1 0,0 1 0,-19-3 0,24 5 0,0 0 0,0 1 0,1-1 0,-1 2 0,0-1 0,-9 2 0,15-1 0,1-1 0,-1 0 0,0 0 0,1 0 0,-1 0 0,0 1 0,0-1 0,1 0 0,-1 1 0,1-1 0,-1 0 0,0 1 0,1-1 0,-1 1 0,1-1 0,-1 1 0,1-1 0,-1 1 0,1 0 0,-1-1 0,1 1 0,0-1 0,-1 2 0,1-1 0,0 0 0,0 0 0,0 0 0,0 0 0,0 0 0,0 0 0,0 0 0,0 0 0,1 0 0,-1 0 0,0 0 0,1 0 0,-1-1 0,1 1 0,0 2 0,2 0 0,0 1 0,0-1 0,0 1 0,0-1 0,0 0 0,1 0 0,4 2 0,6 3 0,0-1 0,1-1 0,0 0 0,0-1 0,0 0 0,1-2 0,-1 1 0,19 0 0,-2-2 0,-1-1 0,1-1 0,37-6 0,44-15-1365,-11-4-5461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6 0,1 0 0,0 0 0,0-1 0,1 1 0,2 7 0,2 8 0,103 416-728,55 484 0,-157-871 543,19 209-910,-26-242-4360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24575,'0'0'0,"0"0"0,0 0 0,0-6 0,0 4 0,1 1 0,-1 0 0,0-1 0,0 1 0,1 0 0,-1-1 0,1 1 0,-1 0 0,1 0 0,-1-1 0,1 1 0,0 0 0,0 0 0,-1 0 0,1 0 0,2-2 0,20-13 0,-17 12 0,24-13 0,1 0 0,0 2 0,1 2 0,1 1 0,0 1 0,0 2 0,47-7 0,-5 7 0,0 3 0,100 4 0,-41 10 0,-118-6 0,1 1 0,-1 1 0,-1 0 0,1 1 0,-1 0 0,17 9 0,-27-11 0,-1 0 0,1 0 0,-1 0 0,1 1 0,-1 0 0,0 0 0,-1 0 0,1 0 0,-1 0 0,1 1 0,-1-1 0,0 1 0,-1 0 0,0 0 0,1 0 0,-1 1 0,-1-1 0,1 0 0,-1 1 0,0-1 0,0 10 0,0 5 0,-1 0 0,-1-1 0,-1 1 0,-8 35 0,-35 110-60,-13-3-694,35-99 260,-138 389 234,23 8-48,133-442 330,-1 4 37,1-1 0,1 1-1,-2 36 1067,7-60-975,1-3-1389,2-7-5310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24575,'0'10'0,"-18"358"-303,-23-2-114,27-254 380,9-68 37,-11 104 0,13-105 0,4 60 0,0-92 0,0 1 0,1 0 0,1 0 0,5 17 0,-6-23 0,1 0 0,0 0 0,0 0 0,1 0 0,-1-1 0,1 1 0,0-1 0,1 0 0,8 8 0,-2-5 38,1 0 0,0-1 0,0 0 0,1 0 0,-1-2-1,1 1 1,1-2 0,-1 0 0,22 4 0,7-1 151,80 1 0,-50-7-462,0-3 0,0-3 0,-1-3 0,89-23 0,-111 18-6553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7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25 24575,'0'0'0,"0"0"0,0 0 0,-5 1 0,0-1 0,0 0 0,0 0 0,0-1 0,0 0 0,0 1 0,0-2 0,0 1 0,1 0 0,-1-1 0,-6-3 0,0-2-1365,1 1-5461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24575,'0'0'0,"1"2"0,4 8 0,1 8 0,1 0-8191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0,1 0 0</inkml:trace>
  <inkml:trace contextRef="#ctx0" brushRef="#br0" timeOffset="1">241 219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24575,'10'-4'0,"-2"1"0,223-52 0,-176 43 0,406-74-312,5 31 0,-465 55 312,556-26 624,-555 26-624,-1 0 0,1 0 0,0-1 0,0 1 0,0 0 0,0-1 0,0 1 0,0-1 0,0 0 0,-1 1 0,3-3 0,-3 3 0,-1 0 0,0-1 0,1 1 0,-1 0 0,0 0 0,1-1 0,-1 1 0,0-1 0,1 1 0,-1 0 0,0-1 0,0 1 0,0-1 0,1 1 0,-1 0 0,0-1 0,0 1 0,0-1 0,0 1 0,0-1 0,0 0 0,0 0 0,0 0 0,-1 0 0,1 0 0,0 1 0,-1-1 0,1 0 0,0 0 0,-1 1 0,1-1 0,-1 0 0,1 1 0,-1-1 0,0 0 0,0 0 0,-3-2 0,1 1 0,-1-1 0,0 1 0,0 0 0,0 0 0,0 0 0,0 0 0,0 1 0,0 0 0,-6-1 0,2 0 0,1 1 0,0 0 0,-1 1 0,0 0 0,-10 1 0,15-1 0,-1 1 0,1 0 0,-1 0 0,1 0 0,0 0 0,0 0 0,0 1 0,0 0 0,0 0 0,0-1 0,-5 6 0,4-3 0,0 0 0,0 0 0,1 0 0,0 1 0,-1 0 0,-3 8 0,1 1 0,0 1 0,1 0 0,1 1 0,-4 18 0,6-20 0,0-1 0,1 1 0,0-1 0,1 1 0,1-1 0,4 26 0,-3-30 0,0 0 0,1-1 0,0 1 0,0-1 0,1 1 0,0-1 0,0 0 0,1-1 0,1 1 0,-1-1 0,9 8 0,-6-7 0,0-1 0,1 0 0,0-1 0,0 0 0,0 0 0,1-1 0,0 0 0,0-1 0,0 0 0,0 0 0,12 1 0,-15-3 0,-1-1 0,1 0 0,0 0 0,0-1 0,0 1 0,0-2 0,0 1 0,0-1 0,0 0 0,0-1 0,0 1 0,0-1 0,-1-1 0,1 1 0,-1-1 0,1 0 0,-1-1 0,7-5 0,-10 7 0,0 0 0,-1-1 0,0 0 0,1 0 0,-1 1 0,0-1 0,0-1 0,-1 1 0,1 0 0,-1 0 0,1-1 0,-1 1 0,0 0 0,0-1 0,-1 1 0,1-1 0,-1 0 0,1 1 0,-1-1 0,0 1 0,-1-1 0,1 0 0,-1 1 0,0-4 0,-2-5 0,0 1 0,-1 0 0,0 0 0,-1 0 0,0 1 0,-8-13 0,5 12 20,0 0 0,0 1 0,-1 0 0,0 1 0,-20-16 0,7 9-763,-42-24 1,42 29-6084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24575,'0'0'0,"0"0"0,0 7 0,-10 201 0,0 43 0,11-220 0,2 0 0,0 0 0,3 0 0,12 42 0,-13-58 0,0-1 0,1-1 0,0 1 0,1-1 0,1 0 0,0-1 0,0 0 0,2 0 0,-1-1 0,1 0 0,17 13 0,-23-20-80,0 0 0,1-1-1,0 0 1,0 0 0,0-1-1,0 1 1,0-1 0,1 0-1,-1 0 1,1-1 0,-1 0 0,1 0-1,0 0 1,-1 0 0,1-1-1,6 0 1,12-4-6746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24575,'0'0'0,"0"2"0,0 4 0,0 7 0,4 10 0,5 18 0,2 23 0,4 23 0,1 18 0,1 18 0,0 16-1100,-1-3 1100,-4-25-7091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1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24575,'0'0'0,"0"0"0,0 0 0,0 0 0,-24 0 0,12-1 0,1 1 0,-19 2 0,29-2 0,-1 1 0,0-1 0,1 1 0,-1 0 0,1-1 0,0 1 0,-1 0 0,1 0 0,-1 0 0,1 0 0,0 0 0,0 0 0,0 0 0,0 0 0,0 1 0,0-1 0,-1 2 0,-2 3 0,1 1 0,-5 10 0,7-14 0,-11 29 0,2 0 0,-11 60 0,0 73 0,7 101-367,15-205 245,3 0 0,16 82 0,-17-124 167,2 0 1,0 0 0,2-1 0,0 1 0,1-1 0,0-1 0,17 25-1,-20-35-17,0-1 0,1 0 0,-1 0 1,1 0-1,0-1 0,0 0 0,1 0 0,13 7 0,-15-9-20,1 0 1,0-1 0,1 0 0,-1-1 0,0 1 0,0-1-1,1 0 1,-1 0 0,1-1 0,-1 0 0,1 0-1,8-2 1,-4 0-9,0 0 0,0-1 0,-1 0 0,1-1 0,-1 0 0,0-1 0,0 0 0,0-1 0,0 1 0,-1-2 0,0 0 0,15-14 0,-23 20 0,0 0 0,0 0 0,0 0 0,0 0 0,0-1 0,0 1 0,0 0 0,-1 0 0,1-1 0,0 1 0,-1 0 0,1 0 0,-1-1 0,0 1 0,1-1 0,-1 1 0,0 0 0,0-1 0,0 1 0,0-1 0,0 1 0,-1-3 0,1 2 0,-1 0 0,0 1 0,0-1 0,0 0 0,0 1 0,-1-1 0,1 1 0,0-1 0,-1 1 0,1 0 0,-1-1 0,0 1 0,1 0 0,-1 0 0,0 0 0,-1-1 0,-10-3 0,0 0 0,0 0 0,-1 1 0,1 1 0,-1 0 0,-17-1 0,-86-1 0,95 6 0,15 0 0,-1-1 0,-11 0 0,27-6 0,58-22 0,17-8 0,-26 7 0,-2-4 0,66-50 0,-108 73 0,-1 0 0,16-17 0,-24 23 0,-1 0 0,0 0 0,0 0 0,0 0 0,-1-1 0,1 1 0,-1-1 0,0 0 0,0 0 0,-1 0 0,2-8 0,-2 11 0,-1 0 0,0 0 0,0 0 0,-1 0 0,1-1 0,0 1 0,-1 0 0,1 0 0,-1 0 0,0 0 0,1 0 0,-1 0 0,0 0 0,0 0 0,-1 0 0,1 1 0,0-1 0,0 0 0,-4-2 0,3 2 0,0 0 0,-1 0 0,1 0 0,-1 1 0,1-1 0,-1 1 0,0 0 0,1-1 0,-1 1 0,0 0 0,0 1 0,0-1 0,-4 0 0,35 4 0,-1 2 0,42 12 0,-45-11 0,181 57 0,-168-49 0,-1 2 0,-1 1 0,48 32 0,-71-41 0,0 1 0,0 1 0,-1 0 0,14 16 0,-20-20 0,0 0 0,-1 1 0,0-1 0,0 1 0,-1-1 0,0 1 0,0 0 0,-1 0 0,1 1 0,1 11 0,-3-9 0,-1 0 0,0-1 0,0 1 0,-1 0 0,0 0 0,0 0 0,-2 0 0,1-1 0,-4 10 0,-3 3 0,0-1 0,-22 35 0,14-30 0,-1 0 0,0-2 0,-2 0 0,-1-1 0,-1-1 0,-1-1 0,-1-1 0,-1-2 0,-50 30 0,74-47 0,-1 0 0,1 0 0,-1 0 0,1-1 0,-1 1 0,0-1 0,1 1 0,-1-1 0,-2 1 0,4-1 0,0 0 0,-1 0 0,1-1 0,0 1 0,-1 0 0,1 0 0,0 0 0,0 0 0,-1 0 0,1 0 0,0 0 0,0 0 0,-1-1 0,1 1 0,0 0 0,0 0 0,0 0 0,-1-1 0,1 1 0,0 0 0,0 0 0,0 0 0,0-1 0,-2-10 0,4 0 0,0 0 0,1 1 0,0 0 0,6-14 0,-2 6 0,251-582-1552,-183 457 1528,5 3-1,106-137 1,-178 267 24,20-25 0,-25 34 0,-3 5 0,-3 9 0,-21 92 541,5 1 1,-12 211 0,31-282-542,0 1 0,3-2 0,0 1 0,16 59 0,-15-79 0,1 1 0,1-2 0,1 1 0,0-1 0,12 18 0,-13-23 0,1 0 0,0-1 0,0 0 0,1 0 0,0-1 0,1 0 0,0 0 0,14 8 0,-13-10 0,1 0 0,0-1 0,-1 0 0,2 0 0,-1-2 0,0 1 0,0-1 0,1-1 0,-1 0 0,1-1 0,-1 0 0,1-1 0,-1 0 0,15-3 0,-3-2 0,-1 0 0,0-1 0,0-1 0,0-1 0,-1-1 0,20-14 0,-28 17 0,-1-1 0,0 0 0,0-1 0,-1 0 0,0-1 0,-1 0 0,13-17 0,-21 25 0,-1-1 0,1 1 0,-1-1 0,1 0 0,-1 1 0,0-1 0,0 0 0,1-5 0,-2 7 0,0 0 0,0 0 0,0 0 0,0 0 0,0 1 0,0-1 0,0 0 0,0 0 0,-1 0 0,1 0 0,0 0 0,-1 0 0,1 1 0,0-1 0,-1 0 0,1 0 0,-1 0 0,1 1 0,-1-1 0,0 0 0,1 1 0,-1-1 0,0 0 0,1 1 0,-1-1 0,0 1 0,0-1 0,0 1 0,1 0 0,-1-1 0,-1 1 0,-2-1 0,1 0 0,0 0 0,0 0 0,-1 1 0,1-1 0,-1 1 0,1 0 0,0 0 0,-1 1 0,-3 0 0,-7 2 0,-20 7 0,-57 26 0,-36 27-253,-176 109-2128,169-90-3176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3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24575,'0'13'0,"1"32"0,12 74 0,19 43 0,-13-73 0,22 130 0,64 287 0,-72-352 0,14 167 0,-37-231 0,38 360 0,32 148 0,-75-567 0,21 140 0,-12 3 0,-13-118 0,18 106 0,-15-137 0,1-4 0,-1 0 0,-2 1 0,1 28 0,-3-47 17,0 0 0,0-1 1,-1 1-1,1 0 0,-1-1 0,-1 4 0,2-5-59,0-1-1,-1 1 1,1-1-1,0 1 1,0-1-1,-1 1 1,1-1 0,0 1-1,-1-1 1,1 1-1,-1-1 1,1 0-1,-1 1 1,1-1 0,-1 0-1,1 1 1,-1-1-1,1 0 1,-1 0-1,1 1 1,-1-1 0,1 0-1,-1 0 1,1 0-1,-1 0 1,0 0-1,1 0 1,-1 0 0,1 0-1,-1 0 1,1 0-1,-1 0 1,1 0-1,-2-1 1,-9-3-6784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44 24575,'-14'-7'0,"-1"0"0,0 1 0,-1 1 0,0 0 0,0 2 0,-29-4 0,-2 3 0,-49 4 0,91 1 0,5-1 0,0 0 0,0 0 0,0 0 0,0 0 0,0 0 0,0 0 0,0 0 0,0 0 0,0 0 0,0 0 0,0 0 0,0 0 0,0 0 0,0 0 0,0 0 0,0 0 0,0 0 0,0 0 0,0 0 0,0 0 0,0 0 0,0 0 0,0 0 0,0 0 0,0 0 0,0 0 0,0 0 0,0 0 0,0 0 0,0 0 0,0 0 0,0 0 0,0 0 0,0 0 0,0 1 0,0-1 0,0 0 0,0 0 0,0 0 0,0 0 0,0 0 0,0 0 0,0 0 0,0 0 0,0 0 0,0 0 0,0 0 0,0 0 0,0 0 0,0 0 0,0 0 0,0 0 0,0 0 0,0 0 0,5 3 0,11 2 0,-1 0 0,0-1 0,19 2 0,52 3 0,-77-8 0,383 16 0,-279-25 120,-94 5-491,0-1-1,-1 0 1,33-13 0,-35 9-6455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24575,'0'0'0,"0"0"0,0 0 0,8 0 0,4 0 0,-3-1 0,0 1 0,-1 1 0,16 2 0,-22-3 0,0 0 0,-1 1 0,1-1 0,0 1 0,0-1 0,-1 1 0,1 0 0,-1 0 0,1 0 0,-1 0 0,1 0 0,-1 0 0,1 0 0,-1 0 0,0 1 0,0-1 0,0 1 0,1-1 0,-1 0 0,-1 1 0,1 0 0,0-1 0,1 4 0,-1-2 0,-1 1 0,1-1 0,-1 1 0,0-1 0,0 0 0,0 1 0,0-1 0,-1 6 0,-11 29 0,-1-4 0,-1-2 0,-32 52 0,-49 57 0,-12 22 0,98-148 0,1-1 0,0 1 0,2 0 0,0 1 0,0 0 0,-4 21 0,10-33 0,-1 0 0,1 0 0,0 0 0,0 0 0,0 0 0,0 0 0,1 0 0,0 0 0,0 0 0,0 0 0,0 0 0,0-1 0,1 1 0,3 6 0,-2-6 0,0 0 0,1 1 0,-1-2 0,1 1 0,0 0 0,0-1 0,0 0 0,1 0 0,-1 0 0,6 2 0,6 2 0,0-1 0,0-1 0,0 0 0,1-1 0,-1-1 0,21 1 0,19-1-109,0-2 0,0-2-1,95-16 1,166-48-403,-278 56 502,19-4-1195,-17 5-4822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78 24575,'-3'1'0,"0"-1"0,0 1 0,0-1 0,0 0 0,0 0 0,0 0 0,0-1 0,1 1 0,-1-1 0,0 0 0,0 1 0,0-1 0,-2-2 0,-5-2 0,0 0 0,-10-8 0,-3-1 0,11 8 0,1 1 0,-1 0 0,0 1 0,0 1 0,0-1 0,0 2 0,-15-2 0,-10 2 0,-41 2 0,64 0 0,11 0 0,0 1 0,0-1 0,1 0 0,-1 1 0,0-1 0,-3 2 0,5-2 0,1 0 0,0 1 0,-1-1 0,1 0 0,0 0 0,-1 1 0,1-1 0,0 0 0,-1 0 0,1 1 0,0-1 0,0 0 0,-1 1 0,1-1 0,0 0 0,0 1 0,-1-1 0,1 0 0,0 1 0,0 0 0,0-1 0,0 1 0,0 0 0,0-1 0,0 1 0,0 0 0,0-1 0,1 1 0,-1 0 0,0-1 0,0 1 0,1 0 0,-1-1 0,0 1 0,1-1 0,-1 1 0,1 0 0,1 2 0,0-1 0,0 0 0,1 0 0,-1-1 0,0 1 0,1 0 0,-1-1 0,1 1 0,4 1 0,27 7 0,-27-8 0,143 33 0,-36-10 0,-56-12 0,2-3 0,-1-3 0,86 0 0,224-16 0,-193-16 0,-154 21 0,-14 3 30,-1 0 0,0-1 0,10-4 0,-15 5-144,1 0 0,-1 0-1,1-1 1,-1 1 0,0-1 0,0 1-1,0-1 1,0 0 0,0 0 0,0 0-1,0 0 1,1-3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24575,'0'0'0,"-3"2"0,-33 53 0,10-16 0,10-17 0,0 0 0,1 1 0,0 1 0,-19 44 0,33-65 0,0-1 0,0 1 0,0 0 0,1 0 0,-1 0 0,1 0 0,-1 0 0,1 0 0,0 0 0,0 0 0,1 0 0,-1 0 0,1 0 0,-1-1 0,1 1 0,0 0 0,1 3 0,0-2 0,0-1 0,1 0 0,-1 0 0,0 0 0,1 0 0,0-1 0,0 1 0,-1-1 0,2 1 0,-1-1 0,0 0 0,6 3 0,3 0 0,1 0 0,-1-1 0,1-1 0,-1 0 0,1-1 0,0 0 0,0 0 0,0-2 0,0 0 0,22-2 0,-31 1 0,0 1 0,-1-1 0,1 0 0,-1 0 0,1 0 0,-1 0 0,0-1 0,1 0 0,-1 1 0,0-1 0,0 0 0,0 0 0,0-1 0,-1 1 0,1-1 0,0 1 0,3-7 0,-3 4 0,0 0 0,0 0 0,-1-1 0,0 1 0,0-1 0,0 0 0,-1 1 0,0-1 0,0 0 0,0-8 0,-1 7 0,1-1 0,-2 0 0,-1-15 0,2 21 0,0 1 0,-1-1 0,1 0 0,-1 1 0,1-1 0,-1 0 0,0 1 0,0-1 0,0 1 0,0-1 0,0 1 0,0 0 0,0-1 0,0 1 0,0 0 0,0 0 0,-1-1 0,1 1 0,-1 0 0,1 0 0,-1 1 0,1-1 0,-1 0 0,-1 0 0,-4-1 0,0 1 0,0 0 0,0 1 0,0-1 0,0 1 0,0 1 0,-1-1 0,1 1 0,0 1 0,-7 1 0,0 1 0,1 1 0,0 0 0,0 1 0,-14 8 0,16-7-273,0 1 0,1 0 0,0 0 0,-10 11 0,4-2-6553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45 24575,'0'0'0,"0"-7"0,0 6 0,0-1 0,0 1 0,0-1 0,0 0 0,0 1 0,-1-1 0,1 1 0,-1-1 0,1 1 0,-1-1 0,1 1 0,-1-1 0,0 1 0,0 0 0,0-1 0,0 1 0,0 0 0,0 0 0,0-1 0,0 1 0,-1 0 0,1 0 0,0 0 0,-3-1 0,2 1 0,0 1 0,1-1 0,-1 1 0,0 0 0,0-1 0,1 1 0,-1 0 0,0 0 0,0 0 0,0 0 0,1 0 0,-1 1 0,0-1 0,0 1 0,1-1 0,-1 1 0,0-1 0,1 1 0,-1 0 0,0 0 0,1 0 0,-3 2 0,1-1 0,0 1 0,0-1 0,1 1 0,-1-1 0,1 1 0,0 0 0,0 0 0,0 0 0,0 0 0,1 1 0,-1-1 0,1 0 0,0 1 0,-1 5 0,0 3 0,0 0 0,1 0 0,1 14 0,0-3 0,-11 188 0,-1 136 0,12-347-35,0 1-23,1 0 1,-1 0-1,0 0 0,0-1 0,0 1 0,0 0 0,-1 0 1,1 0-1,0-1 0,0 1 0,0 0 0,0 0 0,-1-1 1,1 1-1,0 0 0,-1-1 0,1 1 0,-1 0 0,1-1 0,-1 1 1,1 0-1,-2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1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24575,'3'0'0,"0"0"0,-1 1 0,1-1 0,0 1 0,-1 0 0,1 0 0,0 0 0,-1 0 0,1 0 0,-1 1 0,0-1 0,1 1 0,-1-1 0,3 4 0,3 3 0,1 0 0,7 11 0,-9-10 0,69 90 0,-4 3 0,61 116 0,-72-97-1365,-42-76-5461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24575,'0'-13'0,"0"11"0,0 0 0,0-1 0,0 1 0,1 0 0,-1 0 0,1-1 0,0 1 0,0 0 0,0 0 0,0 0 0,0 0 0,0 0 0,0 0 0,3-2 0,-1 0 0,0 1 0,0 0 0,1 0 0,-1 0 0,1 1 0,7-5 0,2 1 0,-1 1 0,1 1 0,0 0 0,14-3 0,17-1 0,76-4 0,47 9 0,-147 3 0,-1 1 0,0 1 0,0 0 0,0 1 0,20 7 0,-31-7 0,0-1 0,-1 2 0,1-1 0,-1 1 0,0 0 0,0 0 0,-1 1 0,1 0 0,-1 0 0,0 1 0,-1 0 0,1 0 0,-1 0 0,7 11 0,-7-9 0,-1 2 0,0-1 0,0 0 0,-1 1 0,0-1 0,-1 1 0,0 0 0,0 0 0,-1 0 0,-1 0 0,1 0 0,-2 0 0,1 0 0,-3 12 0,-2 1 0,0-1 0,-1 0 0,-2 0 0,0 0 0,-12 22 0,5-17-151,-1 0-1,-1-1 0,-1-1 0,-2-1 1,0-1-1,-1 0 0,-1-2 1,-50 38-1,16-20-6674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24575,'25'32'-362,"-1"0"1,27 49-1,-48-75 82,11 17-6546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24575,'21'-13'0,"-15"10"0,1 0 0,1 0 0,-1 1 0,0 1 0,0-1 0,15 0 0,48 2 0,-61 0 0,23 1 0,1 2 0,33 8 0,-48-7 0,-1 0 0,0 2 0,0 0 0,0 1 0,21 13 0,-23-12-702,0 2 0,-1 0 0,-1 1 0,1 0-1,14 17 1,-22-21 417,0 0 0,-1 0 1,0 0-1,-1 1 0,0 0 0,0 0 0,0 0 0,-1 0 0,0 0 1,-1 1-1,0-1 0,1 13 0,-2-7 285,-1 0 0,0-1 0,-1 1 0,-1-1 0,0 1 0,-8 25 0,-3-4 0,-21 45 0,-51 80-46,46-91-183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24575,'0'0'0,"-2"0"0,-8 0 0,-15 2 0,-13 1 0,0-1-8191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3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157 314 24575,'0'0'0,"0"0"0,0 0 0,8 0 0,-13 0 0,-12 2 0,-14 4 0,8-1 0,-1-1 0,-38 1 0,62-5 0,0 0 0,0 0 0,0 0 0,0 0 0,0 0 0,0 0 0,-1 0 0,1 0 0,0 0 0,0 0 0,0 0 0,0 0 0,0 0 0,0 0 0,0 0 0,0 0 0,0 0 0,0 0 0,0 0 0,-1 0 0,1 0 0,0 0 0,0 0 0,0 0 0,0 0 0,0 0 0,0 0 0,0 0 0,0 0 0,0 0 0,0 0 0,0 1 0,0-1 0,0 0 0,0 0 0,-1 0 0,1 0 0,0 0 0,0 0 0,0 0 0,0 0 0,0 0 0,0 0 0,0 0 0,0 0 0,0 1 0,0-1 0,0 0 0,0 0 0,4 4 0,7 3 0,5-1 0,1-1 0,-1 0 0,1-2 0,-1 0 0,20 2 0,-19-3 0,75 7 6,167-6-1,93-29-55,-134 7-368,99 0 305,64-6 135,1088-127-22,-643 49 0,-281 73 0,-313 22 177,145 0 194,-287 12-381,89-1-1345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24575,'6'1'0,"0"-1"0,0 1 0,11 3 0,10 1 0,18-1 0,76-3 0,50-14 0,-146 11 0,225-23-657,186-14 384,327 24 196,-728 16 89,40-1-39,-63-1 61,-1 0 0,0-1-1,1 0 1,13-4 0,-23 5-51,0 0 0,1 0 0,-1 0 0,0 0 0,0 0 0,0 0 0,0-1-1,0 1 1,0-1 0,-1 1 0,1-1 0,0 0 0,-1 0 0,0 0 0,1 1 0,-1-1 0,0-1 0,0 1 0,0 0 0,0 0 0,0 0 0,0 0-1,-1-1 1,1 1 0,-1 0 0,0-1 0,1 1 0,-1 0 0,-1-5 0,1-12-6809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 24575,'-3'-1'0,"1"1"0,-1-1 0,1 1 0,-1 0 0,1 0 0,-1 0 0,-3 1 0,-3 0 0,-41-1-1365,33 0-5461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24575,'0'0'0,"7"1"0,0-1 0,0 1 0,0 1 0,0-1 0,8 4 0,33 14 0,9 10 0,93 63 0,-140-85 0,48 33-273,-2 2 0,-2 3 0,-2 2 0,63 73 0,-71-66-6553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2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 1 24575,'-1'0'0,"1"0"0,-1 1 0,1-1 0,0 0 0,-1 1 0,1-1 0,-1 1 0,1-1 0,0 1 0,0-1 0,-1 1 0,1-1 0,0 1 0,0-1 0,-1 1 0,-1 4 0,-171 306-172,3-57-589,-20 32-493,20 9 600,-41 196-997,195-446-2048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0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0:2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0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5862 24575,'0'0'0,"3"5"0,4 4 0,0 0 0,0 0 0,1-1 0,11 9 0,40 28 0,-44-34 0,421 275-812,17-27-1103,-380-218 1689,801 400-2192,-605-327 2258,386 109 1,-4-60-2076,-323-84 2252,745 192-1672,-914-231 1476,493 120 6,7-26 194,-273-75-744,766 14 0,-173-119 723,-5-60 0,-428 38 0,489-68 0,-7-44 0,431-194 0,-1143 273-340,370-174 0,29-103 474,-563 281-110,-3-7 0,195-177 0,-241 180-26,-4-4 1,90-127-1,139-257 27,36-199 45,-73-33-218,-71-6-162,-44-11-360,-86 316 670,0-31-270,-4-39-812,-2-28 1858,-9 37 4461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0:3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24575,'0'0'0,"2"8"0,6 13 0,11 22 0,10 37 0,7 40 0,9 39 0,6 46-2604,2 59 2604,-3 67-3277,-9 73 2358,-14 87-2358,-15 90 2022,-14 100-1775,-11 61 3030,-4-96 6171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4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3484 24575,'0'0'0,"0"0"0,0 0 0,-11-7 0,10 7 0,1-1 0,-1 1 0,1 0 0,0 0 0,-1-1 0,1 1 0,-1 0 0,1-1 0,0 1 0,-1 0 0,1-1 0,0 1 0,-1-1 0,1 1 0,0-1 0,0 1 0,0 0 0,-1-1 0,1 1 0,0-1 0,0 1 0,0-1 0,0 1 0,0-1 0,0 1 0,0-1 0,0 1 0,0-1 0,0 1 0,0-1 0,0 1 0,0-1 0,0 1 0,1-1 0,-1 1 0,0-1 0,0 1 0,0-1 0,1 1 0,-1 0 0,0-1 0,1 1 0,-1-1 0,1 1 0,2-5 0,1 1 0,0-1 0,6-4 0,-4 4 0,167-134 0,-106 89 0,798-618-3543,-343 291 3543,-246 214-1171,439-191 0,57 39-35,823-216-1,-830 334 1207,-746 192 0,1246-270-261,-272 101-584,9 61 390,101 68 455,-744 35 0,248-3-350,1 22-299,-188 18 442,-2 17 1,646 154-1,-313 8 207,-550-141 41,-3 9-1,-3 9 0,251 146 0,94 133-40,-43 52 0,-326-252 444,192 235 0,-292-306-444,107 182 0,17 123 0,-93-140 677,123 489-1,-141-320 627,-24 3-406,-48-315 466,-3 152 0,-21 118 2770,-12-164-4116,11-123-17,7 26 0,4-50 0,2-68 6,0-1-1,-1 1 0,0-1 0,0 0 1,0 0-1,0 1 0,0-1 0,-1 0 1,-3 6-1,-1-1-158,-13 15 0,7-9-959,4-4-5714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4:4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24575,'0'0'0,"0"0"0,0 0 0,0 0 0,0 0 0,0 0 0,-3 1 0,0-1 0,0 1 0,0-1 0,1 1 0,-1 0 0,0 0 0,0 0 0,1 1 0,-1-1 0,0 1 0,1-1 0,0 1 0,-1 0 0,1 0 0,-3 3 0,-5 5 0,2 1 0,-9 11 0,13-16 0,-30 42 0,6-7 0,-3 0 0,-55 57 0,81-94 0,1 0 0,0 0 0,0 1 0,0 0 0,-3 5 0,6-7 0,-1 0 0,1 0 0,0 0 0,0 0 0,0 0 0,1 1 0,-1-1 0,1 0 0,-1 0 0,1 0 0,1 4 0,-1-2 0,1 0 0,-1 0 0,0 0 0,0 0 0,-1 0 0,1 0 0,-1 0 0,0 0 0,-1 0 0,1-1 0,-1 1 0,0-1 0,-4 9 0,-2-1 39,-13 13 0,5-7-1482,8-8-5383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37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24575,'0'0'0,"-3"3"0,-2 6 0,1 0 0,0 0 0,0 1 0,1 0 0,0-1 0,-1 13 0,-6 61 0,6 135 0,4-133 0,0-85-22,0 1-1,0-1 1,0 0-1,0 1 1,0-1 0,0 0-1,0 0 1,0 1-1,-1-1 1,1 0-1,0 1 1,0-1 0,0 0-1,-1 0 1,1 1-1,0-1 1,0 0-1,-1 0 1,1 0-1,0 1 1,0-1 0,-1 0-1,1 0 1,0 0-1,-1 0 1,1 0-1,0 0 1,-1 1 0,1-1-1,0 0 1,-1 0-1,1 0 1,0 0-1,-1 0 1,1 0-1,0 0 1,-1 0 0,1-1-1,0 1 1,0 0-1,-1 0 1,0 0-401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4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396 424 24575,'0'0'0,"0"0"0,0 0 0,0 0 0,1 0 0,-1 0 0,0 0 0,0 0 0,0 0 0,0 1 0,0-1 0,0 0 0,1 0 0,-1 0 0,0 0 0,0 0 0,0 0 0,0 0 0,0 0 0,1 0 0,-1 0 0,0 0 0,0 0 0,0 0 0,0 0 0,0 0 0,1 0 0,-1 0 0,0 0 0,0 0 0,0 0 0,0 0 0,0 0 0,0 0 0,1 0 0,-1 0 0,0-1 0,0 1 0,0 0 0,0 0 0,0 0 0,0 0 0,0 0 0,1 0 0,-1 0 0,0 0 0,0-1 0,0 1 0,0 0 0,0 0 0,0 0 0,0 0 0,0 0 0,0-1 0,4-7 0,-4 7 0,0-1 0,1 0 0,-2 0 0,1 1 0,0-1 0,0 0 0,0 1 0,-1-1 0,1 0 0,-1 0 0,1 1 0,-1-1 0,0 1 0,0-1 0,0 1 0,-2-4 0,1 3 0,0 0 0,0 0 0,0 0 0,-1 0 0,1 0 0,-1 1 0,0-1 0,-5-2 0,-2 1 0,0 0 0,0 0 0,0 1 0,-16-2 0,13 3 0,0 0 0,-1 1 0,1 0 0,-22 4 0,28-2 0,0 0 0,0 0 0,0 0 0,0 1 0,0 0 0,1 0 0,0 1 0,-1-1 0,1 2 0,-6 4 0,1 2 0,0 0 0,1 0 0,0 1 0,1 0 0,1 1 0,-1 0 0,2 0 0,0 1 0,-8 22 0,6-8 0,1 0 0,1 0 0,2 0 0,-3 34 0,7-40 0,0 0 0,1 0 0,1 0 0,1 1 0,1-2 0,2 1 0,8 29 0,-8-36 0,1-1 0,0 1 0,1-1 0,1 0 0,0-1 0,1 0 0,1 0 0,0-1 0,0 0 0,1-1 0,14 11 0,-14-13 0,0-1 0,0-1 0,1 0 0,1 0 0,-1-1 0,1-1 0,0 0 0,0-1 0,0 0 0,0-1 0,26 2 0,-21-4 0,0-1 0,0 0 0,0-2 0,1 0 0,-2-1 0,1-1 0,0 0 0,24-11 0,-18 5 0,0-1 0,-1-2 0,-1 0 0,0-1 0,0-1 0,-2-2 0,0 0 0,-1-1 0,0 0 0,21-30 0,-24 27 0,-2 0 0,0-1 0,-2 0 0,0-1 0,-2 0 0,0-1 0,-1 0 0,-2-1 0,-1 0 0,6-41 0,-11 52 0,0 1 0,-3-28 0,1 35 0,0 0 0,0 0 0,0 0 0,-1 0 0,0 1 0,0-1 0,-1 0 0,-5-9 0,7 13 0,0 1 0,0 0 0,0 0 0,0 0 0,0 0 0,0 0 0,0 0 0,0 0 0,0 0 0,-1 0 0,1 0 0,0 1 0,0-1 0,-1 0 0,1 1 0,-1-1 0,1 1 0,-1 0 0,1-1 0,0 1 0,-1 0 0,1 0 0,-1 0 0,1 0 0,-1 0 0,1 0 0,-1 0 0,1 1 0,-1-1 0,1 1 0,-1-1 0,1 1 0,0-1 0,-1 1 0,1 0 0,0-1 0,-1 1 0,0 1 0,-4 3 0,1-1 0,-1 1 0,1 0 0,1 0 0,-1 0 0,-7 12 0,6-7 0,1-1 0,1 1 0,-1 1 0,2-1 0,-1 1 0,2-1 0,-1 1 0,1 0 0,1 0 0,0 0 0,1 0 0,0 0 0,0 0 0,3 14 0,0-5 0,2-1 0,0 1 0,0-1 0,2-1 0,1 1 0,0-1 0,12 19 0,-13-26 0,0 0 0,0 0 0,2-1 0,-1 0 0,1 0 0,1-1 0,13 11 0,-18-16 0,-1-1 0,1 0 0,0-1 0,0 1 0,0-1 0,0 0 0,1 0 0,-1-1 0,0 1 0,1-1 0,0 0 0,-1-1 0,1 1 0,-1-1 0,1 0 0,-1-1 0,1 1 0,-1-1 0,12-3 0,-5-1 0,-1 0 0,1 0 0,-1-1 0,0-1 0,0 0 0,-1 0 0,1-1 0,-2-1 0,1 0 0,-1 0 0,9-12 0,1-5 0,0 0 0,-2-1 0,18-38 0,-14 20 0,-1-2 0,-3 0 0,-2-1 0,-1-1 0,10-76 0,-19 83 0,-2 0 0,-2-1 0,-1 1 0,-3 0 0,-1-1 0,-19-79 0,18 107 0,3 13 0,1 10 0,2 100 0,16 130 0,-8-181 0,1 0 0,3 0 0,41 107 0,-19-88 0,-28-64 0,0-1 0,0 0 0,1 0 0,12 11 0,-18-20-4,0 0-1,0 0 0,0 0 0,0 0 1,0-1-1,1 1 0,-1-1 0,1 0 1,-1 0-1,1 0 0,-1 0 0,1 0 1,0 0-1,-1-1 0,1 1 1,5 0-1,-4-2 23,0 1 0,0-1 0,0 1 1,0-1-1,-1-1 0,1 1 0,0 0 0,-1-1 1,1 0-1,5-3 0,3-4-315,0-1 0,-1 0 0,0 0 0,18-24 0,-10 10-6529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0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24575,'0'12'0,"4"142"0,0-57 0,29 684-1094,35-166-341,35-4 435,78 170 762,-125-555 202,-18-60 1680,19 198 0,-55-345-1857,-1 0 1,-1 0-1,-1 20 1,-2-22-6614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0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24575,'0'-13'0,"0"6"0,1 1 0,0-1 0,0 1 0,1 0 0,-1-1 0,5-8 0,18-36 0,-17 39 0,9-16 0,-9 16 0,7-16 0,-12 24 0,0-1 0,-1 0 0,1 0 0,-1 1 0,0-1 0,-1 0 0,1-7 0,-1-6 0,-1 13 0,1 0 0,0 0 0,0 0 0,0 0 0,1 0 0,-1 0 0,1 0 0,1 0 0,-1 0 0,1 0 0,3-7 0,-2 7 0,0 0 0,0 1 0,0-1 0,1 1 0,-1 0 0,1 0 0,0 0 0,7-4 0,-4 3 0,0 1 0,1 0 0,0 0 0,15-4 0,95-29 0,97-34 0,67-49 0,-159 66 0,-115 51 0,1-1 0,0 1 0,-1 1 0,1-1 0,0 2 0,0-1 0,10 1 0,-12 1 0,-1 0 0,0 1 0,0 0 0,0 0 0,0 0 0,1 1 0,-2 0 0,1 0 0,0 1 0,0-1 0,5 5 0,-1 0 0,0-1 0,-1 2 0,-1-1 0,1 2 0,-1-1 0,-1 1 0,1 0 0,-1 0 0,-1 1 0,0 0 0,6 14 0,4 12 0,20 76 0,-36-111 0,99 459-335,-37 7-134,-44-312 422,-12-106 47,72 498 0,19-69 0,-37-192 0,5 104-124,-12-62 230,-44-278 184,-3 0-1,2 98 1,-9-138-290,0 0 0,0 0 0,0 0 0,-2 0 0,1 0 0,-1-1 0,0 1 0,-9 16 0,8-19 0,-1 0 0,0-1 0,0 1 0,0-1 0,-1 0 0,1 0 0,-2 0 0,1-1 0,-1 0 0,1 0 0,-9 4 0,-28 13 0,-67 24 0,-51 8 0,11-5 0,-119 61 0,199-80 0,23-8 0,27-12 0,0-1 0,-30 9 0,49-17-62,-1-1 0,1 1 0,0-1 0,-1 0 0,1 1 0,0-1 0,-1 0 0,1 0 0,-1 0 0,1 0 0,0 0 0,-1-1-1,1 1 1,0 0 0,-1-1 0,1 1 0,0-1 0,-1 1 0,1-1 0,0 1 0,-2-2 0,-4-7-6764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0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24575,'0'-1'0,"0"1"0,0-1 0,0 0 0,0 0 0,1 1 0,-1-1 0,0 0 0,1 1 0,-1-1 0,0 0 0,1 1 0,-1-1 0,1 0 0,-1 1 0,1-1 0,-1 1 0,1-1 0,0 0 0,14-8 0,-15 9 0,12-5 0,0 0 0,1 0 0,16-3 0,43-6 0,-31 6 0,-20 4 0,177-32 0,-145 29 0,95-1 0,11 20 0,-136-8 0,0 0 0,-1 2 0,1 1 0,37 16 0,-53-20 0,-1 0 0,0 0 0,-1 1 0,1 0 0,-1 0 0,8 7 0,-11-9 0,0 1 0,0-1 0,0 1 0,0 0 0,-1 0 0,1-1 0,-1 1 0,0 0 0,0 0 0,0 0 0,0 0 0,0 1 0,-1-1 0,1 0 0,-1 6 0,0 0 0,-1 0 0,-1 0 0,1-1 0,-1 1 0,-1-1 0,0 1 0,0-1 0,-5 10 0,-6 7 0,-20 30 0,14-27-136,-1-1-1,-1 0 1,-2-2-1,0 0 1,-2-2-1,0 0 1,-2-2-1,0-1 0,-36 18 1,21-16-6690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24575,'0'2'0,"2"4"0,4 9 0,5 16 0,5 22 0,2 19 0,3 9 0,1 5 0,1 2 0,-2 2 0,-3-3 0,-2-5 0,-4-11 0,-6-14 0,-4-16 0,-2-15-8191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24575,'0'0'0,"12"-2"0,24-1 0,-1 1 0,37 4 0,-19 0 0,23 0 0,-1 3 0,0 4 0,0 3 0,121 36 0,-190-46 0,12 3 0,0 2 0,-1-1 0,23 14 0,-35-17 0,-1 0 0,1 0 0,-1 1 0,0-1 0,0 1 0,6 7 0,-8-8 0,0 0 0,0 0 0,0 0 0,-1 0 0,1 0 0,-1 1 0,0-1 0,0 0 0,0 1 0,0-1 0,0 6 0,-1-4 0,0 1 0,-1-1 0,1 0 0,-1 1 0,0-1 0,0 0 0,0 0 0,-1 0 0,-4 9 0,-3 3 0,-1 0 0,-13 16 0,-77 95-1365,-23 18-5461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24575,'-2'2'0,"1"1"0,-1-1 0,1 0 0,0 0 0,0 1 0,0-1 0,0 1 0,-1 3 0,0 1 0,-4 13 0,1 0 0,1 0 0,-2 36 0,5 69 0,9 5-310,10 38-933,12 34 932,109 475-1175,33-3-1864,28 123 2612,-194-773 1499,6 35 1292,-12-54-1295,-4-10 1,-8-24 58,-26-72-1801,-10-31-3933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24575,'0'0'0,"0"0"0,0 0 0,33-1 0,0-2 0,0-1 0,44-11 0,93-35 0,-138 40 0,81-26-529,310-96-107,4 17 559,-385 106 284,0 1 0,1 1 0,0 3 0,0 2 0,55 4 0,-93-2-207,-4 0 0,0 0 0,-1 0 0,1 0 0,-1 0 0,1 0 0,0 0 0,-1 0 0,1 0 0,-1 1 0,1-1 0,0 0 0,-1 0 0,1 1 0,0-1 0,-1 1 0,1 0 0,-1 0 0,0-1 0,0 1 0,0 0 0,1 0 0,-1 0 0,0-1 0,0 1 0,0 0 0,0 0 0,-1 1 0,2 13 0,-1 0 0,2 0 0,0 0 0,1-1 0,7 23 0,2 6 0,53 240-846,237 1060-272,-198-737 2178,-88-519-427,-8-43-498,5 62 1,-13-101-136,0-1 0,-1 0 0,1 0 0,-1 1 0,0-1 0,0 0 0,-1 0 0,1 0 0,-1 0 0,-4 7 0,-2 2 0,-17 20 0,25-32 0,-89 95 0,4-4 0,-160 244 0,180-242 0,60-85-81,-9 10 187,-21 26 0,30-40-256,0 0 0,0-1 1,0 1-1,-1-1 1,0 0-1,0 0 1,0-1-1,0 1 1,-8 2-1,-10 0-6676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24575,'0'141'0,"1"-129"0,0-1 0,0 1 0,1-1 0,1 0 0,0 0 0,6 17 0,34 61 0,-25-55 0,15 31 0,-4 0 0,40 131 0,-58-154 0,29 104 0,-26-92-1365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24575,'0'14'0,"-11"65"0,3-30 0,-6 29-455,-3-1 0,-54 149 0,54-183-6371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24575,'0'0'0,"7"0"0,22-2 0,0-1 0,0-1 0,31-9 0,-7 2 0,38-10-153,-1-4-1,-1-3 0,-2-5 1,-1-3-1,105-61 0,-80 32-1057,-19 7-4847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4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58 24575,'0'0'0,"0"0"0,0 0 0,-6 5 0,-1 6 0,0 1 0,0 0 0,-5 16 0,-4 6 0,-43 68 0,6-13 0,42-66 0,18-54 0,25-90 0,-21 74 0,2 0 0,24-60 0,-35 104 0,-2 1 0,1 0 0,0 0 0,0 0 0,1 0 0,-1 0 0,2-2 0,-3 4 0,0 0 0,0 0 0,0 0 0,0 0 0,1 0 0,-1 0 0,0-1 0,0 1 0,0 0 0,0 0 0,1 0 0,-1 0 0,0 0 0,0 0 0,0 0 0,0 0 0,1 0 0,-1 0 0,0 0 0,0 0 0,0 0 0,1 0 0,-1 0 0,0 0 0,0 0 0,0 0 0,0 0 0,1 0 0,5 9 0,3 14 0,10 47 0,-6-23 0,31 95 0,72 157 0,-57-160 0,-44-98 0,15 62 0,-29-100-105,0 1 0,0 0 0,0 0 0,-1 0 0,1 0 0,-1 0 0,0 0 0,0 0 0,-1 0 0,1 0 0,-1 0 0,-1 4 0,-3 2-6721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24575,'1'0'0,"1"1"0,0-1 0,0 1 0,-1-1 0,1 1 0,0-1 0,-1 1 0,1 0 0,-1 0 0,1 0 0,-1 0 0,1 0 0,-1 0 0,1 0 0,-1 0 0,0 1 0,0-1 0,0 1 0,2 2 0,9 13 0,-1 1 0,0 0 0,-1 1 0,14 39 0,-18-43 0,37 98 0,-4 1 0,-6 3 0,23 150 0,-55-261-80,1 3-81,-1 1 0,0-1 1,0 0-1,0 1 1,-2-1-1,1 1 1,-4 16-1,0-15-6665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24575,'1'-2'0,"-1"1"0,1-1 0,0 1 0,0-1 0,-1 1 0,1 0 0,0-1 0,0 1 0,0 0 0,0 0 0,1-1 0,-1 1 0,0 0 0,0 0 0,1 0 0,1-1 0,3-2 0,27-20 0,2 0 0,0 2 0,43-19 0,118-40 0,-44 29 0,-108 40 0,73-10 0,-91 19 0,1 1 0,-1 1 0,0 2 0,30 4 0,-38-2 0,0 1 0,0 0 0,0 1 0,0 1 0,-1 1 0,28 15 0,-36-16 0,1 1 0,-1-1 0,0 2 0,0-1 0,-1 1 0,0 0 0,0 1 0,9 14 0,-9-10 0,0 0 0,-2 1 0,1-1 0,-2 1 0,8 29 0,-8-19 0,-1 0 0,-1 0 0,-1 1 0,-1-1 0,-2 1 0,0-1 0,-9 46 0,5-47 0,-1 0 0,-1-1 0,-1 0 0,-1 0 0,-1-1 0,0 0 0,-2-1 0,0 0 0,-2-1 0,0 0 0,-1-1 0,-1-1 0,0-1 0,-1 0 0,-1-1 0,-1 0 0,0-2 0,-1 0 0,0-1 0,-1-2 0,-41 16 0,25-15-1365,6-3-5461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1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 24575,'-2'0'0,"1"0"0,-1-1 0,0 1 0,0 0 0,0 0 0,0 0 0,-2 1 0,0-1 0,-30 0 0,34-1 0,1 0 0,-1 0 0,0 0 0,1 0 0,-1 0 0,1 1 0,0-1 0,-1 0 0,1 0 0,0 0 0,-1 0 0,3 0 0,0-2 0,1 1 0,-1 0 0,1 1 0,0-1 0,0 1 0,-1-1 0,1 1 0,0 1 0,0-1 0,1 0 0,-1 1 0,0 0 0,4 0 0,1 0 0,-1 1 0,1 0 0,0 1 0,-1 0 0,9 3 0,-12-3 0,0 0 0,0 0 0,0 1 0,0-1 0,-1 1 0,1 0 0,-1 1 0,0-1 0,0 1 0,0 0 0,4 5 0,-4-3 0,1 1 0,-1 0 0,0 0 0,-1 0 0,0 1 0,4 13 0,-1 2 0,-2 0 0,-1 1 0,-1-1 0,-1 27 0,-2-1 0,-14 94 0,-28 46 0,38-170 0,0-4 0,-3 24 0,8-39 0,0 0 0,0 1 0,0-1 0,0 0 0,0 1 0,0-1 0,0 0 0,0 1 0,0-1 0,0 0 0,0 1 0,0-1 0,0 0 0,0 1 0,0-1 0,0 0 0,0 1 0,1-1 0,-1 0 0,0 1 0,0-1 0,0 0 0,1 0 0,-1 1 0,0-1 0,0 0 0,1 0 0,-1 1 0,0-1 0,0 0 0,1 0 0,-1 0 0,0 1 0,1-1 0,-1 0 0,0 0 0,1 0 0,-1 0 0,0 0 0,1 0 0,-1 0 0,0 0 0,1 0 0,18-3 0,-14 2 0,258-75 0,-180 50 0,131-41-1365,-119 36-5461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24575,'0'0'0,"0"0"0,0 0 0,0 0 0,0 0 0,0 0 0,4 0 0,8-2 0,16-6 0,21-10 0,20-8 0,20-10 0,28-13 0,70-26-2498,2-1-3195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24575,'0'-2'0,"0"0"0,0 0 0,-1 1 0,1-1 0,0 0 0,1 0 0,-1-2 0,0-1 0,1-26 0,9 50 0,-2 0 0,-1 1 0,0 0 0,4 22 0,-7-26 0,73 374-1365,-63-296-5461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24575,'0'0'0,"0"0"0,0 1 0,0 4 0,0 1 0,0 3 0,0 1 0,4-1 0,10-2 0,20-2 0,30-3 0,40-4 0,33-10 0,35-18-1921,76-42 1921,-5-10-6270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43 24575,'0'-1'0,"0"1"0,-1-1 0,1 0 0,0 1 0,0-1 0,-1 1 0,1-1 0,0 1 0,-1-1 0,1 1 0,-1-1 0,1 1 0,-1 0 0,1-1 0,-1 1 0,1-1 0,-1 1 0,1 0 0,-1 0 0,1-1 0,-2 1 0,-15-7 0,13 6 0,-1-1 0,1 0 0,-1 0 0,1 0 0,-7-6 0,0 0 0,10 8 0,1 0 0,0 0 0,0 0 0,0 0 0,0-1 0,-1 1 0,1 0 0,0 0 0,0 0 0,0 0 0,-1 0 0,1 0 0,0 0 0,0 0 0,0 0 0,-1 0 0,1 0 0,0 0 0,0 0 0,0 0 0,-1 0 0,1 0 0,0 0 0,0 1 0,0-1 0,0 0 0,-1 0 0,1 0 0,0 0 0,0 0 0,0 0 0,0 0 0,-1 1 0,1-1 0,0 0 0,0 0 0,0 0 0,0 1 0,-4 8 0,3-6 0,-7 18 0,2 1 0,0 0 0,-3 33 0,0 70 0,7-70 0,3-1 0,13 97 0,-8-119 0,1 0 0,1-1 0,2 0 0,1-1 0,2 0 0,17 30 0,-13-31 0,1-2 0,28 33 0,-34-45 0,1-2 0,1 1 0,0-2 0,1 0 0,23 15 0,-30-23-105,0 0 0,0 0 0,0-1 0,1 0 0,0 0 0,0-1 0,-1 0 0,1-1 0,0 0 0,0 0 0,1-1 0,15-1 0,9-4-6721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24575,'0'5'0,"1"118"0,6 0 0,26 141 0,65 186 0,-85-405-1365,-4-15-5461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24575,'0'0'0,"-14"0"0,-65-1 0,-97 2 0,167 0 0,0-1 0,0 1 0,0 1 0,0 0 0,1 0 0,-1 1 0,-15 7 0,17-7 0,1 1 0,1 0 0,-1 0 0,1 0 0,-1 1 0,1-1 0,1 1 0,-1 1 0,1-1 0,-1 1 0,-2 6 0,-2 4 0,2 0 0,0 0 0,1 1 0,0 0 0,1 0 0,2 0 0,-4 27 0,4-4 0,1 0 0,5 51 0,1-49 0,2 0 0,1 0 0,21 63 0,-17-72 0,2 0 0,1-1 0,2-1 0,32 49 0,-41-68 0,2-1 0,-1-1 0,1 1 0,1-2 0,15 13 0,-22-19 0,0-1 0,0 0 0,1 0 0,-1 0 0,1 0 0,-1 0 0,1-1 0,0 1 0,-1-1 0,1 0 0,0 0 0,0-1 0,0 1 0,0-1 0,0 0 0,0 0 0,-1 0 0,1 0 0,0-1 0,0 0 0,0 0 0,0 0 0,4-1 0,-4-1 0,1 0 0,0 0 0,-1 0 0,1-1 0,-1 1 0,0-1 0,0 0 0,0 0 0,-1-1 0,0 1 0,1-1 0,-2 0 0,1 1 0,0-1 0,-1-1 0,3-8 0,-3 9 0,-1 1 0,0-1 0,0 1 0,0-1 0,0 1 0,-1-1 0,0 0 0,0 1 0,0-1 0,-1 0 0,1 1 0,-1-1 0,0 0 0,0 1 0,-1-1 0,1 1 0,-1 0 0,0 0 0,0-1 0,-4-3 0,1 3 0,1 0 0,-1 1 0,0 0 0,-1 0 0,1 0 0,-1 0 0,1 1 0,-1 0 0,0 0 0,0 1 0,-1 0 0,1 0 0,-8-1 0,-9-2 0,0 2 0,-30-1 0,16 4 0,37 0 0,0-1 0,0 1 0,0 0 0,0 0 0,0 0 0,0 0 0,0 0 0,0 0 0,0 0 0,0 0 0,0 0 0,0 0 0,0-1 0,0 1 0,0 0 0,0 0 0,0 0 0,0 0 0,0 0 0,0 0 0,0 0 0,0 0 0,0-1 0,0 1 0,0 0 0,0 0 0,0 0 0,0 0 0,0 0 0,0 0 0,0 0 0,0 0 0,0 0 0,0-1 0,0 1 0,0 0 0,0 0 0,0 0 0,0 0 0,-1 0 0,1 0 0,0 0 0,0 0 0,0 0 0,0 0 0,0 0 0,0 0 0,0 0 0,0 0 0,-1 0 0,16-8 0,-6 4 0,19-14 0,42-32 0,24-29 0,-72 59 0,137-128 0,-128 116 0,-2-2 0,46-71 0,-72 100 0,3-4 0,-1 0 0,4-11 0,-8 19 0,0-1 0,0 0 0,-1 0 0,1 0 0,-1 0 0,1 0 0,-1 1 0,0-1 0,0 0 0,0 0 0,0 0 0,0 0 0,0 0 0,-1 0 0,1 0 0,-1 0 0,0-3 0,1 4 0,-1 1 0,1 0 0,0-1 0,0 1 0,0-1 0,-1 1 0,1 0 0,0-1 0,0 1 0,-1 0 0,1-1 0,0 1 0,-1 0 0,1-1 0,0 1 0,-1 0 0,1-1 0,-1 1 0,1 0 0,0 0 0,-1 0 0,1 0 0,-1-1 0,1 1 0,-1 0 0,0 0 0,1 0 0,0 1 0,-1-1 0,1 0 0,-1 0 0,1 1 0,-1-1 0,1 0 0,0 1 0,-1-1 0,1 1 0,0-1 0,-1 0 0,1 1 0,0-1 0,-1 1 0,1-1 0,0 1 0,0 0 0,-2 3 0,1 0 0,0 1 0,-2 8 0,3-4 0,0 1 0,0-1 0,1 1 0,0-1 0,1 0 0,0 1 0,1-1 0,0 0 0,7 17 0,6 5 0,26 39 0,-26-45 0,11 19 0,31 69 0,-48-90 0,-2 0 0,-1 0 0,0 1 0,-2-1 0,3 32 0,-6-32 0,-2 43 0,0-58 0,-1 0 0,0-1 0,-1 1 0,0-1 0,0 0 0,0 1 0,-1-1 0,0 0 0,-5 8 0,7-13 0,-1 0 0,1-1 0,-1 1 0,1-1 0,-1 1 0,1-1 0,-1 1 0,0-1 0,0 0 0,0 0 0,0 0 0,0 0 0,0 0 0,0-1 0,-2 2 0,3-2 0,0 0 0,0 0 0,0 0 0,0 0 0,0 0 0,0 0 0,0 0 0,0 0 0,0 0 0,0 0 0,0-1 0,1 1 0,-1 0 0,0-1 0,0 1 0,0-1 0,0 1 0,1-1 0,-1 1 0,0-1 0,0 1 0,1-1 0,-1 0 0,0 1 0,1-1 0,-1 0 0,1 0 0,-1 1 0,1-1 0,-1 0 0,1 0 0,0 0 0,-1 0 0,1 0 0,0 0 0,0 0 0,-1 0 0,0-8 0,0 1 0,0 0 0,1 0 0,0-1 0,2-13 0,45-242 0,-32 194 0,-5 21 0,45-176 0,-53 220 0,6-15 0,-8 20 0,0-1 0,0 0 0,1 1 0,-1-1 0,0 1 0,1-1 0,-1 0 0,0 1 0,1-1 0,-1 1 0,1-1 0,-1 1 0,1 0 0,-1-1 0,1 1 0,-1-1 0,1 1 0,-1 0 0,1-1 0,0 1 0,0 0 0,0 0 0,0 0 0,-1 0 0,1 1 0,-1-1 0,1 0 0,0 1 0,-1-1 0,1 0 0,-1 1 0,1-1 0,-1 1 0,1-1 0,-1 1 0,1-1 0,-1 1 0,0-1 0,1 1 0,-1-1 0,1 2 0,5 10 0,0 1 0,7 21 0,-5-12 0,7 17 0,50 126 0,-47-125 0,2-1 0,26 38 0,-39-66 0,0-1 0,1 0 0,1-1 0,0 1 0,0-2 0,0 1 0,1-1 0,18 11 0,-20-16 0,-1 1 0,0-1 0,1 0 0,-1 0 0,1-1 0,0 0 0,0 0 0,0-1 0,0 0 0,0-1 0,0 0 0,0 0 0,0 0 0,13-3 0,-7-1 0,0 0 0,0-1 0,-1 0 0,0-1 0,0 0 0,0-1 0,-1-1 0,0 0 0,11-10 0,-11 8 0,0-1 0,0 0 0,-2-1 0,1-1 0,-2 1 0,0-2 0,15-26 0,-23 38 0,8-22 0,-9 23 0,0 1 0,1-1 0,-1 0 0,0 1 0,0-1 0,0 0 0,0 1 0,0-1 0,0 0 0,0 1 0,0-1 0,0 0 0,0 1 0,0-1 0,0 0 0,-1 1 0,1-1 0,0 1 0,0-1 0,-1 0 0,1 1 0,0-1 0,-1 1 0,1-1 0,0 1 0,-1-1 0,1 1 0,-1-1 0,1 1 0,-1-1 0,1 1 0,-1 0 0,0-1 0,-2 0 0,0 1 0,0-1 0,0 1 0,0 0 0,0 0 0,0 0 0,-3 1 0,-33 4-682,-48 14-1,14 0-6143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24575,'11'2'0,"10"0"0,0 0 0,1-2 0,20-2 0,-4 1 0,231 12 11,-108-2-149,189-15-435,-248-3-78,137-31 1,-125 13-5540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4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24575,'5'0'0,"6"1"0,16 3 0,49-1 0,114-24 0,-65 4 0,-87 13 0,51 3 0,-144 22 0,27-13 0,-1-2 0,1-1 0,-1-1 0,-33-1 0,-119-8 0,96 1 0,80 4 0,3 0 0,-1-1 0,1 1 0,-1 0 0,1 0 0,-1 1 0,1-1 0,-1 0 0,1 1 0,-1-1 0,-3 3 0,6-3-1,0 0 0,0 0-1,0 0 1,-1 0 0,1 0-1,0 0 1,0 0 0,0 0-1,0 1 1,0-1 0,-1 0-1,1 0 1,0 0 0,0 0-1,0 0 1,0 1 0,0-1-1,0 0 1,0 0 0,0 0-1,0 0 1,-1 1 0,1-1 0,0 0-1,0 0 1,0 0 0,0 1-1,0-1 1,0 0 0,0 0-1,0 0 1,0 1 0,1-1-1,4 6 105,10 2-1226,-14-8 823,16 7-6526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24575,'15'4'0,"25"1"0,0-3 0,0-1 0,40-4 0,-24 1 0,33-1 0,303 1 0,-269 12 0,-102-7 0,-1 1 0,1 1 0,35 13 0,-52-16 0,-1-1 0,0 1 0,1 0 0,-1 0 0,0 0 0,0 0 0,0 0 0,-1 1 0,1-1 0,0 1 0,-1 0 0,0 0 0,3 4 0,-3-3 0,0-1 0,-1 1 0,0 0 0,1 0 0,-2 0 0,1 0 0,0 0 0,-1 0 0,0 0 0,0 0 0,0 0 0,-1 5 0,-1 10 2,-2 1 0,-1-1 0,0 0-1,-2 0 1,0-1 0,-1 1 0,-16 26-1,-9 8-89,-43 52-1,-145 163-438,-4 3 240,196-232 287,-26 33 0,53-70 41,1-1-1,-1 1 1,1 0 0,-1-1 0,1 1-1,-1-1 1,0 1 0,0-1-1,0 0 1,0 0 0,-3 2 0,5-3-25,-1 0 1,1 0 0,-1 0 0,1 0 0,-1 0-1,1 0 1,-1 0 0,1 0 0,-1 0 0,1-1-1,-1 1 1,1 0 0,-1 0 0,1 0 0,-1 0-1,1-1 1,-1 1 0,1 0 0,-1-1 0,0 0-2,0 0 0,0-1 0,0 1 1,0 0-1,0 0 0,0-1 0,0 1 1,1 0-1,-2-3 0,-4-15-15,1-1 0,0 1 0,-3-37 0,4 30 0,-30-353 0,24-2 0,5 266-1365,0 77-5461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1296 24575,'0'0'0,"-1"0"0,0-1 0,0 1 0,0 0 0,0-1 0,1 1 0,-1-1 0,0 1 0,0-1 0,1 1 0,-1-1 0,0 0 0,1 1 0,-1-1 0,1 0 0,-2-1 0,-7-13 0,8 14 0,-31-70 0,1 2 0,22 53 0,-1 0 0,0 1 0,-1 0 0,-1 1 0,0 0 0,-24-20 0,29 27 0,-1 1 0,0 1 0,0-1 0,-1 1 0,0 1 0,0 0 0,0 0 0,0 0 0,0 1 0,-1 1 0,1 0 0,-1 0 0,0 1 0,-13-1 0,9 3 1,1 1 0,-1 0-1,1 1 1,-1 0-1,1 1 1,0 0 0,1 1-1,-1 1 1,1 0 0,0 1-1,0 0 1,-17 15 0,6-3-22,1 1 0,0 1 0,2 1 1,-31 44-1,27-31-57,2 1 1,2 1-1,-21 51 1,30-62 49,2 1 0,1 0 1,1 1-1,2-1 0,-5 55 0,10-82 28,0 5 0,0-1 0,-1 1 0,1-1 0,1 1 0,-1-1 0,1 1 0,0-1 0,0 0 0,0 1 0,3 7 0,-3-12 0,-1 1 0,0-1 0,1 1 0,-1-1 0,1 1 0,-1-1 0,1 1 0,-1-1 0,1 0 0,-1 1 0,1-1 0,-1 0 0,1 1 0,-1-1 0,1 0 0,0 0 0,-1 1 0,1-1 0,-1 0 0,1 0 0,0 0 0,0 0 0,1 0 0,0 0 0,-1 0 0,1-1 0,0 1 0,-1-1 0,1 1 0,3-2 0,5-4 46,1-1 0,-1 0 0,0 0 0,0 0 0,14-17 0,41-49 249,-62 69-294,47-63-1,62-110 0,-98 154 0,-11 18 0,0 1 0,0-1 0,1 0 0,-1 1 0,7-6 0,-9 9 0,0 0 0,1 0 0,-1 0 0,0 0 0,1 1 0,-1-1 0,0 0 0,1 1 0,-1-1 0,1 0 0,-1 1 0,1 0 0,-1-1 0,1 1 0,-1 0 0,1 0 0,0 0 0,-1 0 0,1 0 0,-1 0 0,1 1 0,-1-1 0,1 0 0,2 2 0,1 0 0,0 1 0,0 0 0,-1 0 0,1 0 0,-1 1 0,0 0 0,0 0 0,0 0 0,4 5 0,5 8 0,11 21 0,-5-5 2,-2 1 1,15 42-1,20 78-44,-32-90-69,42 117-218,51 168-75,-111-339 404,16 62 0,-17-61 0,1 0 0,-1 1 0,-1-1 0,-1 16 0,1-24 37,-1 0 0,1 1-1,-1-1 1,0 0-1,0 0 1,0 0 0,0 0-1,0 0 1,-1 0 0,0-1-1,-2 5 1,3-6-24,0 0 0,0 0 1,0 0-1,0-1 0,0 1 1,0 0-1,0-1 0,0 1 1,0-1-1,0 1 0,0-1 1,-1 1-1,1-1 0,0 0 1,0 0-1,0 0 0,-1 1 1,1-1-1,0 0 0,0 0 0,0-1 1,-1 1-1,1 0 0,0 0 1,0-1-1,0 1 0,-1 0 1,1-1-1,0 1 0,0-1 1,0 0-1,-2-1 0,-1-1-13,0 0 0,-1 0 0,1-1 0,0 1 0,1-1 0,-1 0 0,1-1 0,-1 1 0,1 0 0,1-1 0,-4-5 0,0-3 0,1-1 0,0 1 0,-3-18 0,1-1 25,2 0 1,1 0-1,1 0 0,3-51 0,3 40-240,2 0 0,21-81 0,-3 53-7,2 0 0,3 2 0,64-110 0,-10 42 85,-63 109 71,2 1-1,38-40 1,-49 57 124,1 1 0,0 1 0,1-1 0,-1 2 0,1 0 0,1 0 0,-1 1 0,1 0 0,0 1 0,1 1 0,-1 0 0,1 1 0,0 1 0,-1 0 0,1 0 0,0 2 0,0-1 1,0 2-1,0 0 0,0 1 0,0 0 0,0 1 0,-1 0 0,1 1 0,-1 1 0,0 0 0,0 1 0,14 9 0,-20-11-51,-1 1 1,1 0-1,-1 0 0,0 0 0,0 1 1,0 0-1,-1 0 0,7 11 1,-9-12-9,-1-1 1,1 0 0,-1 1-1,-1-1 1,1 1 0,0 0-1,-1 0 1,0-1 0,0 1-1,-1 0 1,1 0 0,-1 0-1,0 0 1,-1 0 0,0 7-1,1-12 1,0 0 0,0 1 0,0-1 0,0 1 0,0-1 0,0 0 0,0 1 0,0-1 0,0 0 0,-1 1 0,1-1 0,0 0 0,0 1 0,0-1 0,0 0 0,-1 1 0,1-1 0,0 0 0,0 0 0,-1 1 0,1-1 0,0 0 0,-1 1 0,1-2 0,0 1 0,0-1 0,-1 1 0,1-1 0,0 1 0,0-1 0,0 1 0,0-1 0,0 1 0,0-1 0,0 1 0,0-1 0,0 1 0,0-1 0,0 1 0,0-1 0,1 0 0,1-8 0,0 0 0,1 0 0,0 1 0,0-1 0,1 1 0,0-1 0,1 1 0,0 1 0,0-1 0,0 1 0,1-1 0,0 2 0,1-1 0,0 1 0,0 0 0,0 0 0,0 1 0,1 0 0,0 0 0,0 1 0,0 0 0,1 0 0,-1 1 0,11-3 0,90-19 0,-62 16 0,86-30 0,-111 30 0,0 0 0,0-2 0,-1-1 0,-1-1 0,0-1 0,-1 0 0,32-31 0,-42 35 0,0-1 0,0 0 0,-1 0 0,-1-1 0,0 0 0,7-17 0,-10 19 0,0-1 0,-1 1 0,0-1 0,-1 0 0,0 0 0,-1 0 0,0 0 0,-1-19 0,0 29 0,0 0 0,0 0 0,0 0 0,-1 0 0,1 0 0,0 0 0,0 0 0,0 0 0,-1 0 0,0-2 0,1 3 0,0 0 0,-1 0 0,1 0 0,0 0 0,0 0 0,0 0 0,-1 1 0,1-1 0,0 0 0,0 0 0,0 0 0,0 0 0,-1 0 0,1 0 0,0 1 0,0-1 0,0 0 0,0 0 0,0 0 0,0 0 0,0 1 0,-1-1 0,1 0 0,0 0 0,0 0 0,0 1 0,0-1 0,0 0 0,0 0 0,0 0 0,0 1 0,-1 3 0,0-1 0,0 1 0,1 0 0,0-1 0,-1 6 0,1-7 0,1 1 0,-1-1 0,1 0 0,-1 0 0,1 1 0,0-1 0,0 0 0,0 0 0,0 0 0,0 0 0,2 3 0,-3-5 0,1 1 0,-1-1 0,1 1 0,0-1 0,-1 1 0,1-1 0,-1 1 0,1-1 0,0 0 0,0 1 0,-1-1 0,1 0 0,0 0 0,-1 1 0,1-1 0,0 0 0,0 0 0,0 0 0,-1 0 0,1 0 0,0 0 0,0 0 0,-1 0 0,1 0 0,0-1 0,0 1 0,-1 0 0,1 0 0,0-1 0,-1 1 0,1 0 0,0-1 0,-1 1 0,1-1 0,0 1 0,-1-1 0,2 0 0,5-6 0,1 0 0,-1 0 0,-1 0 0,10-15 0,21-36 0,-31 46 0,51-91 0,-26 44 0,-27 52 0,0 0 0,0 1 0,1-1 0,8-9 0,-10 14 0,-1 0 0,1 0 0,-1 0 0,1 0 0,0 0 0,0 0 0,0 1 0,0-1 0,0 1 0,0 0 0,1 0 0,-1 0 0,4 0 0,6 0 0,0 1 0,-1 0 0,1 1 0,20 4 0,-19-2 0,1-1 0,28 0 0,-38-3 0,0 1 0,0-1 0,0 0 0,0 0 0,0 0 0,0-1 0,0 0 0,0 0 0,-1 0 0,1-1 0,-1 1 0,6-5 0,-2 0 0,0-1 0,0 0 0,-1 0 0,0-1 0,0 0 0,-1 0 0,0 0 0,-1-1 0,5-11 0,-1-2 0,-1 0 0,11-48 0,-13 43 0,-2 1 0,-1-1 0,-1 0 0,-2-34 0,-1 56 0,1 8 0,1 10 0,3 9 0,2 0 0,0 0 0,1-1 0,1 1 0,1-2 0,1 1 0,22 32 0,-16-30 0,1 0 0,1-2 0,0 0 0,2-1 0,39 30 0,-47-41 0,0 0 0,0 0 0,0-2 0,1 1 0,0-2 0,0 0 0,25 6 0,-30-9 0,0-1 0,0 0 0,-1-1 0,1 0 0,0 0 0,0 0 0,0-1 0,0-1 0,-1 1 0,1-1 0,-1 0 0,1-1 0,-1 0 0,0 0 0,10-6 0,-6 2-682,18-16-1,3-7-6143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1:2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24575,'5'8'0,"0"0"0,1-1 0,0 1 0,0-1 0,0-1 0,15 12 0,-6-5 0,48 44 0,124 84 0,-175-133 0,-9-8 0,-5-3 0,-6-4 0,6 5 0,-1 0 0,0 1 0,0-1 0,1 1 0,-1 0 0,0 0 0,0 0 0,0 0 0,0 1 0,0-1 0,0 1 0,0 0 0,-5 0 0,4 0 0,-1 1 0,1 0 0,0 0 0,-1 0 0,1 1 0,0-1 0,0 1 0,-6 4 0,1 0 0,0 1 0,0-1 0,1 2 0,0 0 0,0 0 0,-12 16 0,8-7 0,1 1 0,-11 22 0,-19 54 0,-19 68-1365,-3 20-5461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4:0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24575,'0'0'0,"-1"0"0,0 1 0,0-1 0,0 0 0,0 1 0,1-1 0,-1 1 0,0-1 0,0 1 0,1-1 0,-1 1 0,0-1 0,1 1 0,-1 0 0,0-1 0,0 2 0,-6 8 0,0 0 0,0 1 0,1-1 0,-7 19 0,-1 2 0,-65 106 0,-6 12 0,64-104 0,1 1 0,-15 53 0,26-67 0,2 0 0,1 1 0,1 0 0,0 39 0,6-25 0,2-1 0,2 1 0,2-1 0,14 52 0,66 177 0,-79-252 0,94 233 0,-68-186 0,65 100 0,-78-139 0,58 93 0,-68-102 0,0 0 0,-1 1 0,13 45 0,-8 2-1365,-5-5-5461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4:0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24575,'0'0'0,"0"7"0,0 16 0,9 58 0,3 15-8191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5:0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5:1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5:1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24575,'0'0'0,"0"0"0,-2 0 0,-2 1 0,-1 2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5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24575,'0'0'0,"0"-2"0,0-1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24575,'1'2'0,"1"-1"0,-1 1 0,1-1 0,-1 1 0,0-1 0,1 1 0,-1 0 0,0 0 0,0-1 0,0 1 0,0 0 0,0 0 0,0 3 0,2 2 0,17 46 0,-3 0 0,15 74 0,-29-112 0,125 723-2768,-48 9 104,-39-299 2278,87 890 362,8-75 24,-75-705 0,66 468 0,-19-176 0,-46-350-747,25 223-97,-55-289 830,-16-191 16,-1 5 2069,-14-168-1599,-10 85-1,6-135-4231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5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176 636 24575,'0'0'0,"0"0"0,0 0 0,2-6 0,13-15 0,-12 17 0,0 1 0,0-2 0,5-7 0,-8 10 0,1 0 0,0 0 0,-1 0 0,1 0 0,-1 0 0,1 0 0,-1 0 0,0 0 0,0-1 0,0 1 0,0 0 0,-1-4 0,0 2 0,0-1 0,0 1 0,-1 0 0,1 0 0,-1 0 0,0 0 0,0 0 0,0 1 0,-1-1 0,1 1 0,-1-1 0,0 1 0,0 0 0,0 0 0,0 0 0,-1 0 0,1 1 0,-1-1 0,1 1 0,-1 0 0,0 0 0,0 0 0,0 1 0,0-1 0,0 1 0,-1 0 0,1 0 0,0 1 0,-5-1 0,6 1 0,1 0 0,-1 1 0,1-1 0,0 0 0,-1 1 0,1 0 0,0 0 0,-1 0 0,1 0 0,0 0 0,0 0 0,0 0 0,0 1 0,0-1 0,0 1 0,-3 3 0,0 0 0,1 1 0,0 0 0,0 0 0,-6 10 0,3 0 0,0 0 0,1 1 0,1 0 0,-4 18 0,3 0 0,-3 37 0,8-57 0,1 1 0,0-1 0,1 1 0,5 24 0,-5-34 0,0 0 0,1 0 0,0 0 0,0-1 0,1 1 0,-1 0 0,1-1 0,1 0 0,-1 0 0,1 0 0,0 0 0,0 0 0,0-1 0,7 6 0,-8-8 0,-1 0 0,1 0 0,0-1 0,-1 1 0,1-1 0,0 0 0,0 0 0,0 0 0,0 0 0,0-1 0,0 1 0,1-1 0,-1 0 0,0 0 0,0 0 0,0 0 0,0 0 0,0-1 0,1 1 0,-1-1 0,0 0 0,0 0 0,0 0 0,-1 0 0,1-1 0,0 1 0,0-1 0,3-2 0,2-2 0,-1 0 0,1-1 0,-1 0 0,0 0 0,-1-1 0,0 1 0,10-17 0,-4 1 0,-1 0 0,-1 0 0,-1-1 0,-1-1 0,-1 1 0,-2-1 0,5-34 0,-6 6 0,-1-1 0,-6-78 0,-6 49 0,-4 1 0,-25-88 0,35 161 0,1 2 0,1-1 0,-1 1 0,0-15 0,3 27 0,1 0 0,0-1 0,5 8 0,-2-1 0,170 370 0,-143-299 0,-3 1 0,30 154 0,-56-220-1365,-1-6-5461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0 741 24575,'2'0'0,"0"-1"0,0 1 0,0 0 0,0-1 0,0 1 0,0 0 0,0 0 0,4 1 0,6 0 0,379-35-132,-350 30 14,717-110-3290,-7-46 375,-66 2 2542,4 24-421,-211 62 584,0 26 640,-361 39 480,93-5 1193,-3 14 1779,-184-1-3270,-1 1 0,44 11-1,-57-11-485,0 1 0,-1 0 0,0 1 0,0 0 0,0 0 0,0 1 0,0 0 0,-1 0 0,0 0 0,10 11 0,-5-2-8,0 1 0,-1 0 0,-1 1 0,10 19 0,30 72 0,-44-91 0,27 66-130,-5 1 0,-3 2-1,18 113 1,13 267-391,-14 344-1097,-28-460 1169,5 87 449,45 793 0,55 46-2319,-93-1033 2300,98 854-183,88 331 320,-149-1037-48,-16-53 2442,-37-229-1205,-3 123-1,-8-211-1245,0 0 0,-2 0 0,0 0 0,-1 0 0,-9 26 0,9-37-64,0 1 1,0-1 0,-1 0 0,0 0-1,-1 0 1,0-1 0,0 0 0,-1 0-1,1 0 1,-2-1 0,1 0 0,-13 8-1,-2-1 3,0-1 0,-1-1 0,-30 10 0,-79 23 0,122-42 0,-573 153-1729,168-51 698,-581 219 1032,510-165-375,325-116 308,-178 25-1,89-36 2426,-126 20-1452,208-20-2272,-15 7-5461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12 353 24575,'-9'0'0,"6"0"0,7 0 0,21-1 0,-1-1 0,34-7 0,48-16 0,-43 9 0,220-56 0,-118 29 0,-129 34 0,315-86 0,-146 28 0,-205 67 0,8-3 0,-1 1 0,1-1 0,-1 2 0,16-3 0,-21 4 0,0 0 0,1 0 0,-1 0 0,0 1 0,1-1 0,-1 1 0,0-1 0,1 1 0,-1 0 0,0 0 0,0 0 0,0 0 0,0 0 0,0 0 0,0 1 0,0-1 0,0 1 0,-1-1 0,1 1 0,2 3 0,4 7 0,0 1 0,-1 0 0,0 0 0,-1 0 0,-1 1 0,6 19 0,-8-22 0,80 298-417,-23 6-612,-38-198 957,70 440-826,-33 6 414,-11 468-255,-31-607 548,-6 161 613,-10-473-263,3 32 1086,-2 100 698,-3-229-1881,0-1 0,-6 26 0,6-36-176,0 1-1,-1-1 0,0 0 1,1 0-1,-1 1 0,-1-1 1,1-1-1,0 1 1,-1 0-1,0-1 0,0 1 1,-7 5-1,1-3-6711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24575,'0'0'0,"0"5"0,2 32 0,12 66 0,-6-48 0,75 757-2260,32 340-196,18-265 2061,35-6-745,-54-450 2411,-107-407-962,14 42 1248,2-2 0,47 93 0,-65-148-1557,0 0 0,0-1 0,1 0 0,0 0 0,0 0 0,1-1 0,0 0 0,0 0 0,1-1 0,0 0 0,0 0 0,0-1 0,1 0 0,0 0 0,0-1 0,0 0 0,0-1 0,1 0 0,-1 0 0,1-1 0,0-1 0,-1 1 0,13-1 0,30 0 0,55-8 0,53-12 0,-124 14 0,69-11 0,-1-5 0,151-51 0,-242 68-119,54-17-1127,-54 19-5580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629 292 24575,'0'-22'0,"0"-3"0,-4-35 0,3 51 0,-1 1 0,0-1 0,0 1 0,-1 0 0,0 0 0,0 0 0,-1 1 0,-5-9 0,3 8 0,0 0 0,0 0 0,-1 1 0,0 0 0,-1 0 0,1 0 0,-1 1 0,-1 1 0,1-1 0,-1 1 0,0 0 0,0 1 0,0 0 0,-1 1 0,1 0 0,-1 0 0,0 1 0,-18-2 0,15 3 0,0 1 0,1 0 0,-1 1 0,0 0 0,0 1 0,1 0 0,-1 1 0,1 1 0,-1 0 0,1 0 0,1 1 0,-1 1 0,1 0 0,-17 11 0,9-1 0,0 1 0,1 0 0,1 2 0,0 0 0,2 0 0,0 2 0,1 0 0,1 0 0,1 1 0,1 1 0,1 0 0,2 1 0,0-1 0,1 2 0,-7 43 0,13-50 0,0 0 0,1 0 0,0 0 0,2 0 0,6 30 0,-7-40 0,1 0 0,1 0 0,-1 0 0,1 0 0,1-1 0,-1 0 0,1 1 0,1-1 0,-1-1 0,1 1 0,0-1 0,1 1 0,0-2 0,10 10 0,-11-12 0,-1 0 0,1-1 0,0 0 0,0 1 0,0-2 0,0 1 0,0 0 0,1-1 0,-1 0 0,0 0 0,1-1 0,-1 0 0,1 0 0,-1 0 0,0 0 0,1-1 0,-1 0 0,0 0 0,1 0 0,-1-1 0,0 0 0,8-3 0,-2-1 0,0 0 0,0-1 0,-1 0 0,0-1 0,0 0 0,-1 0 0,0-1 0,14-17 0,-6 3 0,-1-2 0,0 0 0,-2-1 0,13-31 0,-9 9 0,20-78 0,-27 74 0,-7 42 0,-4 9 0,0 1 0,0 0 0,0 0 0,0 0 0,0 0 0,1 0 0,-1 0 0,0 0 0,0-1 0,0 1 0,0 0 0,1 0 0,-1 0 0,0 0 0,0 0 0,0 0 0,1 0 0,-1 0 0,0 0 0,0 0 0,0 0 0,0 0 0,1 0 0,-1 0 0,0 0 0,0 0 0,0 0 0,1 0 0,-1 1 0,2 0 0,0 1 0,0-1 0,0 1 0,0 0 0,-1 0 0,3 3 0,-2-3 0,299 387-724,-243-304 356,-5 3 0,77 168 1,-128-252 367,38 104 0,-36-97 0,-1 1 0,-1 0 0,0 0 0,0 0 0,-1 0 0,-1 0 0,-1 15 0,1-24 69,-1 1 0,0 0 0,1-1 0,-1 1 0,-1-1 0,1 1 0,0-1 0,-1 1 0,0-1 0,0 0 0,0 0 0,0 0 0,0 0 0,0 0 0,-1 0 0,0-1 0,-4 5 0,4-5-41,0-1-1,0 0 1,0 1 0,0-1 0,0 0 0,0 0 0,0 0 0,0-1 0,-1 1 0,1-1-1,0 0 1,0 0 0,-1 0 0,1 0 0,0 0 0,0-1 0,0 0 0,-1 1-1,1-1 1,-4-2 0,-3-2-28,1 1 0,0-1 0,0-1 0,1 0 0,0 0 0,0 0 0,0-1 0,1 0 0,0-1 0,0 0 0,1 0 0,0 0 0,-7-13 0,2 1 0,1-1 0,1 0 0,1-1 0,-10-43 0,11 31-38,3-1 0,0 0-1,2-1 1,2 1 0,1 0 0,2 0-1,12-58 1,1 26-64,3 1 0,53-124 0,5 38-1161,-45 102-5053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295 982 24575,'0'-14'0,"8"-125"0,0 32 0,-6 26 0,-4 0 0,-3 0 0,-29-144 0,5 118 0,22 88 0,-1 0 0,-1 0 0,-12-21 0,18 35 0,-1 1 0,1-1 0,-1 1 0,1-1 0,-1 1 0,-1 0 0,1 0 0,-5-3 0,7 6 0,0 0 0,1 0 0,-1 0 0,1 1 0,-1-1 0,0 0 0,0 1 0,1-1 0,-1 1 0,0 0 0,0 0 0,1 0 0,-1 0 0,0 0 0,0 0 0,0 0 0,1 0 0,-1 1 0,0-1 0,0 0 0,1 1 0,-1 0 0,0-1 0,1 1 0,-1 0 0,1 0 0,-1 0 0,1 0 0,-2 2 0,-2 1 0,1 0 0,0 1 0,0 0 0,0 0 0,1 0 0,-1 0 0,1 1 0,-2 5 0,-18 53 0,10-16 0,2 0 0,2 1 0,2 0 0,2 0 0,3 1 0,2 0 0,1-1 0,3 1 0,3-1 0,15 62 0,-16-86 0,15 35 0,-17-50 0,1 0 0,1 0 0,-1-1 0,2 1 0,11 14 0,-15-21 0,1 0 0,-1 0 0,0 0 0,1 0 0,0 0 0,-1-1 0,1 0 0,0 0 0,0 0 0,0 0 0,1 0 0,-1-1 0,7 2 0,-5-3 0,0 1 0,0-1 0,0 0 0,0 0 0,0-1 0,0 0 0,0 0 0,12-4 0,-4 0 0,0-1 0,0-1 0,-1 0 0,0-1 0,0 0 0,-1-1 0,13-12 0,-9 6 0,-1-2 0,0 0 0,-1 0 0,-1-1 0,0-1 0,-1 0 0,-2-1 0,0 0 0,-1-1 0,8-27 0,-7 14 0,-2 1 0,-1-2 0,-2 1 0,-2-1 0,-1-68 0,-2 97 0,0 3 0,0 0 0,0-1 0,0 1 0,0-1 0,0 1 0,2-7 0,-1 9 0,-1 0 0,1 0 0,-1 0 0,1 0 0,-1 0 0,1 1 0,0-1 0,0 0 0,-1 0 0,1 1 0,0-1 0,0 0 0,0 1 0,0-1 0,0 1 0,0-1 0,0 1 0,0-1 0,0 1 0,0 0 0,0-1 0,0 1 0,0 0 0,0 0 0,2 0 0,11-1 0,-1 1 0,0 1 0,0 0 0,22 4 0,51 18 0,-58-15 0,-9-2-112,7 2-139,0-1 1,0-1-1,1-2 1,30 2-1,-27-7-6575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24575,'-14'284'0,"0"-47"0,13-178 0,1 341 0,2-371-682,6 37-1,-1-39-6143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 19 0,1-1 0,0 1 0,1-1 0,10 31 0,-9-35 0,90 287-650,13-4-235,-19-55-360,106 356 650,-184-567 589,-3-11 3,4 22 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41 461 24575,'-3'-3'0,"1"0"0,0 0 0,0-1 0,0 1 0,0-1 0,1 1 0,0-1 0,-2-7 0,-1 1 0,0-5 0,-1-1 0,2 0 0,0 1 0,1-1 0,1 0 0,0 0 0,1 0 0,1 0 0,0 0 0,6-23 0,-5 27 0,1 1 0,1 1 0,0-1 0,0 0 0,1 1 0,1 0 0,0 0 0,0 1 0,0-1 0,2 1 0,-1 1 0,1-1 0,0 2 0,0-1 0,15-10 0,-11 11 0,0 0 0,1 0 0,0 1 0,0 1 0,0 0 0,1 1 0,14-3 0,-22 6 0,1 0 0,0 0 0,0 0 0,0 1 0,0 0 0,0 0 0,0 1 0,0 0 0,-1 0 0,1 1 0,0-1 0,-1 2 0,1-1 0,-1 1 0,1 0 0,7 5 0,-11-6 0,0 0 0,0 1 0,-1 0 0,1-1 0,-1 1 0,0 0 0,1 0 0,-1 0 0,0 1 0,-1-1 0,1 0 0,-1 1 0,1-1 0,-1 1 0,0-1 0,0 1 0,-1 0 0,1-1 0,-1 1 0,0 0 0,0 0 0,0-1 0,0 1 0,-1 5 0,-2 2 0,1 0 0,-1 0 0,-1 0 0,0 0 0,-1-1 0,-9 17 0,-20 25-1365,0-6-5461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24575,'-9'0'0,"7"0"0,1 1 0,-1-1 0,0 1 0,0-1 0,0 1 0,0 0 0,0 0 0,1-1 0,-1 1 0,0 0 0,1 1 0,-1-1 0,1 0 0,-1 0 0,1 1 0,0-1 0,0 1 0,-1-1 0,1 1 0,0 0 0,0-1 0,0 1 0,1 0 0,-1 0 0,0 0 0,1-1 0,-1 4 0,-1 4 0,0 1 0,1 0 0,1 0 0,0 12 0,0-18 0,13 169 16,14 4-165,-20-137 21,4 28-117,85 537-2201,-16 4 1625,66 522-584,21-183 1293,-145-846-263,40 240 1751,-59-297 633,-2 72 1,-2-81-3105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3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24575,'0'0'0,"0"0"0,5 1 0,22 2 0,-1-1 0,1-1 0,0-1 0,40-5 0,-17-3 0,72-21 0,337-104 0,-458 133 0,137-35 0,-120 32 0,0 1 0,-1 0 0,1 2 0,0 0 0,33 4 0,-43-2 0,1 0 0,-1 1 0,1 0 0,-1 1 0,0 0 0,0 0 0,-1 0 0,1 1 0,-1 0 0,0 1 0,-1 0 0,1 0 0,8 10 0,-2 1 0,0 0 0,-1 0 0,-1 1 0,14 31 0,-2 4 6,27 100 0,2 62-112,-43-177 34,76 396-280,-13 4 31,8 46 161,-78-476 160,158 812 0,-137-722 0,149 688 0,-57-242-215,-32-156 85,-61-263 378,-19-102 26,-1 0 0,-2 1 0,-3 32 0,3-53-274,-1 1 0,0-1 0,1 0 0,-2 1 0,1-1 0,0 0 0,-1 0 0,1 0 0,-1 0 0,0 0 0,0 0 0,-3 3 0,1-2 0,0 1 0,-1-1 0,0 0 0,0-1 0,0 1 0,-7 2 0,-5 2 0,-1 0 0,0-2 0,-25 6 0,-40 7 0,-96 9 0,-86-6 0,158-14 0,51-3 0,1 3 0,0 2 0,0 2 0,1 3 0,-53 21 0,12 4 0,-88 52 0,176-88 0,-23 14 0,28-17 0,0 1 0,0-1 0,0 1 0,0 0 0,0 0 0,0 0 0,0 0 0,0 1 0,-1 3 0,4-9 0,-1-6 0,-5-19 0,1 1 0,-1-33 0,5-57 0,0 84 0,-8-356-1304,-6 177 497,-3-55-1936,0-6-594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5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24575,'-15'0'0,"12"0"0,-46 0 0,49 0 0,-1 1 0,1 0 0,0-1 0,0 1 0,-1 0 0,1-1 0,0 1 0,0 0 0,0-1 0,0 1 0,0 0 0,0 0 0,0-1 0,0 1 0,0 0 0,0 0 0,0-1 0,0 2 0,1-1 0,2 25 0,2-1 0,9 29 0,-2-10 0,8 33 0,34 146 0,-11 1 0,-40-202-455,-1 1 0,0 24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24575,'8'0'0,"1"1"0,-1 0 0,10 3 0,12 1 0,84 4 0,159-8 0,-166-8 0,145-28 0,101-44 0,-281 62 0,0 3 0,1 3 0,0 3 0,124 3 0,-195 6 0,0-1 0,0 0 0,0 0 0,0 0 0,-1 0 0,1-1 0,0 1 0,0 0 0,0-1 0,0 1 0,-1-1 0,4-1 0,-4 1 0,-1 0 0,1 0 0,0 1 0,-1-1 0,1 0 0,0 0 0,-1 0 0,1 0 0,-1 0 0,0 0 0,1 0 0,-1 0 0,0 0 0,1 0 0,-1 0 0,0-1 0,0 1 0,0 0 0,0 0 0,0 0 0,0 0 0,-1 0 0,1-2 0,-1-3 0,-1 0 0,1 0 0,-1-1 0,0 1 0,-1 1 0,-2-7 0,-23-33 0,17 28 0,-8-14 0,5 7 0,-33-43 0,52 72 0,1 0 0,0-1 0,0 1 0,0-2 0,0 1 0,1-1 0,7 3 0,59 22 0,-62-24 0,27 9 0,-8-4 0,-1 2 0,40 21 0,-67-31 0,0 1 0,0-1 0,0 1 0,-1-1 0,1 1 0,0 0 0,-1 0 0,1 0 0,-1-1 0,0 2 0,1-1 0,-1 0 0,0 0 0,0 0 0,0 1 0,-1-1 0,1 0 0,-1 1 0,1-1 0,-1 0 0,0 1 0,1-1 0,-1 1 0,-1-1 0,1 3 0,-2 7 0,0-1 0,0 1 0,-8 20 0,9-28 0,-17 41 0,-1-1 0,-2-1 0,-2-1 0,-2-1 0,-34 43 0,34-54 0,18-23 0,0 0 0,1 1 0,0 0 0,-8 16 0,18-45 0,4-38 0,5-212 0,-20-3 0,2 110 0,5 161-28,0 5 96,0 4-1473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24575,'0'14'0,"1"-4"0,0 1 0,1 0 0,0-1 0,1 0 0,0 1 0,1-1 0,8 17 0,-5-13 0,45 103 0,75 197 0,-78-139 120,-40-133-615,-2-1 0,2 54 0,-9-79-6331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24575,'0'0'0,"4"0"0,8 0 0,235 6 0,-199-2 0,0 2 0,-1 2 0,52 15 0,-84-18 0,0 0 0,-1 1 0,0 1 0,0 0 0,0 1 0,-1 1 0,0 0 0,-1 0 0,20 21 0,-22-20 0,-1 1 0,-1-1 0,0 2 0,-1-1 0,0 1 0,-1 0 0,0 1 0,0 0 0,-2 0 0,0 0 0,4 19 0,-6-15 0,0 0 0,-1-1 0,-1 1 0,-1 0 0,0 0 0,-1 0 0,-7 24 0,1-9 0,-3 0 0,-25 55 0,18-52 0,-2-1 0,-33 44 0,-58 52 0,102-121-1365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0,2 4 0,2 5 0,1 7 0,-1 10 0,3 9 0,4 10 0,4 9 0,1 9 0,0 6 0,-4-6 0,-2-13-8191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170 200 24575,'-3'1'0,"-1"0"0,0-1 0,0 1 0,0 0 0,1 1 0,-6 2 0,-7 2 0,-11 3 0,16-5 0,0 0 0,-1-1 0,1 0 0,-1-1 0,0 0 0,-15 0 0,64-10 0,669-82-1234,5 34 850,-455 39 391,179-12-462,267 9 2035,-692 20-1551,63-2 557,-64 1-835,0 0 0,0-1 0,0 0 0,0 0 0,15-7 0,-13 3-6577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24575,'0'0'0,"0"0"0,5 2 0,40 21 0,1-2 0,70 21 0,102 16 0,73 25 0,-7 36 0,-265-110 0,37 23 0,-56-32 0,0 0 0,0 0 0,0 0 0,1 0 0,-1 0 0,0 1 0,0-1 0,0 0 0,0 0 0,0 0 0,1 0 0,-1 0 0,0 0 0,0 1 0,0-1 0,0 0 0,0 0 0,0 0 0,0 0 0,0 0 0,1 1 0,-1-1 0,0 0 0,0 0 0,0 0 0,0 0 0,0 1 0,0-1 0,0 0 0,0 0 0,0 0 0,0 1 0,0-1 0,0 0 0,0 0 0,0 0 0,-1 0 0,1 1 0,0-1 0,0 0 0,0 0 0,0 0 0,0 0 0,0 1 0,0-1 0,0 0 0,-1 0 0,1 0 0,0 0 0,0 0 0,0 0 0,0 0 0,0 1 0,-1-1 0,1 0 0,0 0 0,-14 5 0,9-3 0,-214 79 0,-27 10 0,-128 67 0,368-155 0,3-1 0,-1-1 0,0 0 0,0 1 0,1-1 0,-1-1 0,-6 2 0,8-22 0,-38-181 0,20 106 0,-7-64 134,7 37-1633,15 98-5327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24575,'0'-1'0,"1"1"0,-1-1 0,0 0 0,0 0 0,1 0 0,-1 0 0,0 0 0,1 0 0,-1 1 0,1-1 0,-1 0 0,1 0 0,-1 1 0,1-1 0,1-1 0,-1 1 0,5-6 0,0 0 0,1 0 0,0 1 0,0 0 0,11-7 0,45-23 0,-55 32 0,66-32-37,81-28-1,88-17-1291,192-39 276,8 16-159,-122 29 838,675-146-1375,-932 209 3089,0 3-1,0 2 1,96 3 0,-160 4-1337,6 0 90,-1 1 1,0-1 0,0-1 0,1 1 0,8-3 0,-13 3-142,0 0 0,0-1-1,1 1 1,-1-1 0,0 0-1,0 1 1,0-1 0,-1 0-1,1 1 1,0-1 0,0 0-1,0 0 1,0 0 0,-1 0-1,1 0 1,0 0 0,-1 0-1,1 0 1,-1 0 0,1 0-1,-1 0 1,0 0 0,1 0-1,-1 0 1,0-1 0,0 1-1,0 0 1,0 0 0,0 0-1,0-3 1,-1-7-6778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4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24575,'0'0'0,"0"0"0,0 0 0,5 1 0,0 1 0,0 0 0,0 1 0,-1-1 0,7 5 0,5 3 0,38 19 0,103 38 0,63 6 0,-136-47 0,-49-15 0,53 16 0,105 49 0,-184-72 0,0 1 0,-1-1 0,13 11 0,-19-13 0,1 0 0,-1 1 0,1-1 0,-1 1 0,0-1 0,0 1 0,0 0 0,-1 0 0,1 0 0,-1 0 0,1 0 0,-1 0 0,1 6 0,0-1 0,-2 1 0,1-1 0,-1 1 0,-1-1 0,1 0 0,-1 1 0,-1-1 0,-3 12 0,-26 65 0,29-81 0,-35 79 0,-4-3 0,-62 93 0,49-101 0,18-24 0,36-48 0,0 0 0,0 0 0,-1 0 0,1 0 0,0 0 0,0 1 0,0-1 0,0 0 0,0 0 0,0 0 0,0 0 0,0 0 0,0 0 0,0 0 0,-1 0 0,1 0 0,0 0 0,0 0 0,0 0 0,0 0 0,0 0 0,0 0 0,0 0 0,0 0 0,-1 0 0,1 0 0,0 0 0,0 0 0,0 0 0,0 0 0,0 0 0,0 0 0,0 0 0,-1 0 0,1 0 0,0 0 0,0 0 0,0 0 0,0 0 0,0 0 0,0 0 0,0 0 0,0 0 0,0-1 0,0 1 0,-1 0 0,1 0 0,-4-8 0,-2-12 0,6 20 0,-33-185 0,20 96 0,-55-308-546,-15 0-1,80 385 565,-8-33-618,-7-59-1,17 90-5314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5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24575,'3'8'0,"3"10"0,5 26 0,-8-31 0,17 84 0,9 43-352,5 28-531,97 505-1744,-37 5 1251,-80-475 765,-12-139-1731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1:5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388 674 24575,'3'0'0,"0"0"0,0 0 0,0 0 0,1 0 0,-1 0 0,0-1 0,4-1 0,-6 2 0,0-1 0,0 1 0,0-1 0,0 1 0,0-1 0,-1 0 0,1 1 0,0-1 0,0 0 0,-1 0 0,1 0 0,0 1 0,-1-1 0,1 0 0,-1 0 0,1 0 0,-1 0 0,1 0 0,-1 0 0,0 0 0,0 0 0,1 0 0,-1-1 0,1-5 0,-1 1 0,0 0 0,0 0 0,0 0 0,-1-1 0,-1-8 0,-13-36 0,11 38 0,-1-4 0,0 0 0,-2 1 0,-8-17 0,12 28 0,1 1 0,-1 0 0,0 0 0,0 0 0,0 0 0,-1 1 0,1-1 0,-1 1 0,0 0 0,0 0 0,0 0 0,0 0 0,0 1 0,-1 0 0,-8-4 0,5 4 0,1 1 0,0-1 0,-1 1 0,1 1 0,-1-1 0,1 1 0,-1 1 0,1-1 0,0 1 0,-1 1 0,1-1 0,0 1 0,-8 4 0,6-3 0,1 1 0,0 0 0,0 1 0,0 0 0,1 0 0,0 1 0,0 0 0,0 0 0,1 0 0,-9 12 0,2 1 0,0 0 0,2 1 0,0 0 0,1 1 0,-11 35 0,13-27 0,0 0 0,2 0 0,-4 57 0,9-77 0,1 0 0,0 0 0,1 0 0,0 0 0,0 0 0,4 12 0,-4-19 0,0 0 0,-1 1 0,1-1 0,0 0 0,1 1 0,-1-1 0,0 0 0,1 0 0,-1 0 0,1 0 0,-1-1 0,1 1 0,0 0 0,0 0 0,0-1 0,0 0 0,0 1 0,0-1 0,1 0 0,-1 0 0,0 0 0,1 0 0,-1 0 0,0-1 0,1 1 0,-1-1 0,4 1 0,-1-1 0,0 0 0,0 0 0,-1-1 0,1 1 0,0-1 0,0 0 0,-1-1 0,1 1 0,-1-1 0,1 0 0,-1 0 0,7-4 0,-4 1 0,-1 0 0,0 0 0,0 0 0,0-1 0,-1 0 0,0 0 0,5-8 0,1-5 0,0-1 0,-1 0 0,-1-1 0,10-33 0,-6 6 0,-3 1 0,-1-2 0,4-81 0,-18-148 0,-7 121 0,16 170 0,0 0 0,8 16 0,-10-24 0,226 603 0,-219-580-110,35 97 354,-35-103-619,1 0 0,1-1 1,19 28-1,-23-40-6451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5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12 166 24575,'-4'0'0,"-2"0"0,6 0 0,0 0 0,0 0 0,0 0 0,0 0 0,0 0 0,-1-1 0,1 1 0,0 0 0,0 0 0,0 0 0,0 0 0,0 0 0,0 0 0,0 0 0,0 0 0,0-1 0,0 1 0,0 0 0,0 0 0,0 0 0,0 0 0,0 0 0,-1 0 0,1 0 0,0-1 0,0 1 0,0 0 0,0 0 0,1 0 0,-1 0 0,0 0 0,0 0 0,0-1 0,0 1 0,0 0 0,0 0 0,0 0 0,0 0 0,0 0 0,0 0 0,0 0 0,0 0 0,0-1 0,2-1 0,-1 1 0,0-1 0,1 0 0,-1 0 0,1 0 0,-1 1 0,1-1 0,0 1 0,3-3 0,22-10 0,-18 9 0,35-16 0,1 1 0,0 3 0,1 1 0,1 3 0,1 1 0,90-9 0,-111 19 2,1 2 0,-1 0 0,0 2 0,0 1 0,43 11 0,-49-8-20,0 1-1,0 0 0,-1 2 0,0 1 0,0 0 0,-1 1 0,25 20 0,-20-11-86,0 1 0,-2 1 1,0 2-1,-1 0 0,32 51 0,-33-43 71,-3 2 1,0 0-1,-2 1 0,16 57 0,-19-44-100,-2 0-1,-2 1 1,-3 0 0,-1 0-1,-3 1 1,-2-1-1,-2 1 1,-11 55 0,2-44 116,-3 1 1,-2-2-1,-3 0 0,-2-2 1,-3 0-1,-62 102 1,74-139 212,-2-1 1,0 0 0,-23 23 0,31-37-69,0 1-1,0-1 1,-1-1 0,-15 9 0,17-11-78,1-1 0,0 0-1,-1 0 1,1-1 0,-1 1 0,1-1 0,-1 0 0,1-1 0,-8 1 0,11-1-26,0-1 1,-1 1-1,1 0 1,0-1-1,-1 1 1,1-1 0,0 1-1,0-1 1,0 0-1,0 0 1,-1 0 0,1 0-1,0-1 1,1 1-1,-1-1 1,0 1-1,-3-4 1,2 2-167,1-1 1,0 1-1,0-1 1,0 0-1,0 1 0,1-1 1,-1 0-1,1 0 1,-1-5-1,-3-23-6683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5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24575,'1'9'0,"9"62"0,1-4 0,8 241-753,-20 5-109,1-254 1026,-2 40-164,4 190-10,-1-260 1,1 0 1,2-1 0,9 34-1,-10-52 8,0 1-1,1-1 1,0 0-1,1 0 1,0-1-1,1 1 1,0-1-1,0 0 1,1 0-1,0-1 0,12 11 1,-6-8 1,2-1 0,-1 0 0,2-1 0,-1-1 0,1 0 0,0-1 0,33 10 0,-10-8 0,0-1 0,58 5 0,-16-9-125,0-4 0,-1-3 0,127-21 0,-118 9-6053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52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24575,'367'-7'0,"1005"-19"-823,272 4 1509,-1559 22-1914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8:5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24575,'0'14'0,"0"673"0,-17-917 0,0 15 0,17 215 0,1-8 0,4 7 0,2 2 0,252 26 0,284 68 0,-461-80 0,-81-15 0,0 0 0,-1 0 0,1 0 0,-1 1 0,1-1 0,-1 0 0,1 0 0,-1 1 0,1-1 0,-1 1 0,0-1 0,1 0 0,-1 1 0,1-1 0,-1 1 0,0-1 0,1 1 0,-1-1 0,0 1 0,0-1 0,1 1 0,-1-1 0,0 1 0,0-1 0,0 1 0,0 0 0,0-1 0,0 1 0,0-1 0,0 1 0,0-1 0,0 1 0,0 0 0,0-1 0,0 1 0,0 0 0,-8 25 0,6-22 0,-8 22 0,-2 0 0,-16 26 0,-35 46 0,-42 39 0,-10-9 0,36-41 0,59-64-273,-2 0 0,0-2 0,-2 0 0,-34 23 0,44-36-6553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3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 24575,'-9'0'0,"7"0"0,1-1 0,-1 1 0,0 0 0,1 0 0,-1 0 0,0 0 0,1 0 0,-1 0 0,1 1 0,-1-1 0,0 1 0,1-1 0,-1 1 0,1-1 0,-1 1 0,1 0 0,-1 0 0,1 0 0,-1 0 0,1 0 0,0 0 0,0 0 0,-1 0 0,0 2 0,-3 6 0,1-1 0,0 0 0,1 1 0,0 0 0,0 0 0,1 0 0,0 0 0,-1 13 0,1-12 0,-9 73-129,0 99-1,12 87-828,0-213 918,9 314 40,2 141 0,-12-488 0,-2 110 0,0-106 0,-1 1 0,-10 44 0,12-70 10,0 4-18,-1 0 1,-1 1-1,-2 5 1,5-11 14,-1 0 0,1 0 0,0 0 1,-1 0-1,1-1 0,-1 1 0,1 0 0,-1-1 0,1 1 1,-1 0-1,0-1 0,1 1 0,-1 0 0,0-1 0,1 1 1,-1-1-1,0 0 0,0 1 0,1-1 0,-1 1 0,0-1 1,0 0-1,0 0 0,0 1 0,0-1 0,1 0 0,-1 0 1,0 0-1,0 0 0,0 0 0,-1 0 0,0-1-73,0 0 0,1 0 1,-1 0-1,0 0 0,1 0 0,-1 0 0,-1-2 0,-12-12-6550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3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0 802 24575,'2'-1'0,"-1"1"0,0-1 0,1 1 0,-1-1 0,0 0 0,1 1 0,-1-1 0,0 0 0,0 0 0,2-2 0,2 0 0,3-2 0,0 1 0,0 0 0,1 1 0,0-1 0,0 2 0,0-1 0,0 1 0,15-1 0,1-1 0,119-29 0,-75 16 0,89-11 0,-141 27 0,0 0 0,0 1 0,0 1 0,0 0 0,0 2 0,0-1 0,-1 2 0,24 8 0,-37-11 0,1 1 0,-1-1 0,0 1 0,0 0 0,1 0 0,-1 0 0,0 0 0,-1 0 0,1 1 0,0-1 0,-1 1 0,4 5 0,-4-6 0,-1 1 0,1 0 0,-1 0 0,0 0 0,0 0 0,0 0 0,-1 0 0,1 1 0,-1-1 0,0 0 0,1 0 0,-1 0 0,-1 1 0,0 4 0,-1 3 0,0 0 0,-1 0 0,-1 0 0,0-1 0,0 1 0,-1-1 0,-1 0 0,1 0 0,-2-1 0,-8 11 0,0-2 0,-2 0 0,0-1 0,-34 26 0,47-40 0,2-1 0,0 0 0,-1-1 0,1 1 0,0-1 0,-1 0 0,-4 3 0,7-4 0,0 0 0,0 0 0,0 0 0,-1 0 0,1 0 0,0 0 0,0 0 0,0 0 0,0 0 0,0 0 0,-1 0 0,1 0 0,0 0 0,0 0 0,0 0 0,0 0 0,-1 0 0,1 0 0,0 0 0,0 0 0,0 0 0,0 0 0,0 0 0,-1 0 0,1 0 0,0 0 0,0 0 0,0-1 0,0 1 0,0 0 0,0 0 0,-1 0 0,1 0 0,0 0 0,0 0 0,0 0 0,0-1 0,0 1 0,0 0 0,0 0 0,0 0 0,0-1 0,2-8 0,3-1 0,1-1 0,0 1 0,10-13 0,-11 15 0,44-60 0,4 2 0,101-99 0,-136 148 0,22-15 0,-33 27 0,0 1 0,0-1 0,0 2 0,1-1 0,-1 1 0,1 0 0,8-1 0,-13 3 0,1 0 0,-1 1 0,0 0 0,1 0 0,-1 0 0,1 0 0,-1 0 0,0 1 0,1 0 0,-1-1 0,0 1 0,0 0 0,1 1 0,-1-1 0,0 0 0,0 1 0,0 0 0,-1 0 0,1 0 0,0 0 0,-1 0 0,3 3 0,2 3 0,0 0 0,-1 0 0,0 1 0,-1 0 0,9 18 0,3 13 0,-3 1 0,-1 0 0,-2 0 0,10 71 0,-19-93 0,-1 0 0,0 0 0,-2 0 0,0 0 0,-1 0 0,-1-1 0,-1 1 0,0 0 0,-14 33 0,14-40 0,3-9 0,0 1 0,-1 0 0,1-1 0,-1 1 0,-3 5 0,5-9 0,0-1 0,0 1 0,-1 0 0,1 0 0,0 0 0,0 0 0,0 0 0,0 0 0,0 0 0,0 0 0,0 0 0,-1 0 0,1-1 0,0 1 0,0 0 0,0 0 0,0 0 0,0 0 0,0 0 0,0 0 0,0-1 0,0 1 0,0 0 0,0 0 0,0 0 0,0 0 0,0 0 0,0-1 0,0 1 0,0 0 0,0 0 0,0 0 0,0 0 0,0 0 0,0-1 0,0 1 0,0 0 0,0 0 0,0 0 0,0-9 0,0 6 0,0-1 0,1 0 0,-1 1 0,1-1 0,0 0 0,0 1 0,0-1 0,1 1 0,-1 0 0,4-6 0,-1 4 0,0-1 0,0 1 0,1 1 0,-1-1 0,9-6 0,4-1 0,0 1 0,35-16 0,-46 24 0,68-32 0,-16 9 0,76-48 0,-127 69 0,0 0 0,0 0 0,-1 0 0,1 0 0,-1-1 0,0 0 0,7-12 0,-14 24 0,1-1 0,-1 0 0,1 0 0,0 0 0,0 1 0,1 7 0,0-8 0,0 1 0,0-1 0,0 1 0,1-1 0,0 0 0,0 0 0,1 0 0,-1 0 0,1 0 0,0 0 0,0-1 0,1 1 0,-1-1 0,1 0 0,0 0 0,0 0 0,1 0 0,-1-1 0,1 0 0,-1 0 0,1 0 0,6 2 0,-1 0 0,0-1 0,1-1 0,-1 1 0,1-2 0,0 1 0,-1-2 0,1 1 0,0-2 0,0 1 0,17-2 0,-6-3 0,0 0 0,-1-1 0,0-1 0,0-1 0,33-16 0,-14 2 0,64-43 0,9-24 0,-94 70 0,0 0 0,-1-1 0,21-30 0,-34 42 0,0-1 0,-1 0 0,0 0 0,5-13 0,-8 19 0,-1 0 0,1-1 0,-1 1 0,1-1 0,-1 1 0,0-1 0,0 1 0,0-1 0,0-2 0,-1 3 0,1 1 0,0 0 0,-1 0 0,1 0 0,-1-1 0,1 1 0,-1 0 0,0 0 0,1 0 0,-1 0 0,0 0 0,0 0 0,0 0 0,0 0 0,0 1 0,0-1 0,0 0 0,-2-1 0,2 1 0,-1 1 0,0-1 0,1 1 0,-1 0 0,1-1 0,-1 1 0,0 0 0,1 0 0,-1 0 0,0 0 0,1 0 0,-1 1 0,1-1 0,-1 0 0,0 1 0,1-1 0,-1 1 0,1 0 0,-1-1 0,1 1 0,-1 0 0,1 0 0,-2 1 0,-8 6 0,0 0 0,1 1 0,0 0 0,1 0 0,0 1 0,0 0 0,1 1 0,1 0 0,-11 18 0,7-8 0,1 1 0,1 0 0,1 0 0,-8 35 0,10-33 0,2 1 0,1-1 0,1 1 0,1 0 0,1-1 0,4 32 0,-3-49 0,0 0 0,1-1 0,-1 1 0,2 0 0,3 9 0,-5-14 0,0 0 0,0 0 0,0-1 0,0 1 0,0 0 0,1-1 0,-1 1 0,0-1 0,1 0 0,-1 1 0,1-1 0,0 0 0,-1 0 0,1 0 0,0 0 0,0 0 0,-1-1 0,1 1 0,0 0 0,0-1 0,0 1 0,0-1 0,3 0 0,-1 0 0,0 0 0,0-1 0,0 1 0,0-1 0,0 0 0,0-1 0,0 1 0,0-1 0,-1 1 0,1-1 0,0 0 0,-1 0 0,0-1 0,7-5 0,1-2 0,0-1 0,16-22 0,-5 2-50,-1-1 0,-1-1 0,-2-1-1,-2-1 1,-1-1 0,18-61 0,-12 12-126,19-159 0,-30 145 176,-4 1 0,-9-122 0,0 200 0,2 20 0,1 2 0,-1 12 0,9 274 696,-7-270-689,5 60-7,21 110 0,-20-153 0,2-1 0,2 0 0,1-1 0,1 0 0,28 48 0,-34-70 0,0 0 0,1-1 0,0 1 0,0-1 0,1-1 0,0 0 0,12 9 0,-18-16 0,1 1 0,0-1 0,-1 0 0,1 0 0,0-1 0,0 1 0,0-1 0,0 1 0,1-1 0,6 0 0,-7-1 0,-1 0 0,0 0 0,1 0 0,-1-1 0,1 0 0,-1 1 0,0-1 0,0-1 0,1 1 0,-1 0 0,0-1 0,0 1 0,0-1 0,0 0 0,2-3 0,2 0 0,-1-2 0,7-6 0,-9 7 0,2 1 0,-1 0 0,8-6 0,-11 9 0,0 1 0,0 0 0,0 0 0,1-1 0,-1 1 0,0 1 0,1-1 0,-1 0 0,1 1 0,-1-1 0,1 1 0,-1 0 0,5 0 0,10 1-1365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3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24575,'0'0'0,"0"2"0,0 4 0,4 5 0,4 8 0,8 14 0,3 10 0,0-1-8191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24575,'-13'0'0,"10"0"0,1 0 0,-1 0 0,0 0 0,0 0 0,0 1 0,0-1 0,0 1 0,0 0 0,0-1 0,0 1 0,0 1 0,1-1 0,-1 0 0,1 1 0,-1-1 0,1 1 0,-1 0 0,1 0 0,0 0 0,0 0 0,0 0 0,0 1 0,0-1 0,0 1 0,1-1 0,-1 1 0,1-1 0,-3 7 0,2-3 0,0 1 0,1-1 0,-1 1 0,1 0 0,0-1 0,1 1 0,0 0 0,0 0 0,0 0 0,1-1 0,1 11 0,0-13 0,-1 1 0,0 0 0,1-1 0,0 1 0,0-1 0,0 1 0,1-1 0,-1 0 0,1 0 0,0 0 0,0 0 0,0-1 0,1 1 0,0-1 0,-1 0 0,8 5 0,-3-4-455,0 0 0,12 4 0,17 4-6371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3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24575,'2'9'0,"1"10"0,0 0 0,0 33 0,-2-10 0,83 837-1989,-6-355 1781,-68-465 20,12 87-845,-16-105-3740</inkml:trace>
  <inkml:trace contextRef="#ctx0" brushRef="#br0" timeOffset="1">0 799 24575,'0'0'0,"4"0"0,5 0 0,8-4 0,13-6 0,14-8 0,10-7 0,12-10 0,11-11 0,2-4 0,-13 7-8191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3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24575,'2'0'0,"0"1"0,0 0 0,0-1 0,0 1 0,0 0 0,0 0 0,0 0 0,0 0 0,0 0 0,-1 0 0,1 1 0,0-1 0,-1 1 0,3 2 0,-3-3 0,23 24 0,-1 2 0,-1 0 0,24 40 0,-35-50 0,116 195-556,-11 10 271,-57-107 356,-53-102-71,6 10 0,16 23 0,-24-40 0,0-1 0,0 1 0,1-1 0,0 0 0,0 0 0,0 0 0,1-1 0,11 7 0,-14-9 32,0-1 0,1 0 0,-1 0 0,1 0 1,-1 0-1,1 0 0,-1-1 0,1 0 0,-1 0 0,1 0 0,-1 0 0,1 0 1,0 0-1,-1-1 0,1 0 0,-1 0 0,0 0 0,1 0 0,-1 0 0,0-1 1,0 0-1,5-3 0,3-2-26,0-1 0,-1-1 1,0 1-1,16-20 0,-7 4-6,0-1 0,-1-1 0,-1-1 0,-2-1 0,-1 0 0,-1-1 0,12-39 0,-5-2 0,-3-1 0,9-75 0,-24 129 0,2-1 0,-2-1 0,-1 1 0,0 0 0,-2-21 0,0 35-1365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2:0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101 464 24575,'-11'0'0,"3"0"0,5-2 0,0 1 0,0-1 0,0 0 0,1 0 0,-1 0 0,0 0 0,1-1 0,-1 1 0,1-1 0,-2-2 0,-1 0 0,0-2 0,0 0 0,0 0 0,1 0 0,0-1 0,0 1 0,0-1 0,1 0 0,1 0 0,-1-1 0,1 1 0,1 0 0,-1-1 0,1-9 0,0 5 0,1 1 0,1 0 0,0 0 0,0 0 0,1 0 0,1 1 0,0-1 0,8-21 0,-4 20 0,0 0 0,0 1 0,1-1 0,1 2 0,0-1 0,1 1 0,0 1 0,0-1 0,1 2 0,0 0 0,23-14 0,-25 17 0,0 1 0,1 1 0,0-1 0,-1 2 0,1-1 0,1 1 0,-1 1 0,0 0 0,1 0 0,-1 1 0,1 0 0,-1 1 0,1 1 0,-1-1 0,1 1 0,-1 1 0,11 3 0,-15-3 0,-1 0 0,1 0 0,-1 1 0,0 0 0,0 0 0,0 1 0,0-1 0,0 1 0,-1 0 0,1 0 0,-1 0 0,0 1 0,-1 0 0,1-1 0,-1 1 0,0 1 0,0-1 0,0 0 0,-1 1 0,4 9 0,-2 2 0,0 0 0,-1 0 0,0 0 0,-2 0 0,0 34 0,-5 0 0,-2-1 0,-2 0 0,-2 0 0,-3-1 0,-1-1 0,-25 55 0,30-80 0,-24 38 0,27-52 0,0 0 0,-1 0 0,0-1 0,0 0 0,-1-1 0,-13 11 0,8-12 0,12-6 0,4 1 0,0-1 0,377 28 0,-365-29 120,-9 1-321,-6 0-263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3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359 313 24575,'-21'2'0,"17"-3"0,1 2 0,-1-1 0,0 0 0,1 1 0,-5 1 0,-3 1 0,1 2 0,0 0 0,0 0 0,0 0 0,1 2 0,-1-1 0,2 1 0,-1 0 0,-11 13 0,2 0 0,1 0 0,-26 43 0,20-24 0,-33 75 0,46-88 0,1 0 0,1 0 0,1 1 0,-4 34 0,10-56 0,1-3 0,0 0 0,-1 0 0,1 0 0,0 0 0,0 0 0,0 1 0,0-1 0,0 0 0,0 0 0,1 0 0,-1 0 0,2 4 0,-2-6 0,1 0 0,-1 0 0,1 0 0,-1 0 0,1 0 0,-1 0 0,1 0 0,-1 0 0,0 0 0,1 0 0,-1 0 0,1 0 0,-1 0 0,1 0 0,-1-1 0,1 1 0,-1 0 0,0 0 0,1 0 0,-1-1 0,1 1 0,-1 0 0,0-1 0,1 1 0,-1 0 0,0-1 0,1 1 0,-1 0 0,1-1 0,9-11 0,-3 2 0,-7 9 0,1-1 0,0 1 0,-1 0 0,1 0 0,0 0 0,0 0 0,0 0 0,0 0 0,0 0 0,0 0 0,1 0 0,-1 1 0,0-1 0,-1 1 0,1 0 0,0 0 0,0 0 0,0 0 0,0 0 0,-1 1 0,1-1 0,0 0 0,0 0 0,0 0 0,-1 1 0,1-1 0,0 0 0,0 1 0,-1-1 0,1 1 0,0-1 0,-1 1 0,1-1 0,0 1 0,0 0 0,67 63 0,-44-39 0,29 21 0,-43-38 0,0-1 0,1 0 0,-1-1 0,1 0 0,0-1 0,1 0 0,-1-1 0,25 6 0,-28-9 0,0 0 0,0-1 0,0 1 0,0-2 0,0 1 0,0-1 0,-1 0 0,1-1 0,0 1 0,0-2 0,-1 1 0,1-1 0,-1 0 0,0-1 0,8-4 0,0-3 0,-1 0 0,1 0 0,-2-2 0,0 1 0,0-2 0,-2 0 0,17-24 0,-4 0 0,35-79 0,-34 58 0,-3 0 0,-2-2 0,-4 0 0,-2-2 0,-2 1 0,-4-2 0,-2 1 0,-4-119 0,-5 162 0,0 14 0,3 7 0,0-1 0,-1 0 0,1 0 0,0 0 0,0 0 0,0 0 0,-1 0 0,1 0 0,0 1 0,0-1 0,0 0 0,-1 0 0,1 0 0,0 0 0,0 1 0,0-1 0,0 0 0,-1 0 0,1 1 0,0-1 0,0 0 0,0 0 0,0 0 0,0 1 0,0-1 0,0 0 0,0 0 0,0 1 0,-3 7 0,1 1 0,1-1 0,-1 0 0,1 1 0,1 9 0,-1-3 0,-2 65-146,14 159-1,-3-173-9,4-1 1,35 117-1,-37-154 156,1 1 0,18 33 0,-24-53 0,0-1 0,1 1 0,-1-1 0,1-1 0,1 1 0,0-1 0,0 0 0,0-1 0,1 1 0,14 8 0,-17-12 13,0-1 0,-1 0 0,1 0 1,0-1-1,0 1 0,0-1 0,0 0 1,0 0-1,0-1 0,0 0 1,0 1-1,0-2 0,0 1 0,0-1 1,0 1-1,6-3 0,-6 1 23,1 0-1,-1 0 1,0 0 0,0-1 0,0 0-1,-1 0 1,1-1 0,-1 1-1,1-1 1,-1 0 0,0 0-1,-1 0 1,1 0 0,3-7-1,1-1-35,-1 0 0,-1-1 0,0 0 0,-1 0 0,0 0 0,-1 0 0,-1-1 0,0 0 0,0 0 0,0-22 0,-4 28 0,2 18 0,1-3 0,1 0 0,0-1 0,0 0 0,0 1 0,0-1 0,1 0 0,0-1 0,1 1 0,-1-1 0,1 0 0,0 0 0,0 0 0,1-1 0,9 7 0,-8-7 0,1 0 0,-1 0 0,1-1 0,0 1 0,1-2 0,-1 1 0,0-1 0,1-1 0,-1 0 0,1 0 0,13 0 0,-5-3 0,-1 0 0,1-1 0,-1 0 0,0-2 0,-1 0 0,1-1 0,-1 0 0,0-1 0,0-1 0,-1 0 0,17-13 0,-4 0 0,-1-1 0,0-1 0,-2-1 0,30-38 0,-3-11 0,-36 49 0,-13 21 0,0 0 0,-1 0 0,1 1 0,1-1 0,-1 1 0,0 0 0,1-1 0,-1 1 0,1 0 0,3-1 0,-5 2 0,1 0 0,0 1 0,0-1 0,-1 1 0,1-1 0,0 1 0,0 0 0,0 0 0,0 0 0,0 0 0,0 0 0,-1 0 0,1 1 0,0-1 0,0 1 0,0-1 0,-1 1 0,4 1 0,18 9 0,-1 2 0,21 15 0,10 6 0,-36-24 0,1-1 0,0 0 0,1-1 0,29 8 0,-38-14 0,1 0 0,-1 0 0,1-1 0,-1-1 0,1 1 0,-1-2 0,1 1 0,-1-2 0,1 1 0,14-5 0,-6-1 0,0 0 0,-1-1 0,0-1 0,0-1 0,-1 0 0,-1-2 0,0 1 0,0-2 0,-1 0 0,26-30 0,-25 24 0,-2-1 0,0 0 0,-1-1 0,-1 0 0,-1-1 0,-1 0 0,-1-1 0,10-38 0,-9 13 0,-9 43 0,-1 0 0,0 0 0,0 0 0,0 0 0,-1 0 0,1 1 0,-3-9 0,2 12 0,1 0 0,0 0 0,0 0 0,-1 0 0,1 1 0,-1-1 0,1 0 0,0 0 0,-1 1 0,1-1 0,-1 0 0,0 0 0,1 1 0,-1-1 0,0 1 0,1-1 0,-1 1 0,0-1 0,0 1 0,1-1 0,-1 1 0,-1-1 0,1 1 0,-1 0 0,1 0 0,0 0 0,0 0 0,-1 0 0,1 0 0,0 0 0,0 1 0,0-1 0,-1 0 0,1 1 0,0-1 0,0 1 0,-2 0 0,-2 2 0,0 1 0,0 0 0,0 0 0,1 0 0,-8 8 0,-1 5 0,1 1 0,1 0 0,0 0 0,1 1 0,1 0 0,-8 26 0,6-12 0,2 0 0,1 1 0,-3 40 0,9-56 0,1 1 0,1-1 0,1 1 0,1-1 0,0 0 0,1 1 0,1-1 0,1 0 0,14 33 0,-14-40 0,0 0 0,0-1 0,1 0 0,1 0 0,0 0 0,0-1 0,1 0 0,0-1 0,1 0 0,0 0 0,0 0 0,0-1 0,1-1 0,0 0 0,0 0 0,19 7 0,-22-11-114,-1 0 1,1-1-1,0 1 0,0-1 0,0-1 1,-1 1-1,1-1 0,0-1 0,0 1 1,0-1-1,7-2 0,23-8-6712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4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726 641 24575,'0'-2'0,"-1"1"0,1 0 0,0-1 0,-1 1 0,1 0 0,0 0 0,-1 0 0,0 0 0,1-1 0,-1 1 0,0 0 0,1 0 0,-1 0 0,0 0 0,0 1 0,-2-3 0,0 1 0,0-1 0,-1 1 0,1 0 0,-5-2 0,2 1 0,-1 1 0,1 0 0,-1 0 0,1 1 0,-1 0 0,1 0 0,-1 1 0,0-1 0,1 2 0,-12 0 0,1 2 0,0 1 0,0 0 0,-17 7 0,9-1 1,0 1-1,1 0 1,0 2-1,1 1 1,1 1-1,-26 22 1,22-14-84,1 2 0,1 0 1,1 2-1,-27 40 0,24-26 31,2 1 0,2 2-1,2 0 1,2 1 0,1 1-1,3 0 1,-10 58 0,15-54 52,-2 62 0,11-82 0,0-1 0,2 1 0,7 41 0,-7-59 0,1 0 0,1-1 0,0 1 0,0-1 0,1 1 0,0-1 0,1-1 0,12 17 0,-13-21 0,0 0 0,1 0 0,-1 0 0,1-1 0,1 0 0,-1 0 0,1 0 0,0-1 0,0 0 0,0-1 0,1 1 0,-1-1 0,14 3 0,-5-3 59,1 0 0,0-2 0,0 0 0,0-1 1,0 0-1,0-1 0,0-1 0,-1-1 0,1 0 0,-1-2 1,1 1-1,-1-2 0,19-9 0,-29 12-59,0 0 0,0-1 0,0 0 0,-1 0 0,0 0 0,1 0 0,-2-1 0,1 0 0,0 0 0,-1 0 0,0-1 0,6-10 0,-9 15 0,-1-1 0,1 1 0,-1 0 0,1-1 0,-1 1 0,0-1 0,1 1 0,-1-4 0,0 5 0,0-1 0,0 1 0,0-1 0,0 1 0,-1 0 0,1-1 0,0 1 0,0-1 0,0 1 0,0-1 0,-1 1 0,1 0 0,0-1 0,0 1 0,-1-1 0,1 1 0,0 0 0,-1-1 0,0 1 0,-1-1 0,0 0 0,0 0 0,0 1 0,0-1 0,0 0 0,0 1 0,0 0 0,0 0 0,-3-1 0,-17-2 0,21 3 0,0-1 0,1 1 0,-1 0 0,0 0 0,1-1 0,-1 1 0,1-1 0,-1 1 0,0-1 0,1 1 0,-1-1 0,1 1 0,-1-1 0,1 1 0,0-1 0,-1 1 0,1-1 0,-1 0 0,1 1 0,0-1 0,0 0 0,-1 1 0,1-1 0,0-1 0,0-1 0,-1-1 0,1 0 0,1 1 0,-1-1 0,0 1 0,1-1 0,0 1 0,0-1 0,3-6 0,16-30 0,-19 38 0,12-20 0,1 1 0,1 0 0,36-36 0,-27 33 0,2 1 0,42-28 0,-53 41 0,0 0 0,20-8 0,-30 15 0,0 1 0,0 0 0,0 1 0,0-1 0,1 1 0,-1 0 0,0 1 0,0-1 0,1 1 0,-1 0 0,10 1 0,-13-1 0,0 1 0,0 0 0,0-1 0,0 1 0,0 0 0,0 0 0,0 0 0,0 0 0,0 1 0,0-1 0,-1 1 0,1-1 0,2 4 0,-1-2 0,-1 0 0,0 1 0,0-1 0,0 1 0,0-1 0,2 9 0,-1 0 0,-1 0 0,0 0 0,1 23 0,-6 85 0,-1-23 0,4-96 0,0 0 0,0-1 0,0 1 0,0 0 0,0 0 0,1-1 0,-1 1 0,0 0 0,0-1 0,0 1 0,1 0 0,-1-1 0,0 1 0,1 0 0,-1-1 0,1 2 0,0-2 0,-1 1 0,1-1 0,-1 0 0,0 0 0,1 1 0,-1-1 0,1 0 0,-1 0 0,1 0 0,-1 0 0,1 0 0,-1 0 0,1 0 0,-1 0 0,0 0 0,1 0 0,-1 0 0,1 0 0,0 0 0,2-1 0,0 0 0,0 0 0,0-1 0,0 1 0,-1-1 0,6-3 0,9-9 0,0 0 0,-1-1 0,14-19 0,40-54 0,-50 59 0,9-12 0,-25 36 0,0 0 0,0 1 0,1 0 0,-1 0 0,10-7 0,-10 9 0,1 0 0,-1 0 0,1 1 0,-1-1 0,1 1 0,-1 0 0,1 0 0,0 1 0,-1-1 0,1 1 0,0 0 0,0 0 0,6 2 0,7 1 0,0 1 0,19 7 0,-18-5 0,1 0 0,0-1 0,0-1 0,0 0 0,34 0 0,-47-4 0,0 0 0,0 0 0,0-1 0,-1 0 0,1-1 0,0 1 0,-1-1 0,1-1 0,-1 1 0,0-1 0,0 0 0,0-1 0,0 1 0,0-1 0,-1 0 0,1 0 0,8-10 0,-14 13 0,1 1 0,0-1 0,0 0 0,0 0 0,-1 0 0,1 0 0,0 0 0,-1 0 0,1 0 0,-1 0 0,1 0 0,-1 0 0,1 0 0,-1-1 0,0 1 0,0 0 0,1 0 0,-1 0 0,0 0 0,0-1 0,0 1 0,0 0 0,-1 0 0,1 0 0,0 0 0,0-1 0,-1 1 0,1 0 0,-1 0 0,1 0 0,-1 0 0,1 0 0,-1 0 0,1 0 0,-3-2 0,2 2 0,-1-1 0,0 1 0,0 0 0,0 0 0,0 0 0,0 0 0,0 0 0,0 0 0,0 0 0,0 0 0,0 1 0,-1 0 0,1-1 0,0 1 0,0 0 0,-1 0 0,1 0 0,-3 0 0,-2 2 0,-1-1 0,1 2 0,0-1 0,0 1 0,0 0 0,0 0 0,1 1 0,-1 0 0,-6 5 0,-7 6 0,-25 25 0,31-26 0,-17 22 0,26-30 0,0 0 0,1 1 0,0-1 0,1 1 0,0 0 0,-5 12 0,8-17 0,-1 0 0,1 0 0,-1 0 0,1 1 0,0-1 0,-1 0 0,1 0 0,0 0 0,1 0 0,-1 1 0,0-1 0,0 0 0,1 0 0,0 0 0,-1 0 0,1 0 0,0 0 0,1 3 0,0-3 0,-1-1 0,1 1 0,0 0 0,0-1 0,-1 1 0,1-1 0,0 0 0,0 1 0,1-1 0,-1 0 0,0 0 0,0 0 0,0-1 0,1 1 0,-1 0 0,5 0 0,4 0 0,-1-1 0,1 1 0,0-2 0,0 1 0,-1-1 0,20-5 0,-1-2 0,35-15 0,-13 1 0,-1-2 0,-1-2 0,-1-3 0,-1-1 0,-2-3 0,-1-2 0,50-50 0,-89 79 0,1 1 0,-6 5 0,0 0 0,0 0 0,0 0 0,0 0 0,0 0 0,0 0 0,0 0 0,0 0 0,0 0 0,0 0 0,0 0 0,0 0 0,0 0 0,0 0 0,0 0 0,0 0 0,0 0 0,0 0 0,0 0 0,0 0 0,0 0 0,0 0 0,0 0 0,0 0 0,-12 26 0,0 1 0,-14 51 0,21-62 0,3-8 0,-6 16 0,-5 32 0,12-50 0,0 1 0,0-1 0,1 1 0,0 0 0,0-1 0,1 1 0,-1-1 0,2 1 0,-1-1 0,3 8 0,-3-12 0,0 0 0,0 0 0,0 0 0,0 0 0,1-1 0,-1 1 0,0-1 0,1 1 0,-1-1 0,1 1 0,0-1 0,-1 0 0,1 1 0,0-1 0,0 0 0,0-1 0,0 1 0,0 0 0,0 0 0,3 0 0,4 1 0,0-1 0,0 0 0,14-1 0,-22 0 0,49-2 0,0-2 0,-1-2 0,0-3 0,0-1 0,-1-3 0,48-19 0,-65 20 0,-1-2 0,54-32 0,-66 35 0,-1-2 0,0 0 0,-1-1 0,-1-1 0,23-27 0,-20 18 5,-1-1-1,-2 0 0,0-2 0,13-33 1,-14 21-158,-1 0 0,12-63-1,-13 24-11,-3-2-1,-3-135 0,-43-396 166,36 607 0,0-7 0,4 21 0,22 105 0,-4-3 0,27 156-351,20 109-231,-49-289 515,14 80-261,-25-116 223,1 62 0,-9-100-134,0 1 1,-1 0 0,-4 24 0,-1-21-4527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4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0 832 24575,'0'0'0,"6"0"0,35-6 0,0-1 0,77-24 0,-88 23 0,807-285-3495,-632 207 3679,273-108-818,-318 138 194,172-38 0,-259 79 877,1 4-1,86-2 0,-147 12-64,10 0 43,0 0 0,34-8 0,-37 4-6707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29:4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24575,'0'0'0,"0"0"0,0 0 0,-2 4 0,0 4 0,-1 2-8191</inkml:trace>
  <inkml:trace contextRef="#ctx0" brushRef="#br0" timeOffset="1">40 1466 24575,'0'0'0,"0"0"0,0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0:0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24575,'0'0'0,"0"0"0,0-1 0,0 0 0,0 1 0,1-1 0,-1 0 0,0 1 0,0-1 0,1 0 0,-1 1 0,1-1 0,-1 1 0,0-1 0,1 0 0,-1 1 0,1-1 0,0 1 0,-1 0 0,2-1 0,11-8 0,-12 9 0,16-9 0,1 1 0,0 1 0,1 0 0,25-4 0,79-10 0,-88 16 0,25-5 0,0-2 0,77-27 0,11-17 0,-55 20 0,-63 26 0,1 1 0,51-8 0,65 1 0,-71 8 0,114-17 0,-143 16 0,90-28 0,-100 23 0,1 2 0,71-14 0,40 14 0,-95 9 0,-13-4 0,-30 5 0,-11 2-12,0 0-1,0 0 1,0-1-1,0 1 1,0 0-1,0 0 1,0 0-1,0 0 1,0 0-1,0 0 1,0 0-1,0 0 1,1 0-1,-1-1 1,0 1-1,0 0 1,0 0-1,0 0 1,0 0-1,0 0 1,0 0-1,0 0 1,0-1-1,0 1 1,0 0-1,0 0 1,0 0-1,0 0 1,0 0-1,-1 0 1,1 0-1,0 0 1,0-1-1,0 1 1,0 0-1,0 0 1,0 0-1,0 0 1,0 0-1,0 0 1,0 0-1,0 0 1,0 0-1,0 0 1,-1 0-1,1-1 1,0 1-1,0 0 1,0 0-1,0 0 1,0 0-1,0 0 1,0 0-1,0 0 1,-1 0-1,1 0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0:0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499 373 24575,'0'-2'0,"0"-2"0,-2-3 0,-2-1 0,-3-2 0,-2-1 0,-2-2 0,-8-7 0,-10-4 0,-8-5 0,-7-5 0,-2-2 0,-3 0 0,-3 0 0,-2 3 0,1 3 0,6 6 0,11 8-8191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3:30:0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24575,'0'-2'0,"0"0"0,0 0 0,0 0 0,0 0 0,1 0 0,0-3 0,1 3 0,-1-1 0,1 1 0,0 0 0,0-1 0,0 1 0,1 0 0,-1 0 0,0 1 0,4-3 0,26-14 0,-17 11 0,-4 1 0,1 1 0,0 0 0,0 1 0,0 0 0,1 1 0,-1 0 0,1 1 0,0 0 0,-1 2 0,19 0 0,70 2-1365,-68 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2:0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422 636 24575,'0'0'0,"0"0"0,0 0 0,0 0 0,1-17 0,-1 6 0,0 0 0,-2-13 0,1 20 0,0 0 0,0 1 0,0-1 0,0 0 0,0 1 0,-1-1 0,0 1 0,0-1 0,-4-5 0,-1 0 0,-1 0 0,1 1 0,-1 1 0,-1-1 0,1 1 0,-1 0 0,-1 1 0,-11-6 0,13 8 0,0 1 0,0 0 0,-1 0 0,1 1 0,-1 0 0,0 0 0,1 1 0,-1 0 0,0 1 0,-17 1 0,15 0 0,-1 1 0,1 0 0,0 0 0,0 2 0,0-1 0,0 1 0,1 1 0,-13 7 0,16-8 0,0 0 0,1 1 0,0 0 0,0 0 0,0 1 0,1 0 0,-1 0 0,2 0 0,-1 1 0,0-1 0,1 1 0,-5 13 0,5-10 0,1 1 0,0 0 0,0 0 0,1 0 0,1 1 0,0-1 0,0 0 0,1 1 0,1-1 0,0 0 0,1 1 0,0-1 0,0 0 0,5 12 0,-4-15 0,0 0 0,1 0 0,0 0 0,0-1 0,0 1 0,1-1 0,1 0 0,8 8 0,-10-10 0,1-1 0,1 0 0,-1 0 0,0 0 0,1-1 0,0 0 0,-1 0 0,1 0 0,1-1 0,-1 0 0,13 3 0,-14-4 0,0-1 0,1 1 0,-1-1 0,1 0 0,-1 0 0,1-1 0,-1 0 0,0 0 0,1 0 0,-1-1 0,0 1 0,0-1 0,0 0 0,0-1 0,0 1 0,0-1 0,-1 0 0,1 0 0,-1-1 0,0 1 0,0-1 0,0 0 0,-1 0 0,5-6 0,0-1 0,0-1 0,-1-1 0,-1 1 0,0-1 0,0-1 0,-1 1 0,-1-1 0,3-17 0,-2 4 0,-2 0 0,0 0 0,-2 0 0,-3-36 0,-2 25 0,-1 1 0,-16-57 0,-5 15 0,-3 1 0,-45-85 0,68 152 0,14 28 0,99 177 0,-34-68 0,-19-26 0,69 121 0,-123-220-13,0-1-1,0 0 0,0 0 1,0 0-1,0 0 0,0 0 1,0 0-1,0 0 1,0 0-1,0 0 0,0 0 1,0 0-1,0 0 0,0 1 1,0-1-1,1 0 1,-1 0-1,0 0 0,0 0 1,0 0-1,0 0 0,0 0 1,0 0-1,0 0 1,0 0-1,0 0 0,0 0 1,0 0-1,0 0 0,0 0 1,1 0-1,-1 0 1,0 0-1,0 0 0,0 0 1,0 0-1,0 0 0,0 0 1,0 0-1,0 0 0,0 0 1,0 0-1,0 0 1,0 0-1,1 0 0,-1 0 1,0 0-1,0 0 0,0 0 1,0 0-1,0 0 1,0 0-1,0 0 0,0-1 1,0 1-1,0 0 0,0 0 1,0 0-1,0 0 1,0 0-1,0 0 0,0 0 1,0 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2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24575,'-13'7'0,"1"-1"0,0 0 0,9-3 0,3-3 0,9 0 0,0 1 0,0 0 0,0 0 0,0 1 0,-1 0 0,1 1 0,-1-1 0,1 2 0,-1-1 0,0 1 0,-1 0 0,1 1 0,0 0 0,-1 0 0,0 1 0,-1 0 0,1 0 0,-1 0 0,0 1 0,0 0 0,-1 0 0,0 0 0,-1 1 0,1 0 0,-1 0 0,-1 0 0,1 0 0,2 15 0,-2-6 0,-1 0 0,-1 0 0,-1 18 0,-3 51 0,1-71 0,1-11 0,0-1 0,1 0 0,-1 0 0,1 1 0,0-1 0,0 0 0,0 0 0,0 0 0,0 0 0,1 0 0,-1 0 0,1 0 0,0-1 0,0 1 0,0-1 0,0 1 0,1-1 0,-1 0 0,0 1 0,4 1 0,6 5 0,1-1 0,0 0 0,15 5 0,-21-9 0,10 4 0,77 44 0,-85-46 0,0 0 0,0 1 0,0 0 0,-1 1 0,0 0 0,-1 0 0,10 14 0,-15-19 0,0 0 0,0 0 0,-1 1 0,1-1 0,-1 1 0,0-1 0,0 1 0,0 0 0,-1-1 0,1 1 0,-1 0 0,0 0 0,0-1 0,0 1 0,0 0 0,-1-1 0,0 1 0,0 0 0,0-1 0,0 1 0,0 0 0,0-1 0,-1 0 0,0 1 0,-3 4 0,-3 4 0,-1-1 0,0 0 0,-1-1 0,0 0 0,-17 12 0,13-11-136,0 0-1,-1-2 1,0 1-1,-1-2 1,0 0-1,0-1 1,-1-1-1,0-1 0,-27 6 1,13-6-6690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22:42:1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276 406 24575,'0'0'0,"0"0"0,-7-2 0,-18-15 0,19 12 0,1 2 0,0-1 0,-1 1 0,0-1 0,0 2 0,0-1 0,-8-2 0,8 3 0,0 1 0,0 0 0,-1 0 0,1 1 0,0 0 0,0 0 0,-1 0 0,1 1 0,-12 3 0,14-3 0,-1 1 0,1-1 0,0 2 0,-1-1 0,1 0 0,0 1 0,1-1 0,-1 1 0,0 0 0,1 0 0,0 1 0,0-1 0,0 1 0,-4 4 0,0 4 0,1 0 0,0 1 0,0-1 0,1 1 0,1 0 0,0 1 0,-3 16 0,3-2 0,1 1 0,0 40 0,3-47 0,1 0 0,0 0 0,2 0 0,1 0 0,6 21 0,-8-38 0,-1-1 0,1 0 0,0 0 0,0 1 0,0-1 0,1 0 0,0-1 0,0 1 0,0 0 0,0-1 0,0 0 0,1 1 0,-1-1 0,1-1 0,0 1 0,0-1 0,0 1 0,0-1 0,0 0 0,1 0 0,-1-1 0,0 1 0,1-1 0,-1 0 0,1 0 0,0-1 0,8 1 0,0-2 0,0 0 0,0 0 0,-1-2 0,1 1 0,-1-2 0,0 1 0,0-2 0,0 1 0,0-2 0,12-7 0,-3 0 0,1-1 0,-2-2 0,0 0 0,20-21 0,-25 23 0,-2-2 0,0 1 0,0-1 0,-2-1 0,0-1 0,-1 1 0,-1-1 0,0-1 0,10-34 0,-17 45 0,0-1 0,-1 0 0,0 0 0,0 1 0,-2-15 0,1 18 0,-1 0 0,1 1 0,-1-1 0,0 0 0,-1 1 0,1-1 0,-1 1 0,0-1 0,0 1 0,0 0 0,-5-7 0,7 11 0,0 0 0,0 0 0,0-1 0,-1 1 0,1 0 0,0 0 0,0 0 0,0 0 0,0-1 0,0 1 0,0 0 0,0 0 0,0 0 0,-1 0 0,1 0 0,0-1 0,0 1 0,0 0 0,0 0 0,0 0 0,-1 0 0,1 0 0,0 0 0,0 0 0,0 0 0,0 0 0,-1 0 0,1 0 0,0 0 0,0 0 0,0 0 0,-1 0 0,1 0 0,0 0 0,0 0 0,0 0 0,0 0 0,-1 0 0,1 0 0,0 0 0,0 0 0,0 0 0,0 0 0,-1 0 0,1 0 0,0 0 0,0 0 0,0 1 0,-3 11 0,6 18 0,0-14 0,2 0 0,0-1 0,9 17 0,25 43 0,-36-68 0,1-1 0,1 1 0,-1-1 0,1 0 0,10 9 0,-13-12 0,1-1 0,0 0 0,1 0 0,-1 0 0,0 0 0,1-1 0,-1 1 0,1-1 0,-1 0 0,1 0 0,0 0 0,-1 0 0,7 0 0,-2-1 0,-1-1 0,1 1 0,0-1 0,0-1 0,0 1 0,-1-1 0,1-1 0,-1 0 0,1 0 0,-1 0 0,0-1 0,0 1 0,-1-2 0,1 1 0,7-8 0,1-2 0,0 0 0,-2 0 0,0-2 0,21-31 0,-19 23 0,-2-1 0,-1 0 0,-1-1 0,-1 0 0,-1-1 0,-1 0 0,5-36 0,-6 14 0,-3 1 0,-1-1 0,-6-66 0,2 101 0,0 13 0,1 4 0,0 24 0,5 13 0,2 1 0,15 50 0,-13-59 0,20 76 0,78 186 0,-104-286 0,-1-3 0,0 0 0,0 0 0,1 0 0,-1-1 0,1 1 0,0-1 0,0 0 0,5 5 0,-7-8-47,0-1 0,0 1 0,0-1 0,0 1 0,0-1 0,1 0 0,-1 1 0,0-1 0,0 0-1,0 0 1,0 0 0,1 1 0,-1-1 0,0-1 0,0 1 0,0 0 0,1 0 0,-1 0 0,0-1 0,0 1 0,0 0 0,0-1-1,0 1 1,0-1 0,0 1 0,0-1 0,0 0 0,1-1 0,15-10-6779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129E-02D5-45D1-8AAB-C5A9F767F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F666A-25F1-4D78-8BFD-38D88CC6C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2AE2-DC52-466F-ADF3-FD93486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50FA-6AA2-45B5-9C65-2E8C9D77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CBEF-553B-4F8D-A857-5ECCBFC8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4A47-9D28-4E9D-BB1F-A812E178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F905-FFB3-4FC1-A540-F066C1AF8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B470-B879-420C-9152-47D13994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6A55-FFC7-44F2-B5CC-7D72CDAF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3E73-44DE-495E-8E40-EB20715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67A8-4D8D-432C-89CB-493EA8B89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41D30-B191-4C6F-84E2-2435F0B2E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33EA-DF5B-4BF4-B506-2FCA9D07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7DC3-E289-4462-8974-1C8C5A58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A1C5-2349-4D2F-BE67-9F44FF21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6092-BC30-48E2-B162-C2EC4E87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29FE-CC7B-45FA-9196-5707D1E3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CCCB-A405-4844-A0EF-06D0D95F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62CF-692F-475E-BC61-68EFBD7D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8972-93E4-4FE4-A07A-A4D0998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BF11-C7D0-4636-8922-B70EA569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52A7D-6A24-4049-A7C7-77630C1A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EDDE-C72A-47D7-AB2A-5F069929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1B48-9A6D-433E-A8F6-6C7D75B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BA7D-A816-4DD4-B8DA-8DCF19C2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0D38-1EFB-4F21-B62B-FACEF9CF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B837-F455-4583-A616-23F74E6F8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EFB8A-9D6B-4084-8EBA-60794732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26E1-EE1E-48CA-932B-09B39304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2E22-8878-494C-A0C0-40DE2BE8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8B88-3C29-4C56-A0BA-96D7AF21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726B-5374-4F1D-9B0C-CDF337F8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4108-B0B8-4D20-8508-AD4B85A7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2690-FCEF-4673-A729-843FB94A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38A9E-C1FB-4F48-BE42-21244D3B4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9775-2471-400C-BAF7-29F604612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FA114-38CF-4B25-89EC-007ED431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F398B-DB88-4889-B99D-09195FF6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1CC3B-0BB4-4A64-9B15-8148007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9948-BD03-4BD6-9317-CD52206B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8B21A-4D6A-49B2-B46A-53D25471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035E5-8B8E-487D-B295-B580AE0F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FF0CF-A1A1-4C8E-AEB9-DE2E1212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59D1F-2765-4CCD-A9F2-0874F0F5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F715C-EEA3-4C2F-B165-C3F0F6A0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773C-1667-49FD-83DF-8BDA47E0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0D07-1D1B-46B7-874A-CF4C64C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3698-DBA5-4310-B42E-6D2E31B49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AD29D-6BD7-483C-BA83-B1F374A62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18A91-069B-4494-B5E1-36FE8B0B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05A85-F72C-4BA1-B2BB-BC0D3EF0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F5942-534C-4631-A205-0AC362D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C075-39CA-499A-A2D5-76949067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D8009-E02B-4C56-848C-33F67AC5C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621A-0B85-4534-B670-7C03598D7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07808-DA98-4FA0-8024-157410AE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F391-6380-4676-8998-F8B5310D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287FA-4110-4C39-9E5F-7DF35218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BABFD-9B2D-44CA-B1E1-6A92A35D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6671-4633-4283-8617-8FD52EBC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C9CE-B39A-4C69-AEE8-14B0A906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24C2-6548-426B-BBE5-92E4977396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84C0-E235-4B96-87FD-7D484EC6D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28D9-861A-4EEA-ADC2-86CEDB5DA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16BD-B206-473C-B862-06E419FF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.xml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5.png"/><Relationship Id="rId159" Type="http://schemas.openxmlformats.org/officeDocument/2006/relationships/customXml" Target="../ink/ink83.xml"/><Relationship Id="rId170" Type="http://schemas.openxmlformats.org/officeDocument/2006/relationships/image" Target="../media/image81.png"/><Relationship Id="rId191" Type="http://schemas.openxmlformats.org/officeDocument/2006/relationships/customXml" Target="../ink/ink99.xml"/><Relationship Id="rId205" Type="http://schemas.openxmlformats.org/officeDocument/2006/relationships/customXml" Target="../ink/ink106.xml"/><Relationship Id="rId226" Type="http://schemas.openxmlformats.org/officeDocument/2006/relationships/customXml" Target="../ink/ink117.xml"/><Relationship Id="rId247" Type="http://schemas.openxmlformats.org/officeDocument/2006/relationships/image" Target="../media/image119.png"/><Relationship Id="rId107" Type="http://schemas.openxmlformats.org/officeDocument/2006/relationships/customXml" Target="../ink/ink57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0.png"/><Relationship Id="rId149" Type="http://schemas.openxmlformats.org/officeDocument/2006/relationships/customXml" Target="../ink/ink78.xml"/><Relationship Id="rId5" Type="http://schemas.openxmlformats.org/officeDocument/2006/relationships/image" Target="../media/image2.png"/><Relationship Id="rId95" Type="http://schemas.openxmlformats.org/officeDocument/2006/relationships/customXml" Target="../ink/ink51.xml"/><Relationship Id="rId160" Type="http://schemas.openxmlformats.org/officeDocument/2006/relationships/image" Target="../media/image76.png"/><Relationship Id="rId181" Type="http://schemas.openxmlformats.org/officeDocument/2006/relationships/customXml" Target="../ink/ink94.xml"/><Relationship Id="rId216" Type="http://schemas.openxmlformats.org/officeDocument/2006/relationships/customXml" Target="../ink/ink112.xml"/><Relationship Id="rId237" Type="http://schemas.openxmlformats.org/officeDocument/2006/relationships/image" Target="../media/image114.png"/><Relationship Id="rId258" Type="http://schemas.openxmlformats.org/officeDocument/2006/relationships/customXml" Target="../ink/ink133.xml"/><Relationship Id="rId22" Type="http://schemas.openxmlformats.org/officeDocument/2006/relationships/image" Target="../media/image10.png"/><Relationship Id="rId43" Type="http://schemas.openxmlformats.org/officeDocument/2006/relationships/customXml" Target="../ink/ink22.xml"/><Relationship Id="rId64" Type="http://schemas.openxmlformats.org/officeDocument/2006/relationships/image" Target="../media/image31.png"/><Relationship Id="rId118" Type="http://schemas.openxmlformats.org/officeDocument/2006/relationships/image" Target="../media/image55.png"/><Relationship Id="rId139" Type="http://schemas.openxmlformats.org/officeDocument/2006/relationships/customXml" Target="../ink/ink73.xml"/><Relationship Id="rId85" Type="http://schemas.openxmlformats.org/officeDocument/2006/relationships/customXml" Target="../ink/ink43.xml"/><Relationship Id="rId150" Type="http://schemas.openxmlformats.org/officeDocument/2006/relationships/image" Target="../media/image71.png"/><Relationship Id="rId171" Type="http://schemas.openxmlformats.org/officeDocument/2006/relationships/customXml" Target="../ink/ink89.xml"/><Relationship Id="rId192" Type="http://schemas.openxmlformats.org/officeDocument/2006/relationships/image" Target="../media/image92.png"/><Relationship Id="rId206" Type="http://schemas.openxmlformats.org/officeDocument/2006/relationships/image" Target="../media/image99.png"/><Relationship Id="rId227" Type="http://schemas.openxmlformats.org/officeDocument/2006/relationships/image" Target="../media/image109.png"/><Relationship Id="rId248" Type="http://schemas.openxmlformats.org/officeDocument/2006/relationships/customXml" Target="../ink/ink128.xml"/><Relationship Id="rId12" Type="http://schemas.openxmlformats.org/officeDocument/2006/relationships/customXml" Target="../ink/ink6.xml"/><Relationship Id="rId33" Type="http://schemas.openxmlformats.org/officeDocument/2006/relationships/customXml" Target="../ink/ink17.xml"/><Relationship Id="rId108" Type="http://schemas.openxmlformats.org/officeDocument/2006/relationships/image" Target="../media/image50.png"/><Relationship Id="rId129" Type="http://schemas.openxmlformats.org/officeDocument/2006/relationships/customXml" Target="../ink/ink68.xml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4.png"/><Relationship Id="rId140" Type="http://schemas.openxmlformats.org/officeDocument/2006/relationships/image" Target="../media/image66.png"/><Relationship Id="rId161" Type="http://schemas.openxmlformats.org/officeDocument/2006/relationships/customXml" Target="../ink/ink84.xml"/><Relationship Id="rId182" Type="http://schemas.openxmlformats.org/officeDocument/2006/relationships/image" Target="../media/image87.png"/><Relationship Id="rId217" Type="http://schemas.openxmlformats.org/officeDocument/2006/relationships/image" Target="../media/image104.png"/><Relationship Id="rId6" Type="http://schemas.openxmlformats.org/officeDocument/2006/relationships/customXml" Target="../ink/ink3.xml"/><Relationship Id="rId238" Type="http://schemas.openxmlformats.org/officeDocument/2006/relationships/customXml" Target="../ink/ink123.xml"/><Relationship Id="rId259" Type="http://schemas.openxmlformats.org/officeDocument/2006/relationships/image" Target="../media/image125.png"/><Relationship Id="rId23" Type="http://schemas.openxmlformats.org/officeDocument/2006/relationships/customXml" Target="../ink/ink12.xml"/><Relationship Id="rId119" Type="http://schemas.openxmlformats.org/officeDocument/2006/relationships/customXml" Target="../ink/ink63.xml"/><Relationship Id="rId44" Type="http://schemas.openxmlformats.org/officeDocument/2006/relationships/image" Target="../media/image21.png"/><Relationship Id="rId65" Type="http://schemas.openxmlformats.org/officeDocument/2006/relationships/customXml" Target="../ink/ink33.xml"/><Relationship Id="rId86" Type="http://schemas.openxmlformats.org/officeDocument/2006/relationships/customXml" Target="../ink/ink44.xml"/><Relationship Id="rId130" Type="http://schemas.openxmlformats.org/officeDocument/2006/relationships/image" Target="../media/image61.png"/><Relationship Id="rId151" Type="http://schemas.openxmlformats.org/officeDocument/2006/relationships/customXml" Target="../ink/ink79.xml"/><Relationship Id="rId172" Type="http://schemas.openxmlformats.org/officeDocument/2006/relationships/image" Target="../media/image82.png"/><Relationship Id="rId193" Type="http://schemas.openxmlformats.org/officeDocument/2006/relationships/customXml" Target="../ink/ink100.xml"/><Relationship Id="rId207" Type="http://schemas.openxmlformats.org/officeDocument/2006/relationships/customXml" Target="../ink/ink107.xml"/><Relationship Id="rId228" Type="http://schemas.openxmlformats.org/officeDocument/2006/relationships/customXml" Target="../ink/ink118.xml"/><Relationship Id="rId249" Type="http://schemas.openxmlformats.org/officeDocument/2006/relationships/image" Target="../media/image120.png"/><Relationship Id="rId13" Type="http://schemas.openxmlformats.org/officeDocument/2006/relationships/image" Target="../media/image6.png"/><Relationship Id="rId109" Type="http://schemas.openxmlformats.org/officeDocument/2006/relationships/customXml" Target="../ink/ink58.xml"/><Relationship Id="rId34" Type="http://schemas.openxmlformats.org/officeDocument/2006/relationships/image" Target="../media/image16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52.xml"/><Relationship Id="rId120" Type="http://schemas.openxmlformats.org/officeDocument/2006/relationships/image" Target="../media/image56.png"/><Relationship Id="rId141" Type="http://schemas.openxmlformats.org/officeDocument/2006/relationships/customXml" Target="../ink/ink74.xml"/><Relationship Id="rId7" Type="http://schemas.openxmlformats.org/officeDocument/2006/relationships/image" Target="../media/image3.png"/><Relationship Id="rId162" Type="http://schemas.openxmlformats.org/officeDocument/2006/relationships/image" Target="../media/image77.png"/><Relationship Id="rId183" Type="http://schemas.openxmlformats.org/officeDocument/2006/relationships/customXml" Target="../ink/ink95.xml"/><Relationship Id="rId218" Type="http://schemas.openxmlformats.org/officeDocument/2006/relationships/customXml" Target="../ink/ink113.xml"/><Relationship Id="rId239" Type="http://schemas.openxmlformats.org/officeDocument/2006/relationships/image" Target="../media/image115.png"/><Relationship Id="rId250" Type="http://schemas.openxmlformats.org/officeDocument/2006/relationships/customXml" Target="../ink/ink129.xml"/><Relationship Id="rId24" Type="http://schemas.openxmlformats.org/officeDocument/2006/relationships/image" Target="../media/image11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5.xml"/><Relationship Id="rId110" Type="http://schemas.openxmlformats.org/officeDocument/2006/relationships/image" Target="../media/image51.png"/><Relationship Id="rId131" Type="http://schemas.openxmlformats.org/officeDocument/2006/relationships/customXml" Target="../ink/ink69.xml"/><Relationship Id="rId152" Type="http://schemas.openxmlformats.org/officeDocument/2006/relationships/image" Target="../media/image72.png"/><Relationship Id="rId173" Type="http://schemas.openxmlformats.org/officeDocument/2006/relationships/customXml" Target="../ink/ink90.xml"/><Relationship Id="rId194" Type="http://schemas.openxmlformats.org/officeDocument/2006/relationships/image" Target="../media/image93.png"/><Relationship Id="rId208" Type="http://schemas.openxmlformats.org/officeDocument/2006/relationships/image" Target="../media/image100.png"/><Relationship Id="rId229" Type="http://schemas.openxmlformats.org/officeDocument/2006/relationships/image" Target="../media/image110.png"/><Relationship Id="rId240" Type="http://schemas.openxmlformats.org/officeDocument/2006/relationships/customXml" Target="../ink/ink124.xml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6.png"/><Relationship Id="rId8" Type="http://schemas.openxmlformats.org/officeDocument/2006/relationships/customXml" Target="../ink/ink4.xml"/><Relationship Id="rId98" Type="http://schemas.openxmlformats.org/officeDocument/2006/relationships/image" Target="../media/image45.png"/><Relationship Id="rId121" Type="http://schemas.openxmlformats.org/officeDocument/2006/relationships/customXml" Target="../ink/ink64.xml"/><Relationship Id="rId142" Type="http://schemas.openxmlformats.org/officeDocument/2006/relationships/image" Target="../media/image67.png"/><Relationship Id="rId163" Type="http://schemas.openxmlformats.org/officeDocument/2006/relationships/customXml" Target="../ink/ink85.xml"/><Relationship Id="rId184" Type="http://schemas.openxmlformats.org/officeDocument/2006/relationships/image" Target="../media/image88.png"/><Relationship Id="rId219" Type="http://schemas.openxmlformats.org/officeDocument/2006/relationships/image" Target="../media/image105.png"/><Relationship Id="rId230" Type="http://schemas.openxmlformats.org/officeDocument/2006/relationships/customXml" Target="../ink/ink119.xml"/><Relationship Id="rId251" Type="http://schemas.openxmlformats.org/officeDocument/2006/relationships/image" Target="../media/image121.png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88" Type="http://schemas.openxmlformats.org/officeDocument/2006/relationships/customXml" Target="../ink/ink46.xml"/><Relationship Id="rId111" Type="http://schemas.openxmlformats.org/officeDocument/2006/relationships/customXml" Target="../ink/ink59.xml"/><Relationship Id="rId132" Type="http://schemas.openxmlformats.org/officeDocument/2006/relationships/image" Target="../media/image62.png"/><Relationship Id="rId153" Type="http://schemas.openxmlformats.org/officeDocument/2006/relationships/customXml" Target="../ink/ink80.xml"/><Relationship Id="rId174" Type="http://schemas.openxmlformats.org/officeDocument/2006/relationships/image" Target="../media/image83.png"/><Relationship Id="rId195" Type="http://schemas.openxmlformats.org/officeDocument/2006/relationships/customXml" Target="../ink/ink101.xml"/><Relationship Id="rId209" Type="http://schemas.openxmlformats.org/officeDocument/2006/relationships/customXml" Target="../ink/ink108.xml"/><Relationship Id="rId220" Type="http://schemas.openxmlformats.org/officeDocument/2006/relationships/customXml" Target="../ink/ink114.xml"/><Relationship Id="rId241" Type="http://schemas.openxmlformats.org/officeDocument/2006/relationships/image" Target="../media/image116.png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78" Type="http://schemas.openxmlformats.org/officeDocument/2006/relationships/image" Target="../media/image38.png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122" Type="http://schemas.openxmlformats.org/officeDocument/2006/relationships/image" Target="../media/image57.png"/><Relationship Id="rId143" Type="http://schemas.openxmlformats.org/officeDocument/2006/relationships/customXml" Target="../ink/ink75.xml"/><Relationship Id="rId164" Type="http://schemas.openxmlformats.org/officeDocument/2006/relationships/image" Target="../media/image78.png"/><Relationship Id="rId185" Type="http://schemas.openxmlformats.org/officeDocument/2006/relationships/customXml" Target="../ink/ink96.xml"/><Relationship Id="rId9" Type="http://schemas.openxmlformats.org/officeDocument/2006/relationships/image" Target="../media/image4.png"/><Relationship Id="rId210" Type="http://schemas.openxmlformats.org/officeDocument/2006/relationships/image" Target="../media/image101.png"/><Relationship Id="rId26" Type="http://schemas.openxmlformats.org/officeDocument/2006/relationships/image" Target="../media/image12.png"/><Relationship Id="rId231" Type="http://schemas.openxmlformats.org/officeDocument/2006/relationships/image" Target="../media/image111.png"/><Relationship Id="rId252" Type="http://schemas.openxmlformats.org/officeDocument/2006/relationships/customXml" Target="../ink/ink130.xml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7.xml"/><Relationship Id="rId112" Type="http://schemas.openxmlformats.org/officeDocument/2006/relationships/image" Target="../media/image52.png"/><Relationship Id="rId133" Type="http://schemas.openxmlformats.org/officeDocument/2006/relationships/customXml" Target="../ink/ink70.xml"/><Relationship Id="rId154" Type="http://schemas.openxmlformats.org/officeDocument/2006/relationships/image" Target="../media/image73.png"/><Relationship Id="rId175" Type="http://schemas.openxmlformats.org/officeDocument/2006/relationships/customXml" Target="../ink/ink91.xml"/><Relationship Id="rId196" Type="http://schemas.openxmlformats.org/officeDocument/2006/relationships/image" Target="../media/image94.png"/><Relationship Id="rId200" Type="http://schemas.openxmlformats.org/officeDocument/2006/relationships/image" Target="../media/image96.png"/><Relationship Id="rId16" Type="http://schemas.openxmlformats.org/officeDocument/2006/relationships/customXml" Target="../ink/ink8.xml"/><Relationship Id="rId221" Type="http://schemas.openxmlformats.org/officeDocument/2006/relationships/image" Target="../media/image106.png"/><Relationship Id="rId242" Type="http://schemas.openxmlformats.org/officeDocument/2006/relationships/customXml" Target="../ink/ink125.xml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47.png"/><Relationship Id="rId123" Type="http://schemas.openxmlformats.org/officeDocument/2006/relationships/customXml" Target="../ink/ink65.xml"/><Relationship Id="rId144" Type="http://schemas.openxmlformats.org/officeDocument/2006/relationships/image" Target="../media/image68.png"/><Relationship Id="rId90" Type="http://schemas.openxmlformats.org/officeDocument/2006/relationships/customXml" Target="../ink/ink48.xml"/><Relationship Id="rId165" Type="http://schemas.openxmlformats.org/officeDocument/2006/relationships/customXml" Target="../ink/ink86.xml"/><Relationship Id="rId186" Type="http://schemas.openxmlformats.org/officeDocument/2006/relationships/image" Target="../media/image89.png"/><Relationship Id="rId211" Type="http://schemas.openxmlformats.org/officeDocument/2006/relationships/customXml" Target="../ink/ink109.xml"/><Relationship Id="rId232" Type="http://schemas.openxmlformats.org/officeDocument/2006/relationships/customXml" Target="../ink/ink120.xml"/><Relationship Id="rId253" Type="http://schemas.openxmlformats.org/officeDocument/2006/relationships/image" Target="../media/image122.png"/><Relationship Id="rId27" Type="http://schemas.openxmlformats.org/officeDocument/2006/relationships/customXml" Target="../ink/ink14.xml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60.xml"/><Relationship Id="rId134" Type="http://schemas.openxmlformats.org/officeDocument/2006/relationships/image" Target="../media/image63.png"/><Relationship Id="rId80" Type="http://schemas.openxmlformats.org/officeDocument/2006/relationships/image" Target="../media/image39.png"/><Relationship Id="rId155" Type="http://schemas.openxmlformats.org/officeDocument/2006/relationships/customXml" Target="../ink/ink81.xml"/><Relationship Id="rId176" Type="http://schemas.openxmlformats.org/officeDocument/2006/relationships/image" Target="../media/image84.png"/><Relationship Id="rId197" Type="http://schemas.openxmlformats.org/officeDocument/2006/relationships/customXml" Target="../ink/ink102.xml"/><Relationship Id="rId201" Type="http://schemas.openxmlformats.org/officeDocument/2006/relationships/customXml" Target="../ink/ink104.xml"/><Relationship Id="rId222" Type="http://schemas.openxmlformats.org/officeDocument/2006/relationships/customXml" Target="../ink/ink115.xml"/><Relationship Id="rId243" Type="http://schemas.openxmlformats.org/officeDocument/2006/relationships/image" Target="../media/image117.png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5.xml"/><Relationship Id="rId124" Type="http://schemas.openxmlformats.org/officeDocument/2006/relationships/image" Target="../media/image58.png"/><Relationship Id="rId70" Type="http://schemas.openxmlformats.org/officeDocument/2006/relationships/image" Target="../media/image34.png"/><Relationship Id="rId91" Type="http://schemas.openxmlformats.org/officeDocument/2006/relationships/image" Target="../media/image42.png"/><Relationship Id="rId145" Type="http://schemas.openxmlformats.org/officeDocument/2006/relationships/customXml" Target="../ink/ink76.xml"/><Relationship Id="rId166" Type="http://schemas.openxmlformats.org/officeDocument/2006/relationships/image" Target="../media/image79.png"/><Relationship Id="rId187" Type="http://schemas.openxmlformats.org/officeDocument/2006/relationships/customXml" Target="../ink/ink9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2.png"/><Relationship Id="rId233" Type="http://schemas.openxmlformats.org/officeDocument/2006/relationships/image" Target="../media/image112.png"/><Relationship Id="rId254" Type="http://schemas.openxmlformats.org/officeDocument/2006/relationships/customXml" Target="../ink/ink131.xml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image" Target="../media/image53.png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71.xml"/><Relationship Id="rId156" Type="http://schemas.openxmlformats.org/officeDocument/2006/relationships/image" Target="../media/image74.png"/><Relationship Id="rId177" Type="http://schemas.openxmlformats.org/officeDocument/2006/relationships/customXml" Target="../ink/ink92.xml"/><Relationship Id="rId198" Type="http://schemas.openxmlformats.org/officeDocument/2006/relationships/image" Target="../media/image95.png"/><Relationship Id="rId202" Type="http://schemas.openxmlformats.org/officeDocument/2006/relationships/image" Target="../media/image97.png"/><Relationship Id="rId223" Type="http://schemas.openxmlformats.org/officeDocument/2006/relationships/image" Target="../media/image107.png"/><Relationship Id="rId244" Type="http://schemas.openxmlformats.org/officeDocument/2006/relationships/customXml" Target="../ink/ink12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50" Type="http://schemas.openxmlformats.org/officeDocument/2006/relationships/image" Target="../media/image24.png"/><Relationship Id="rId104" Type="http://schemas.openxmlformats.org/officeDocument/2006/relationships/image" Target="../media/image48.png"/><Relationship Id="rId125" Type="http://schemas.openxmlformats.org/officeDocument/2006/relationships/customXml" Target="../ink/ink66.xml"/><Relationship Id="rId146" Type="http://schemas.openxmlformats.org/officeDocument/2006/relationships/image" Target="../media/image69.png"/><Relationship Id="rId167" Type="http://schemas.openxmlformats.org/officeDocument/2006/relationships/customXml" Target="../ink/ink87.xml"/><Relationship Id="rId188" Type="http://schemas.openxmlformats.org/officeDocument/2006/relationships/image" Target="../media/image90.png"/><Relationship Id="rId71" Type="http://schemas.openxmlformats.org/officeDocument/2006/relationships/customXml" Target="../ink/ink36.xml"/><Relationship Id="rId92" Type="http://schemas.openxmlformats.org/officeDocument/2006/relationships/customXml" Target="../ink/ink49.xml"/><Relationship Id="rId213" Type="http://schemas.openxmlformats.org/officeDocument/2006/relationships/customXml" Target="../ink/ink110.xml"/><Relationship Id="rId234" Type="http://schemas.openxmlformats.org/officeDocument/2006/relationships/customXml" Target="../ink/ink121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55" Type="http://schemas.openxmlformats.org/officeDocument/2006/relationships/image" Target="../media/image123.png"/><Relationship Id="rId40" Type="http://schemas.openxmlformats.org/officeDocument/2006/relationships/image" Target="../media/image19.png"/><Relationship Id="rId115" Type="http://schemas.openxmlformats.org/officeDocument/2006/relationships/customXml" Target="../ink/ink61.xml"/><Relationship Id="rId136" Type="http://schemas.openxmlformats.org/officeDocument/2006/relationships/image" Target="../media/image64.png"/><Relationship Id="rId157" Type="http://schemas.openxmlformats.org/officeDocument/2006/relationships/customXml" Target="../ink/ink82.xml"/><Relationship Id="rId178" Type="http://schemas.openxmlformats.org/officeDocument/2006/relationships/image" Target="../media/image85.png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3.xml"/><Relationship Id="rId203" Type="http://schemas.openxmlformats.org/officeDocument/2006/relationships/customXml" Target="../ink/ink105.xml"/><Relationship Id="rId19" Type="http://schemas.openxmlformats.org/officeDocument/2006/relationships/image" Target="../media/image9.png"/><Relationship Id="rId224" Type="http://schemas.openxmlformats.org/officeDocument/2006/relationships/customXml" Target="../ink/ink116.xml"/><Relationship Id="rId245" Type="http://schemas.openxmlformats.org/officeDocument/2006/relationships/image" Target="../media/image118.png"/><Relationship Id="rId30" Type="http://schemas.openxmlformats.org/officeDocument/2006/relationships/image" Target="../media/image14.png"/><Relationship Id="rId105" Type="http://schemas.openxmlformats.org/officeDocument/2006/relationships/customXml" Target="../ink/ink56.xml"/><Relationship Id="rId126" Type="http://schemas.openxmlformats.org/officeDocument/2006/relationships/image" Target="../media/image59.png"/><Relationship Id="rId147" Type="http://schemas.openxmlformats.org/officeDocument/2006/relationships/customXml" Target="../ink/ink77.xml"/><Relationship Id="rId168" Type="http://schemas.openxmlformats.org/officeDocument/2006/relationships/image" Target="../media/image80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50.xml"/><Relationship Id="rId189" Type="http://schemas.openxmlformats.org/officeDocument/2006/relationships/customXml" Target="../ink/ink98.xml"/><Relationship Id="rId3" Type="http://schemas.openxmlformats.org/officeDocument/2006/relationships/image" Target="../media/image1.png"/><Relationship Id="rId214" Type="http://schemas.openxmlformats.org/officeDocument/2006/relationships/image" Target="../media/image103.png"/><Relationship Id="rId235" Type="http://schemas.openxmlformats.org/officeDocument/2006/relationships/image" Target="../media/image113.png"/><Relationship Id="rId256" Type="http://schemas.openxmlformats.org/officeDocument/2006/relationships/customXml" Target="../ink/ink132.xml"/><Relationship Id="rId116" Type="http://schemas.openxmlformats.org/officeDocument/2006/relationships/image" Target="../media/image54.png"/><Relationship Id="rId137" Type="http://schemas.openxmlformats.org/officeDocument/2006/relationships/customXml" Target="../ink/ink72.xml"/><Relationship Id="rId158" Type="http://schemas.openxmlformats.org/officeDocument/2006/relationships/image" Target="../media/image75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customXml" Target="../ink/ink93.xml"/><Relationship Id="rId190" Type="http://schemas.openxmlformats.org/officeDocument/2006/relationships/image" Target="../media/image91.png"/><Relationship Id="rId204" Type="http://schemas.openxmlformats.org/officeDocument/2006/relationships/image" Target="../media/image98.png"/><Relationship Id="rId225" Type="http://schemas.openxmlformats.org/officeDocument/2006/relationships/image" Target="../media/image108.png"/><Relationship Id="rId246" Type="http://schemas.openxmlformats.org/officeDocument/2006/relationships/customXml" Target="../ink/ink127.xml"/><Relationship Id="rId106" Type="http://schemas.openxmlformats.org/officeDocument/2006/relationships/image" Target="../media/image49.png"/><Relationship Id="rId127" Type="http://schemas.openxmlformats.org/officeDocument/2006/relationships/customXml" Target="../ink/ink67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94" Type="http://schemas.openxmlformats.org/officeDocument/2006/relationships/image" Target="../media/image43.png"/><Relationship Id="rId148" Type="http://schemas.openxmlformats.org/officeDocument/2006/relationships/image" Target="../media/image70.png"/><Relationship Id="rId169" Type="http://schemas.openxmlformats.org/officeDocument/2006/relationships/customXml" Target="../ink/ink88.xml"/><Relationship Id="rId4" Type="http://schemas.openxmlformats.org/officeDocument/2006/relationships/customXml" Target="../ink/ink2.xml"/><Relationship Id="rId180" Type="http://schemas.openxmlformats.org/officeDocument/2006/relationships/image" Target="../media/image86.png"/><Relationship Id="rId215" Type="http://schemas.openxmlformats.org/officeDocument/2006/relationships/customXml" Target="../ink/ink111.xml"/><Relationship Id="rId236" Type="http://schemas.openxmlformats.org/officeDocument/2006/relationships/customXml" Target="../ink/ink122.xml"/><Relationship Id="rId257" Type="http://schemas.openxmlformats.org/officeDocument/2006/relationships/image" Target="../media/image12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5.png"/><Relationship Id="rId18" Type="http://schemas.openxmlformats.org/officeDocument/2006/relationships/customXml" Target="../ink/ink803.xml"/><Relationship Id="rId26" Type="http://schemas.openxmlformats.org/officeDocument/2006/relationships/customXml" Target="../ink/ink807.xml"/><Relationship Id="rId39" Type="http://schemas.openxmlformats.org/officeDocument/2006/relationships/image" Target="../media/image767.png"/><Relationship Id="rId21" Type="http://schemas.openxmlformats.org/officeDocument/2006/relationships/image" Target="../media/image759.png"/><Relationship Id="rId34" Type="http://schemas.openxmlformats.org/officeDocument/2006/relationships/customXml" Target="../ink/ink811.xml"/><Relationship Id="rId42" Type="http://schemas.openxmlformats.org/officeDocument/2006/relationships/customXml" Target="../ink/ink815.xml"/><Relationship Id="rId47" Type="http://schemas.openxmlformats.org/officeDocument/2006/relationships/image" Target="../media/image771.png"/><Relationship Id="rId50" Type="http://schemas.openxmlformats.org/officeDocument/2006/relationships/customXml" Target="../ink/ink819.xml"/><Relationship Id="rId7" Type="http://schemas.openxmlformats.org/officeDocument/2006/relationships/image" Target="../media/image752.png"/><Relationship Id="rId2" Type="http://schemas.openxmlformats.org/officeDocument/2006/relationships/customXml" Target="../ink/ink795.xml"/><Relationship Id="rId16" Type="http://schemas.openxmlformats.org/officeDocument/2006/relationships/customXml" Target="../ink/ink802.xml"/><Relationship Id="rId29" Type="http://schemas.openxmlformats.org/officeDocument/2006/relationships/image" Target="../media/image659.png"/><Relationship Id="rId11" Type="http://schemas.openxmlformats.org/officeDocument/2006/relationships/image" Target="../media/image754.png"/><Relationship Id="rId24" Type="http://schemas.openxmlformats.org/officeDocument/2006/relationships/customXml" Target="../ink/ink806.xml"/><Relationship Id="rId32" Type="http://schemas.openxmlformats.org/officeDocument/2006/relationships/customXml" Target="../ink/ink810.xml"/><Relationship Id="rId37" Type="http://schemas.openxmlformats.org/officeDocument/2006/relationships/image" Target="../media/image766.png"/><Relationship Id="rId40" Type="http://schemas.openxmlformats.org/officeDocument/2006/relationships/customXml" Target="../ink/ink814.xml"/><Relationship Id="rId45" Type="http://schemas.openxmlformats.org/officeDocument/2006/relationships/image" Target="../media/image770.png"/><Relationship Id="rId5" Type="http://schemas.openxmlformats.org/officeDocument/2006/relationships/image" Target="../media/image751.png"/><Relationship Id="rId15" Type="http://schemas.openxmlformats.org/officeDocument/2006/relationships/image" Target="../media/image756.png"/><Relationship Id="rId23" Type="http://schemas.openxmlformats.org/officeDocument/2006/relationships/image" Target="../media/image760.png"/><Relationship Id="rId28" Type="http://schemas.openxmlformats.org/officeDocument/2006/relationships/customXml" Target="../ink/ink808.xml"/><Relationship Id="rId36" Type="http://schemas.openxmlformats.org/officeDocument/2006/relationships/customXml" Target="../ink/ink812.xml"/><Relationship Id="rId49" Type="http://schemas.openxmlformats.org/officeDocument/2006/relationships/image" Target="../media/image772.png"/><Relationship Id="rId10" Type="http://schemas.openxmlformats.org/officeDocument/2006/relationships/customXml" Target="../ink/ink799.xml"/><Relationship Id="rId19" Type="http://schemas.openxmlformats.org/officeDocument/2006/relationships/image" Target="../media/image758.png"/><Relationship Id="rId31" Type="http://schemas.openxmlformats.org/officeDocument/2006/relationships/image" Target="../media/image763.png"/><Relationship Id="rId44" Type="http://schemas.openxmlformats.org/officeDocument/2006/relationships/customXml" Target="../ink/ink816.xml"/><Relationship Id="rId4" Type="http://schemas.openxmlformats.org/officeDocument/2006/relationships/customXml" Target="../ink/ink796.xml"/><Relationship Id="rId9" Type="http://schemas.openxmlformats.org/officeDocument/2006/relationships/image" Target="../media/image753.png"/><Relationship Id="rId14" Type="http://schemas.openxmlformats.org/officeDocument/2006/relationships/customXml" Target="../ink/ink801.xml"/><Relationship Id="rId22" Type="http://schemas.openxmlformats.org/officeDocument/2006/relationships/customXml" Target="../ink/ink805.xml"/><Relationship Id="rId27" Type="http://schemas.openxmlformats.org/officeDocument/2006/relationships/image" Target="../media/image762.png"/><Relationship Id="rId30" Type="http://schemas.openxmlformats.org/officeDocument/2006/relationships/customXml" Target="../ink/ink809.xml"/><Relationship Id="rId35" Type="http://schemas.openxmlformats.org/officeDocument/2006/relationships/image" Target="../media/image765.png"/><Relationship Id="rId43" Type="http://schemas.openxmlformats.org/officeDocument/2006/relationships/image" Target="../media/image769.png"/><Relationship Id="rId48" Type="http://schemas.openxmlformats.org/officeDocument/2006/relationships/customXml" Target="../ink/ink818.xml"/><Relationship Id="rId8" Type="http://schemas.openxmlformats.org/officeDocument/2006/relationships/customXml" Target="../ink/ink798.xml"/><Relationship Id="rId3" Type="http://schemas.openxmlformats.org/officeDocument/2006/relationships/image" Target="../media/image750.png"/><Relationship Id="rId12" Type="http://schemas.openxmlformats.org/officeDocument/2006/relationships/customXml" Target="../ink/ink800.xml"/><Relationship Id="rId17" Type="http://schemas.openxmlformats.org/officeDocument/2006/relationships/image" Target="../media/image757.png"/><Relationship Id="rId25" Type="http://schemas.openxmlformats.org/officeDocument/2006/relationships/image" Target="../media/image761.png"/><Relationship Id="rId33" Type="http://schemas.openxmlformats.org/officeDocument/2006/relationships/image" Target="../media/image764.png"/><Relationship Id="rId38" Type="http://schemas.openxmlformats.org/officeDocument/2006/relationships/customXml" Target="../ink/ink813.xml"/><Relationship Id="rId46" Type="http://schemas.openxmlformats.org/officeDocument/2006/relationships/customXml" Target="../ink/ink817.xml"/><Relationship Id="rId20" Type="http://schemas.openxmlformats.org/officeDocument/2006/relationships/customXml" Target="../ink/ink804.xml"/><Relationship Id="rId41" Type="http://schemas.openxmlformats.org/officeDocument/2006/relationships/image" Target="../media/image7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8.png"/><Relationship Id="rId18" Type="http://schemas.openxmlformats.org/officeDocument/2006/relationships/customXml" Target="../ink/ink828.xml"/><Relationship Id="rId26" Type="http://schemas.openxmlformats.org/officeDocument/2006/relationships/customXml" Target="../ink/ink832.xml"/><Relationship Id="rId39" Type="http://schemas.openxmlformats.org/officeDocument/2006/relationships/image" Target="../media/image791.png"/><Relationship Id="rId21" Type="http://schemas.openxmlformats.org/officeDocument/2006/relationships/image" Target="../media/image782.png"/><Relationship Id="rId34" Type="http://schemas.openxmlformats.org/officeDocument/2006/relationships/customXml" Target="../ink/ink836.xml"/><Relationship Id="rId42" Type="http://schemas.openxmlformats.org/officeDocument/2006/relationships/customXml" Target="../ink/ink840.xml"/><Relationship Id="rId47" Type="http://schemas.openxmlformats.org/officeDocument/2006/relationships/image" Target="../media/image795.png"/><Relationship Id="rId7" Type="http://schemas.openxmlformats.org/officeDocument/2006/relationships/image" Target="../media/image775.png"/><Relationship Id="rId2" Type="http://schemas.openxmlformats.org/officeDocument/2006/relationships/customXml" Target="../ink/ink820.xml"/><Relationship Id="rId16" Type="http://schemas.openxmlformats.org/officeDocument/2006/relationships/customXml" Target="../ink/ink827.xml"/><Relationship Id="rId29" Type="http://schemas.openxmlformats.org/officeDocument/2006/relationships/image" Target="../media/image786.png"/><Relationship Id="rId11" Type="http://schemas.openxmlformats.org/officeDocument/2006/relationships/image" Target="../media/image777.png"/><Relationship Id="rId24" Type="http://schemas.openxmlformats.org/officeDocument/2006/relationships/customXml" Target="../ink/ink831.xml"/><Relationship Id="rId32" Type="http://schemas.openxmlformats.org/officeDocument/2006/relationships/customXml" Target="../ink/ink835.xml"/><Relationship Id="rId37" Type="http://schemas.openxmlformats.org/officeDocument/2006/relationships/image" Target="../media/image790.png"/><Relationship Id="rId40" Type="http://schemas.openxmlformats.org/officeDocument/2006/relationships/customXml" Target="../ink/ink839.xml"/><Relationship Id="rId45" Type="http://schemas.openxmlformats.org/officeDocument/2006/relationships/image" Target="../media/image794.png"/><Relationship Id="rId5" Type="http://schemas.openxmlformats.org/officeDocument/2006/relationships/image" Target="../media/image774.png"/><Relationship Id="rId15" Type="http://schemas.openxmlformats.org/officeDocument/2006/relationships/image" Target="../media/image779.png"/><Relationship Id="rId23" Type="http://schemas.openxmlformats.org/officeDocument/2006/relationships/image" Target="../media/image783.png"/><Relationship Id="rId28" Type="http://schemas.openxmlformats.org/officeDocument/2006/relationships/customXml" Target="../ink/ink833.xml"/><Relationship Id="rId36" Type="http://schemas.openxmlformats.org/officeDocument/2006/relationships/customXml" Target="../ink/ink837.xml"/><Relationship Id="rId49" Type="http://schemas.openxmlformats.org/officeDocument/2006/relationships/image" Target="../media/image796.png"/><Relationship Id="rId10" Type="http://schemas.openxmlformats.org/officeDocument/2006/relationships/customXml" Target="../ink/ink824.xml"/><Relationship Id="rId19" Type="http://schemas.openxmlformats.org/officeDocument/2006/relationships/image" Target="../media/image781.png"/><Relationship Id="rId31" Type="http://schemas.openxmlformats.org/officeDocument/2006/relationships/image" Target="../media/image787.png"/><Relationship Id="rId44" Type="http://schemas.openxmlformats.org/officeDocument/2006/relationships/customXml" Target="../ink/ink841.xml"/><Relationship Id="rId4" Type="http://schemas.openxmlformats.org/officeDocument/2006/relationships/customXml" Target="../ink/ink821.xml"/><Relationship Id="rId9" Type="http://schemas.openxmlformats.org/officeDocument/2006/relationships/image" Target="../media/image776.png"/><Relationship Id="rId14" Type="http://schemas.openxmlformats.org/officeDocument/2006/relationships/customXml" Target="../ink/ink826.xml"/><Relationship Id="rId22" Type="http://schemas.openxmlformats.org/officeDocument/2006/relationships/customXml" Target="../ink/ink830.xml"/><Relationship Id="rId27" Type="http://schemas.openxmlformats.org/officeDocument/2006/relationships/image" Target="../media/image785.png"/><Relationship Id="rId30" Type="http://schemas.openxmlformats.org/officeDocument/2006/relationships/customXml" Target="../ink/ink834.xml"/><Relationship Id="rId35" Type="http://schemas.openxmlformats.org/officeDocument/2006/relationships/image" Target="../media/image789.png"/><Relationship Id="rId43" Type="http://schemas.openxmlformats.org/officeDocument/2006/relationships/image" Target="../media/image793.png"/><Relationship Id="rId48" Type="http://schemas.openxmlformats.org/officeDocument/2006/relationships/customXml" Target="../ink/ink843.xml"/><Relationship Id="rId8" Type="http://schemas.openxmlformats.org/officeDocument/2006/relationships/customXml" Target="../ink/ink823.xml"/><Relationship Id="rId3" Type="http://schemas.openxmlformats.org/officeDocument/2006/relationships/image" Target="../media/image773.png"/><Relationship Id="rId12" Type="http://schemas.openxmlformats.org/officeDocument/2006/relationships/customXml" Target="../ink/ink825.xml"/><Relationship Id="rId17" Type="http://schemas.openxmlformats.org/officeDocument/2006/relationships/image" Target="../media/image780.png"/><Relationship Id="rId25" Type="http://schemas.openxmlformats.org/officeDocument/2006/relationships/image" Target="../media/image784.png"/><Relationship Id="rId33" Type="http://schemas.openxmlformats.org/officeDocument/2006/relationships/image" Target="../media/image788.png"/><Relationship Id="rId38" Type="http://schemas.openxmlformats.org/officeDocument/2006/relationships/customXml" Target="../ink/ink838.xml"/><Relationship Id="rId46" Type="http://schemas.openxmlformats.org/officeDocument/2006/relationships/customXml" Target="../ink/ink842.xml"/><Relationship Id="rId20" Type="http://schemas.openxmlformats.org/officeDocument/2006/relationships/customXml" Target="../ink/ink829.xml"/><Relationship Id="rId41" Type="http://schemas.openxmlformats.org/officeDocument/2006/relationships/image" Target="../media/image79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0.png"/><Relationship Id="rId21" Type="http://schemas.openxmlformats.org/officeDocument/2006/relationships/image" Target="../media/image659.png"/><Relationship Id="rId42" Type="http://schemas.openxmlformats.org/officeDocument/2006/relationships/customXml" Target="../ink/ink866.xml"/><Relationship Id="rId63" Type="http://schemas.openxmlformats.org/officeDocument/2006/relationships/image" Target="../media/image824.png"/><Relationship Id="rId84" Type="http://schemas.openxmlformats.org/officeDocument/2006/relationships/customXml" Target="../ink/ink887.xml"/><Relationship Id="rId138" Type="http://schemas.openxmlformats.org/officeDocument/2006/relationships/customXml" Target="../ink/ink915.xml"/><Relationship Id="rId159" Type="http://schemas.openxmlformats.org/officeDocument/2006/relationships/customXml" Target="../ink/ink926.xml"/><Relationship Id="rId107" Type="http://schemas.openxmlformats.org/officeDocument/2006/relationships/image" Target="../media/image845.png"/><Relationship Id="rId11" Type="http://schemas.openxmlformats.org/officeDocument/2006/relationships/image" Target="../media/image801.png"/><Relationship Id="rId32" Type="http://schemas.openxmlformats.org/officeDocument/2006/relationships/customXml" Target="../ink/ink861.xml"/><Relationship Id="rId53" Type="http://schemas.openxmlformats.org/officeDocument/2006/relationships/image" Target="../media/image819.png"/><Relationship Id="rId74" Type="http://schemas.openxmlformats.org/officeDocument/2006/relationships/customXml" Target="../ink/ink882.xml"/><Relationship Id="rId128" Type="http://schemas.openxmlformats.org/officeDocument/2006/relationships/customXml" Target="../ink/ink910.xml"/><Relationship Id="rId149" Type="http://schemas.openxmlformats.org/officeDocument/2006/relationships/image" Target="../media/image866.png"/><Relationship Id="rId5" Type="http://schemas.openxmlformats.org/officeDocument/2006/relationships/image" Target="../media/image798.png"/><Relationship Id="rId95" Type="http://schemas.openxmlformats.org/officeDocument/2006/relationships/image" Target="../media/image840.png"/><Relationship Id="rId160" Type="http://schemas.openxmlformats.org/officeDocument/2006/relationships/customXml" Target="../ink/ink927.xml"/><Relationship Id="rId22" Type="http://schemas.openxmlformats.org/officeDocument/2006/relationships/customXml" Target="../ink/ink854.xml"/><Relationship Id="rId43" Type="http://schemas.openxmlformats.org/officeDocument/2006/relationships/image" Target="../media/image814.png"/><Relationship Id="rId64" Type="http://schemas.openxmlformats.org/officeDocument/2006/relationships/customXml" Target="../ink/ink877.xml"/><Relationship Id="rId118" Type="http://schemas.openxmlformats.org/officeDocument/2006/relationships/customXml" Target="../ink/ink905.xml"/><Relationship Id="rId139" Type="http://schemas.openxmlformats.org/officeDocument/2006/relationships/image" Target="../media/image861.png"/><Relationship Id="rId80" Type="http://schemas.openxmlformats.org/officeDocument/2006/relationships/customXml" Target="../ink/ink885.xml"/><Relationship Id="rId85" Type="http://schemas.openxmlformats.org/officeDocument/2006/relationships/image" Target="../media/image835.png"/><Relationship Id="rId150" Type="http://schemas.openxmlformats.org/officeDocument/2006/relationships/customXml" Target="../ink/ink921.xml"/><Relationship Id="rId155" Type="http://schemas.openxmlformats.org/officeDocument/2006/relationships/image" Target="../media/image869.png"/><Relationship Id="rId12" Type="http://schemas.openxmlformats.org/officeDocument/2006/relationships/customXml" Target="../ink/ink849.xml"/><Relationship Id="rId17" Type="http://schemas.openxmlformats.org/officeDocument/2006/relationships/image" Target="../media/image804.png"/><Relationship Id="rId33" Type="http://schemas.openxmlformats.org/officeDocument/2006/relationships/image" Target="../media/image809.png"/><Relationship Id="rId38" Type="http://schemas.openxmlformats.org/officeDocument/2006/relationships/customXml" Target="../ink/ink864.xml"/><Relationship Id="rId59" Type="http://schemas.openxmlformats.org/officeDocument/2006/relationships/image" Target="../media/image822.png"/><Relationship Id="rId103" Type="http://schemas.openxmlformats.org/officeDocument/2006/relationships/image" Target="../media/image843.png"/><Relationship Id="rId108" Type="http://schemas.openxmlformats.org/officeDocument/2006/relationships/customXml" Target="../ink/ink900.xml"/><Relationship Id="rId124" Type="http://schemas.openxmlformats.org/officeDocument/2006/relationships/customXml" Target="../ink/ink908.xml"/><Relationship Id="rId129" Type="http://schemas.openxmlformats.org/officeDocument/2006/relationships/image" Target="../media/image856.png"/><Relationship Id="rId54" Type="http://schemas.openxmlformats.org/officeDocument/2006/relationships/customXml" Target="../ink/ink872.xml"/><Relationship Id="rId70" Type="http://schemas.openxmlformats.org/officeDocument/2006/relationships/customXml" Target="../ink/ink880.xml"/><Relationship Id="rId75" Type="http://schemas.openxmlformats.org/officeDocument/2006/relationships/image" Target="../media/image830.png"/><Relationship Id="rId91" Type="http://schemas.openxmlformats.org/officeDocument/2006/relationships/image" Target="../media/image838.png"/><Relationship Id="rId96" Type="http://schemas.openxmlformats.org/officeDocument/2006/relationships/customXml" Target="../ink/ink893.xml"/><Relationship Id="rId140" Type="http://schemas.openxmlformats.org/officeDocument/2006/relationships/customXml" Target="../ink/ink916.xml"/><Relationship Id="rId145" Type="http://schemas.openxmlformats.org/officeDocument/2006/relationships/image" Target="../media/image86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46.xml"/><Relationship Id="rId23" Type="http://schemas.openxmlformats.org/officeDocument/2006/relationships/image" Target="../media/image806.png"/><Relationship Id="rId28" Type="http://schemas.openxmlformats.org/officeDocument/2006/relationships/customXml" Target="../ink/ink857.xml"/><Relationship Id="rId49" Type="http://schemas.openxmlformats.org/officeDocument/2006/relationships/image" Target="../media/image817.png"/><Relationship Id="rId114" Type="http://schemas.openxmlformats.org/officeDocument/2006/relationships/customXml" Target="../ink/ink903.xml"/><Relationship Id="rId119" Type="http://schemas.openxmlformats.org/officeDocument/2006/relationships/image" Target="../media/image851.png"/><Relationship Id="rId44" Type="http://schemas.openxmlformats.org/officeDocument/2006/relationships/customXml" Target="../ink/ink867.xml"/><Relationship Id="rId60" Type="http://schemas.openxmlformats.org/officeDocument/2006/relationships/customXml" Target="../ink/ink875.xml"/><Relationship Id="rId65" Type="http://schemas.openxmlformats.org/officeDocument/2006/relationships/image" Target="../media/image825.png"/><Relationship Id="rId81" Type="http://schemas.openxmlformats.org/officeDocument/2006/relationships/image" Target="../media/image833.png"/><Relationship Id="rId86" Type="http://schemas.openxmlformats.org/officeDocument/2006/relationships/customXml" Target="../ink/ink888.xml"/><Relationship Id="rId130" Type="http://schemas.openxmlformats.org/officeDocument/2006/relationships/customXml" Target="../ink/ink911.xml"/><Relationship Id="rId135" Type="http://schemas.openxmlformats.org/officeDocument/2006/relationships/image" Target="../media/image859.png"/><Relationship Id="rId151" Type="http://schemas.openxmlformats.org/officeDocument/2006/relationships/image" Target="../media/image867.png"/><Relationship Id="rId156" Type="http://schemas.openxmlformats.org/officeDocument/2006/relationships/customXml" Target="../ink/ink924.xml"/><Relationship Id="rId13" Type="http://schemas.openxmlformats.org/officeDocument/2006/relationships/image" Target="../media/image802.png"/><Relationship Id="rId18" Type="http://schemas.openxmlformats.org/officeDocument/2006/relationships/customXml" Target="../ink/ink852.xml"/><Relationship Id="rId39" Type="http://schemas.openxmlformats.org/officeDocument/2006/relationships/image" Target="../media/image812.png"/><Relationship Id="rId109" Type="http://schemas.openxmlformats.org/officeDocument/2006/relationships/image" Target="../media/image846.png"/><Relationship Id="rId34" Type="http://schemas.openxmlformats.org/officeDocument/2006/relationships/customXml" Target="../ink/ink862.xml"/><Relationship Id="rId50" Type="http://schemas.openxmlformats.org/officeDocument/2006/relationships/customXml" Target="../ink/ink870.xml"/><Relationship Id="rId55" Type="http://schemas.openxmlformats.org/officeDocument/2006/relationships/image" Target="../media/image820.png"/><Relationship Id="rId76" Type="http://schemas.openxmlformats.org/officeDocument/2006/relationships/customXml" Target="../ink/ink883.xml"/><Relationship Id="rId97" Type="http://schemas.openxmlformats.org/officeDocument/2006/relationships/image" Target="../media/image841.png"/><Relationship Id="rId104" Type="http://schemas.openxmlformats.org/officeDocument/2006/relationships/customXml" Target="../ink/ink898.xml"/><Relationship Id="rId120" Type="http://schemas.openxmlformats.org/officeDocument/2006/relationships/customXml" Target="../ink/ink906.xml"/><Relationship Id="rId125" Type="http://schemas.openxmlformats.org/officeDocument/2006/relationships/image" Target="../media/image854.png"/><Relationship Id="rId141" Type="http://schemas.openxmlformats.org/officeDocument/2006/relationships/image" Target="../media/image862.png"/><Relationship Id="rId146" Type="http://schemas.openxmlformats.org/officeDocument/2006/relationships/customXml" Target="../ink/ink919.xml"/><Relationship Id="rId7" Type="http://schemas.openxmlformats.org/officeDocument/2006/relationships/image" Target="../media/image799.png"/><Relationship Id="rId71" Type="http://schemas.openxmlformats.org/officeDocument/2006/relationships/image" Target="../media/image828.png"/><Relationship Id="rId92" Type="http://schemas.openxmlformats.org/officeDocument/2006/relationships/customXml" Target="../ink/ink891.xml"/><Relationship Id="rId2" Type="http://schemas.openxmlformats.org/officeDocument/2006/relationships/customXml" Target="../ink/ink844.xml"/><Relationship Id="rId29" Type="http://schemas.openxmlformats.org/officeDocument/2006/relationships/customXml" Target="../ink/ink858.xml"/><Relationship Id="rId24" Type="http://schemas.openxmlformats.org/officeDocument/2006/relationships/customXml" Target="../ink/ink855.xml"/><Relationship Id="rId40" Type="http://schemas.openxmlformats.org/officeDocument/2006/relationships/customXml" Target="../ink/ink865.xml"/><Relationship Id="rId45" Type="http://schemas.openxmlformats.org/officeDocument/2006/relationships/image" Target="../media/image815.png"/><Relationship Id="rId66" Type="http://schemas.openxmlformats.org/officeDocument/2006/relationships/customXml" Target="../ink/ink878.xml"/><Relationship Id="rId87" Type="http://schemas.openxmlformats.org/officeDocument/2006/relationships/image" Target="../media/image836.png"/><Relationship Id="rId110" Type="http://schemas.openxmlformats.org/officeDocument/2006/relationships/customXml" Target="../ink/ink901.xml"/><Relationship Id="rId115" Type="http://schemas.openxmlformats.org/officeDocument/2006/relationships/image" Target="../media/image849.png"/><Relationship Id="rId131" Type="http://schemas.openxmlformats.org/officeDocument/2006/relationships/image" Target="../media/image857.png"/><Relationship Id="rId136" Type="http://schemas.openxmlformats.org/officeDocument/2006/relationships/customXml" Target="../ink/ink914.xml"/><Relationship Id="rId157" Type="http://schemas.openxmlformats.org/officeDocument/2006/relationships/image" Target="../media/image870.png"/><Relationship Id="rId61" Type="http://schemas.openxmlformats.org/officeDocument/2006/relationships/image" Target="../media/image823.png"/><Relationship Id="rId82" Type="http://schemas.openxmlformats.org/officeDocument/2006/relationships/customXml" Target="../ink/ink886.xml"/><Relationship Id="rId152" Type="http://schemas.openxmlformats.org/officeDocument/2006/relationships/customXml" Target="../ink/ink922.xml"/><Relationship Id="rId19" Type="http://schemas.openxmlformats.org/officeDocument/2006/relationships/image" Target="../media/image805.png"/><Relationship Id="rId14" Type="http://schemas.openxmlformats.org/officeDocument/2006/relationships/customXml" Target="../ink/ink850.xml"/><Relationship Id="rId30" Type="http://schemas.openxmlformats.org/officeDocument/2006/relationships/customXml" Target="../ink/ink859.xml"/><Relationship Id="rId35" Type="http://schemas.openxmlformats.org/officeDocument/2006/relationships/image" Target="../media/image810.png"/><Relationship Id="rId56" Type="http://schemas.openxmlformats.org/officeDocument/2006/relationships/customXml" Target="../ink/ink873.xml"/><Relationship Id="rId77" Type="http://schemas.openxmlformats.org/officeDocument/2006/relationships/image" Target="../media/image831.png"/><Relationship Id="rId100" Type="http://schemas.openxmlformats.org/officeDocument/2006/relationships/customXml" Target="../ink/ink896.xml"/><Relationship Id="rId105" Type="http://schemas.openxmlformats.org/officeDocument/2006/relationships/image" Target="../media/image844.png"/><Relationship Id="rId126" Type="http://schemas.openxmlformats.org/officeDocument/2006/relationships/customXml" Target="../ink/ink909.xml"/><Relationship Id="rId147" Type="http://schemas.openxmlformats.org/officeDocument/2006/relationships/image" Target="../media/image865.png"/><Relationship Id="rId8" Type="http://schemas.openxmlformats.org/officeDocument/2006/relationships/customXml" Target="../ink/ink847.xml"/><Relationship Id="rId51" Type="http://schemas.openxmlformats.org/officeDocument/2006/relationships/image" Target="../media/image818.png"/><Relationship Id="rId72" Type="http://schemas.openxmlformats.org/officeDocument/2006/relationships/customXml" Target="../ink/ink881.xml"/><Relationship Id="rId93" Type="http://schemas.openxmlformats.org/officeDocument/2006/relationships/image" Target="../media/image839.png"/><Relationship Id="rId98" Type="http://schemas.openxmlformats.org/officeDocument/2006/relationships/customXml" Target="../ink/ink894.xml"/><Relationship Id="rId121" Type="http://schemas.openxmlformats.org/officeDocument/2006/relationships/image" Target="../media/image852.png"/><Relationship Id="rId142" Type="http://schemas.openxmlformats.org/officeDocument/2006/relationships/customXml" Target="../ink/ink917.xml"/><Relationship Id="rId3" Type="http://schemas.openxmlformats.org/officeDocument/2006/relationships/image" Target="../media/image797.png"/><Relationship Id="rId25" Type="http://schemas.openxmlformats.org/officeDocument/2006/relationships/image" Target="../media/image807.png"/><Relationship Id="rId46" Type="http://schemas.openxmlformats.org/officeDocument/2006/relationships/customXml" Target="../ink/ink868.xml"/><Relationship Id="rId67" Type="http://schemas.openxmlformats.org/officeDocument/2006/relationships/image" Target="../media/image826.png"/><Relationship Id="rId116" Type="http://schemas.openxmlformats.org/officeDocument/2006/relationships/customXml" Target="../ink/ink904.xml"/><Relationship Id="rId137" Type="http://schemas.openxmlformats.org/officeDocument/2006/relationships/image" Target="../media/image860.png"/><Relationship Id="rId158" Type="http://schemas.openxmlformats.org/officeDocument/2006/relationships/customXml" Target="../ink/ink925.xml"/><Relationship Id="rId20" Type="http://schemas.openxmlformats.org/officeDocument/2006/relationships/customXml" Target="../ink/ink853.xml"/><Relationship Id="rId41" Type="http://schemas.openxmlformats.org/officeDocument/2006/relationships/image" Target="../media/image813.png"/><Relationship Id="rId62" Type="http://schemas.openxmlformats.org/officeDocument/2006/relationships/customXml" Target="../ink/ink876.xml"/><Relationship Id="rId83" Type="http://schemas.openxmlformats.org/officeDocument/2006/relationships/image" Target="../media/image834.png"/><Relationship Id="rId88" Type="http://schemas.openxmlformats.org/officeDocument/2006/relationships/customXml" Target="../ink/ink889.xml"/><Relationship Id="rId111" Type="http://schemas.openxmlformats.org/officeDocument/2006/relationships/image" Target="../media/image847.png"/><Relationship Id="rId132" Type="http://schemas.openxmlformats.org/officeDocument/2006/relationships/customXml" Target="../ink/ink912.xml"/><Relationship Id="rId153" Type="http://schemas.openxmlformats.org/officeDocument/2006/relationships/image" Target="../media/image868.png"/><Relationship Id="rId15" Type="http://schemas.openxmlformats.org/officeDocument/2006/relationships/image" Target="../media/image803.png"/><Relationship Id="rId36" Type="http://schemas.openxmlformats.org/officeDocument/2006/relationships/customXml" Target="../ink/ink863.xml"/><Relationship Id="rId57" Type="http://schemas.openxmlformats.org/officeDocument/2006/relationships/image" Target="../media/image821.png"/><Relationship Id="rId106" Type="http://schemas.openxmlformats.org/officeDocument/2006/relationships/customXml" Target="../ink/ink899.xml"/><Relationship Id="rId127" Type="http://schemas.openxmlformats.org/officeDocument/2006/relationships/image" Target="../media/image855.png"/><Relationship Id="rId10" Type="http://schemas.openxmlformats.org/officeDocument/2006/relationships/customXml" Target="../ink/ink848.xml"/><Relationship Id="rId31" Type="http://schemas.openxmlformats.org/officeDocument/2006/relationships/customXml" Target="../ink/ink860.xml"/><Relationship Id="rId52" Type="http://schemas.openxmlformats.org/officeDocument/2006/relationships/customXml" Target="../ink/ink871.xml"/><Relationship Id="rId73" Type="http://schemas.openxmlformats.org/officeDocument/2006/relationships/image" Target="../media/image829.png"/><Relationship Id="rId78" Type="http://schemas.openxmlformats.org/officeDocument/2006/relationships/customXml" Target="../ink/ink884.xml"/><Relationship Id="rId94" Type="http://schemas.openxmlformats.org/officeDocument/2006/relationships/customXml" Target="../ink/ink892.xml"/><Relationship Id="rId99" Type="http://schemas.openxmlformats.org/officeDocument/2006/relationships/customXml" Target="../ink/ink895.xml"/><Relationship Id="rId101" Type="http://schemas.openxmlformats.org/officeDocument/2006/relationships/image" Target="../media/image842.png"/><Relationship Id="rId122" Type="http://schemas.openxmlformats.org/officeDocument/2006/relationships/customXml" Target="../ink/ink907.xml"/><Relationship Id="rId143" Type="http://schemas.openxmlformats.org/officeDocument/2006/relationships/image" Target="../media/image863.png"/><Relationship Id="rId148" Type="http://schemas.openxmlformats.org/officeDocument/2006/relationships/customXml" Target="../ink/ink920.xml"/><Relationship Id="rId4" Type="http://schemas.openxmlformats.org/officeDocument/2006/relationships/customXml" Target="../ink/ink845.xml"/><Relationship Id="rId9" Type="http://schemas.openxmlformats.org/officeDocument/2006/relationships/image" Target="../media/image800.png"/><Relationship Id="rId26" Type="http://schemas.openxmlformats.org/officeDocument/2006/relationships/customXml" Target="../ink/ink856.xml"/><Relationship Id="rId47" Type="http://schemas.openxmlformats.org/officeDocument/2006/relationships/image" Target="../media/image816.png"/><Relationship Id="rId68" Type="http://schemas.openxmlformats.org/officeDocument/2006/relationships/customXml" Target="../ink/ink879.xml"/><Relationship Id="rId89" Type="http://schemas.openxmlformats.org/officeDocument/2006/relationships/image" Target="../media/image837.png"/><Relationship Id="rId112" Type="http://schemas.openxmlformats.org/officeDocument/2006/relationships/customXml" Target="../ink/ink902.xml"/><Relationship Id="rId133" Type="http://schemas.openxmlformats.org/officeDocument/2006/relationships/image" Target="../media/image858.png"/><Relationship Id="rId154" Type="http://schemas.openxmlformats.org/officeDocument/2006/relationships/customXml" Target="../ink/ink923.xml"/><Relationship Id="rId16" Type="http://schemas.openxmlformats.org/officeDocument/2006/relationships/customXml" Target="../ink/ink851.xml"/><Relationship Id="rId37" Type="http://schemas.openxmlformats.org/officeDocument/2006/relationships/image" Target="../media/image811.png"/><Relationship Id="rId58" Type="http://schemas.openxmlformats.org/officeDocument/2006/relationships/customXml" Target="../ink/ink874.xml"/><Relationship Id="rId79" Type="http://schemas.openxmlformats.org/officeDocument/2006/relationships/image" Target="../media/image832.png"/><Relationship Id="rId102" Type="http://schemas.openxmlformats.org/officeDocument/2006/relationships/customXml" Target="../ink/ink897.xml"/><Relationship Id="rId123" Type="http://schemas.openxmlformats.org/officeDocument/2006/relationships/image" Target="../media/image853.png"/><Relationship Id="rId144" Type="http://schemas.openxmlformats.org/officeDocument/2006/relationships/customXml" Target="../ink/ink918.xml"/><Relationship Id="rId90" Type="http://schemas.openxmlformats.org/officeDocument/2006/relationships/customXml" Target="../ink/ink890.xml"/><Relationship Id="rId27" Type="http://schemas.openxmlformats.org/officeDocument/2006/relationships/image" Target="../media/image808.png"/><Relationship Id="rId48" Type="http://schemas.openxmlformats.org/officeDocument/2006/relationships/customXml" Target="../ink/ink869.xml"/><Relationship Id="rId69" Type="http://schemas.openxmlformats.org/officeDocument/2006/relationships/image" Target="../media/image827.png"/><Relationship Id="rId113" Type="http://schemas.openxmlformats.org/officeDocument/2006/relationships/image" Target="../media/image848.png"/><Relationship Id="rId134" Type="http://schemas.openxmlformats.org/officeDocument/2006/relationships/customXml" Target="../ink/ink91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0.xml"/><Relationship Id="rId21" Type="http://schemas.openxmlformats.org/officeDocument/2006/relationships/image" Target="../media/image879.png"/><Relationship Id="rId42" Type="http://schemas.openxmlformats.org/officeDocument/2006/relationships/image" Target="../media/image889.png"/><Relationship Id="rId47" Type="http://schemas.openxmlformats.org/officeDocument/2006/relationships/customXml" Target="../ink/ink951.xml"/><Relationship Id="rId63" Type="http://schemas.openxmlformats.org/officeDocument/2006/relationships/customXml" Target="../ink/ink959.xml"/><Relationship Id="rId68" Type="http://schemas.openxmlformats.org/officeDocument/2006/relationships/image" Target="../media/image902.png"/><Relationship Id="rId16" Type="http://schemas.openxmlformats.org/officeDocument/2006/relationships/customXml" Target="../ink/ink935.xml"/><Relationship Id="rId11" Type="http://schemas.openxmlformats.org/officeDocument/2006/relationships/image" Target="../media/image874.png"/><Relationship Id="rId24" Type="http://schemas.openxmlformats.org/officeDocument/2006/relationships/customXml" Target="../ink/ink939.xml"/><Relationship Id="rId32" Type="http://schemas.openxmlformats.org/officeDocument/2006/relationships/image" Target="../media/image884.png"/><Relationship Id="rId37" Type="http://schemas.openxmlformats.org/officeDocument/2006/relationships/customXml" Target="../ink/ink946.xml"/><Relationship Id="rId40" Type="http://schemas.openxmlformats.org/officeDocument/2006/relationships/image" Target="../media/image888.png"/><Relationship Id="rId45" Type="http://schemas.openxmlformats.org/officeDocument/2006/relationships/customXml" Target="../ink/ink950.xml"/><Relationship Id="rId53" Type="http://schemas.openxmlformats.org/officeDocument/2006/relationships/customXml" Target="../ink/ink954.xml"/><Relationship Id="rId58" Type="http://schemas.openxmlformats.org/officeDocument/2006/relationships/image" Target="../media/image897.png"/><Relationship Id="rId66" Type="http://schemas.openxmlformats.org/officeDocument/2006/relationships/image" Target="../media/image901.png"/><Relationship Id="rId74" Type="http://schemas.openxmlformats.org/officeDocument/2006/relationships/image" Target="../media/image905.png"/><Relationship Id="rId5" Type="http://schemas.openxmlformats.org/officeDocument/2006/relationships/image" Target="../media/image871.png"/><Relationship Id="rId61" Type="http://schemas.openxmlformats.org/officeDocument/2006/relationships/customXml" Target="../ink/ink958.xml"/><Relationship Id="rId19" Type="http://schemas.openxmlformats.org/officeDocument/2006/relationships/image" Target="../media/image878.png"/><Relationship Id="rId14" Type="http://schemas.openxmlformats.org/officeDocument/2006/relationships/customXml" Target="../ink/ink934.xml"/><Relationship Id="rId22" Type="http://schemas.openxmlformats.org/officeDocument/2006/relationships/customXml" Target="../ink/ink938.xml"/><Relationship Id="rId27" Type="http://schemas.openxmlformats.org/officeDocument/2006/relationships/customXml" Target="../ink/ink941.xml"/><Relationship Id="rId30" Type="http://schemas.openxmlformats.org/officeDocument/2006/relationships/image" Target="../media/image883.png"/><Relationship Id="rId35" Type="http://schemas.openxmlformats.org/officeDocument/2006/relationships/customXml" Target="../ink/ink945.xml"/><Relationship Id="rId43" Type="http://schemas.openxmlformats.org/officeDocument/2006/relationships/customXml" Target="../ink/ink949.xml"/><Relationship Id="rId48" Type="http://schemas.openxmlformats.org/officeDocument/2006/relationships/image" Target="../media/image892.png"/><Relationship Id="rId56" Type="http://schemas.openxmlformats.org/officeDocument/2006/relationships/image" Target="../media/image896.png"/><Relationship Id="rId64" Type="http://schemas.openxmlformats.org/officeDocument/2006/relationships/image" Target="../media/image900.png"/><Relationship Id="rId69" Type="http://schemas.openxmlformats.org/officeDocument/2006/relationships/customXml" Target="../ink/ink962.xml"/><Relationship Id="rId77" Type="http://schemas.openxmlformats.org/officeDocument/2006/relationships/customXml" Target="../ink/ink966.xml"/><Relationship Id="rId8" Type="http://schemas.openxmlformats.org/officeDocument/2006/relationships/customXml" Target="../ink/ink931.xml"/><Relationship Id="rId51" Type="http://schemas.openxmlformats.org/officeDocument/2006/relationships/customXml" Target="../ink/ink953.xml"/><Relationship Id="rId72" Type="http://schemas.openxmlformats.org/officeDocument/2006/relationships/image" Target="../media/image904.png"/><Relationship Id="rId3" Type="http://schemas.openxmlformats.org/officeDocument/2006/relationships/image" Target="../media/image659.png"/><Relationship Id="rId12" Type="http://schemas.openxmlformats.org/officeDocument/2006/relationships/customXml" Target="../ink/ink933.xml"/><Relationship Id="rId17" Type="http://schemas.openxmlformats.org/officeDocument/2006/relationships/image" Target="../media/image877.png"/><Relationship Id="rId25" Type="http://schemas.openxmlformats.org/officeDocument/2006/relationships/image" Target="../media/image881.png"/><Relationship Id="rId33" Type="http://schemas.openxmlformats.org/officeDocument/2006/relationships/customXml" Target="../ink/ink944.xml"/><Relationship Id="rId38" Type="http://schemas.openxmlformats.org/officeDocument/2006/relationships/image" Target="../media/image887.png"/><Relationship Id="rId46" Type="http://schemas.openxmlformats.org/officeDocument/2006/relationships/image" Target="../media/image891.png"/><Relationship Id="rId59" Type="http://schemas.openxmlformats.org/officeDocument/2006/relationships/customXml" Target="../ink/ink957.xml"/><Relationship Id="rId67" Type="http://schemas.openxmlformats.org/officeDocument/2006/relationships/customXml" Target="../ink/ink961.xml"/><Relationship Id="rId20" Type="http://schemas.openxmlformats.org/officeDocument/2006/relationships/customXml" Target="../ink/ink937.xml"/><Relationship Id="rId41" Type="http://schemas.openxmlformats.org/officeDocument/2006/relationships/customXml" Target="../ink/ink948.xml"/><Relationship Id="rId54" Type="http://schemas.openxmlformats.org/officeDocument/2006/relationships/image" Target="../media/image895.png"/><Relationship Id="rId62" Type="http://schemas.openxmlformats.org/officeDocument/2006/relationships/image" Target="../media/image899.png"/><Relationship Id="rId70" Type="http://schemas.openxmlformats.org/officeDocument/2006/relationships/image" Target="../media/image903.png"/><Relationship Id="rId75" Type="http://schemas.openxmlformats.org/officeDocument/2006/relationships/customXml" Target="../ink/ink9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0.xml"/><Relationship Id="rId15" Type="http://schemas.openxmlformats.org/officeDocument/2006/relationships/image" Target="../media/image876.png"/><Relationship Id="rId23" Type="http://schemas.openxmlformats.org/officeDocument/2006/relationships/image" Target="../media/image880.png"/><Relationship Id="rId28" Type="http://schemas.openxmlformats.org/officeDocument/2006/relationships/image" Target="../media/image882.png"/><Relationship Id="rId36" Type="http://schemas.openxmlformats.org/officeDocument/2006/relationships/image" Target="../media/image886.png"/><Relationship Id="rId49" Type="http://schemas.openxmlformats.org/officeDocument/2006/relationships/customXml" Target="../ink/ink952.xml"/><Relationship Id="rId57" Type="http://schemas.openxmlformats.org/officeDocument/2006/relationships/customXml" Target="../ink/ink956.xml"/><Relationship Id="rId10" Type="http://schemas.openxmlformats.org/officeDocument/2006/relationships/customXml" Target="../ink/ink932.xml"/><Relationship Id="rId31" Type="http://schemas.openxmlformats.org/officeDocument/2006/relationships/customXml" Target="../ink/ink943.xml"/><Relationship Id="rId44" Type="http://schemas.openxmlformats.org/officeDocument/2006/relationships/image" Target="../media/image890.png"/><Relationship Id="rId52" Type="http://schemas.openxmlformats.org/officeDocument/2006/relationships/image" Target="../media/image894.png"/><Relationship Id="rId60" Type="http://schemas.openxmlformats.org/officeDocument/2006/relationships/image" Target="../media/image898.png"/><Relationship Id="rId65" Type="http://schemas.openxmlformats.org/officeDocument/2006/relationships/customXml" Target="../ink/ink960.xml"/><Relationship Id="rId73" Type="http://schemas.openxmlformats.org/officeDocument/2006/relationships/customXml" Target="../ink/ink964.xml"/><Relationship Id="rId78" Type="http://schemas.openxmlformats.org/officeDocument/2006/relationships/image" Target="../media/image907.png"/><Relationship Id="rId4" Type="http://schemas.openxmlformats.org/officeDocument/2006/relationships/customXml" Target="../ink/ink929.xml"/><Relationship Id="rId9" Type="http://schemas.openxmlformats.org/officeDocument/2006/relationships/image" Target="../media/image873.png"/><Relationship Id="rId13" Type="http://schemas.openxmlformats.org/officeDocument/2006/relationships/image" Target="../media/image875.png"/><Relationship Id="rId18" Type="http://schemas.openxmlformats.org/officeDocument/2006/relationships/customXml" Target="../ink/ink936.xml"/><Relationship Id="rId39" Type="http://schemas.openxmlformats.org/officeDocument/2006/relationships/customXml" Target="../ink/ink947.xml"/><Relationship Id="rId34" Type="http://schemas.openxmlformats.org/officeDocument/2006/relationships/image" Target="../media/image885.png"/><Relationship Id="rId50" Type="http://schemas.openxmlformats.org/officeDocument/2006/relationships/image" Target="../media/image893.png"/><Relationship Id="rId55" Type="http://schemas.openxmlformats.org/officeDocument/2006/relationships/customXml" Target="../ink/ink955.xml"/><Relationship Id="rId76" Type="http://schemas.openxmlformats.org/officeDocument/2006/relationships/image" Target="../media/image906.png"/><Relationship Id="rId7" Type="http://schemas.openxmlformats.org/officeDocument/2006/relationships/image" Target="../media/image872.png"/><Relationship Id="rId71" Type="http://schemas.openxmlformats.org/officeDocument/2006/relationships/customXml" Target="../ink/ink963.xml"/><Relationship Id="rId2" Type="http://schemas.openxmlformats.org/officeDocument/2006/relationships/customXml" Target="../ink/ink928.xml"/><Relationship Id="rId29" Type="http://schemas.openxmlformats.org/officeDocument/2006/relationships/customXml" Target="../ink/ink94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3.xml"/><Relationship Id="rId21" Type="http://schemas.openxmlformats.org/officeDocument/2006/relationships/image" Target="../media/image134.png"/><Relationship Id="rId42" Type="http://schemas.openxmlformats.org/officeDocument/2006/relationships/image" Target="../media/image144.png"/><Relationship Id="rId63" Type="http://schemas.openxmlformats.org/officeDocument/2006/relationships/customXml" Target="../ink/ink165.xml"/><Relationship Id="rId84" Type="http://schemas.openxmlformats.org/officeDocument/2006/relationships/customXml" Target="../ink/ink176.xml"/><Relationship Id="rId138" Type="http://schemas.openxmlformats.org/officeDocument/2006/relationships/image" Target="../media/image190.png"/><Relationship Id="rId159" Type="http://schemas.openxmlformats.org/officeDocument/2006/relationships/customXml" Target="../ink/ink215.xml"/><Relationship Id="rId170" Type="http://schemas.openxmlformats.org/officeDocument/2006/relationships/image" Target="../media/image206.png"/><Relationship Id="rId191" Type="http://schemas.openxmlformats.org/officeDocument/2006/relationships/image" Target="../media/image216.png"/><Relationship Id="rId107" Type="http://schemas.openxmlformats.org/officeDocument/2006/relationships/customXml" Target="../ink/ink188.xml"/><Relationship Id="rId11" Type="http://schemas.openxmlformats.org/officeDocument/2006/relationships/image" Target="../media/image130.png"/><Relationship Id="rId32" Type="http://schemas.openxmlformats.org/officeDocument/2006/relationships/customXml" Target="../ink/ink149.xml"/><Relationship Id="rId53" Type="http://schemas.openxmlformats.org/officeDocument/2006/relationships/customXml" Target="../ink/ink160.xml"/><Relationship Id="rId74" Type="http://schemas.openxmlformats.org/officeDocument/2006/relationships/customXml" Target="../ink/ink171.xml"/><Relationship Id="rId128" Type="http://schemas.openxmlformats.org/officeDocument/2006/relationships/customXml" Target="../ink/ink199.xml"/><Relationship Id="rId149" Type="http://schemas.openxmlformats.org/officeDocument/2006/relationships/customXml" Target="../ink/ink210.xml"/><Relationship Id="rId5" Type="http://schemas.openxmlformats.org/officeDocument/2006/relationships/image" Target="../media/image127.png"/><Relationship Id="rId95" Type="http://schemas.openxmlformats.org/officeDocument/2006/relationships/customXml" Target="../ink/ink182.xml"/><Relationship Id="rId160" Type="http://schemas.openxmlformats.org/officeDocument/2006/relationships/image" Target="../media/image201.png"/><Relationship Id="rId181" Type="http://schemas.openxmlformats.org/officeDocument/2006/relationships/image" Target="../media/image211.png"/><Relationship Id="rId22" Type="http://schemas.openxmlformats.org/officeDocument/2006/relationships/customXml" Target="../ink/ink144.xml"/><Relationship Id="rId43" Type="http://schemas.openxmlformats.org/officeDocument/2006/relationships/customXml" Target="../ink/ink155.xml"/><Relationship Id="rId64" Type="http://schemas.openxmlformats.org/officeDocument/2006/relationships/image" Target="../media/image155.png"/><Relationship Id="rId118" Type="http://schemas.openxmlformats.org/officeDocument/2006/relationships/image" Target="../media/image181.png"/><Relationship Id="rId139" Type="http://schemas.openxmlformats.org/officeDocument/2006/relationships/customXml" Target="../ink/ink205.xml"/><Relationship Id="rId85" Type="http://schemas.openxmlformats.org/officeDocument/2006/relationships/image" Target="../media/image165.png"/><Relationship Id="rId150" Type="http://schemas.openxmlformats.org/officeDocument/2006/relationships/image" Target="../media/image196.png"/><Relationship Id="rId171" Type="http://schemas.openxmlformats.org/officeDocument/2006/relationships/customXml" Target="../ink/ink221.xml"/><Relationship Id="rId192" Type="http://schemas.openxmlformats.org/officeDocument/2006/relationships/customXml" Target="../ink/ink232.xml"/><Relationship Id="rId12" Type="http://schemas.openxmlformats.org/officeDocument/2006/relationships/customXml" Target="../ink/ink139.xml"/><Relationship Id="rId33" Type="http://schemas.openxmlformats.org/officeDocument/2006/relationships/customXml" Target="../ink/ink150.xml"/><Relationship Id="rId108" Type="http://schemas.openxmlformats.org/officeDocument/2006/relationships/image" Target="../media/image176.png"/><Relationship Id="rId129" Type="http://schemas.openxmlformats.org/officeDocument/2006/relationships/image" Target="../media/image186.png"/><Relationship Id="rId54" Type="http://schemas.openxmlformats.org/officeDocument/2006/relationships/image" Target="../media/image150.png"/><Relationship Id="rId75" Type="http://schemas.openxmlformats.org/officeDocument/2006/relationships/image" Target="../media/image160.png"/><Relationship Id="rId96" Type="http://schemas.openxmlformats.org/officeDocument/2006/relationships/image" Target="../media/image170.png"/><Relationship Id="rId140" Type="http://schemas.openxmlformats.org/officeDocument/2006/relationships/image" Target="../media/image191.png"/><Relationship Id="rId161" Type="http://schemas.openxmlformats.org/officeDocument/2006/relationships/customXml" Target="../ink/ink216.xml"/><Relationship Id="rId182" Type="http://schemas.openxmlformats.org/officeDocument/2006/relationships/customXml" Target="../ink/ink227.xml"/><Relationship Id="rId6" Type="http://schemas.openxmlformats.org/officeDocument/2006/relationships/customXml" Target="../ink/ink136.xml"/><Relationship Id="rId23" Type="http://schemas.openxmlformats.org/officeDocument/2006/relationships/image" Target="../media/image135.png"/><Relationship Id="rId119" Type="http://schemas.openxmlformats.org/officeDocument/2006/relationships/customXml" Target="../ink/ink194.xml"/><Relationship Id="rId44" Type="http://schemas.openxmlformats.org/officeDocument/2006/relationships/image" Target="../media/image145.png"/><Relationship Id="rId65" Type="http://schemas.openxmlformats.org/officeDocument/2006/relationships/customXml" Target="../ink/ink166.xml"/><Relationship Id="rId86" Type="http://schemas.openxmlformats.org/officeDocument/2006/relationships/customXml" Target="../ink/ink177.xml"/><Relationship Id="rId130" Type="http://schemas.openxmlformats.org/officeDocument/2006/relationships/customXml" Target="../ink/ink200.xml"/><Relationship Id="rId151" Type="http://schemas.openxmlformats.org/officeDocument/2006/relationships/customXml" Target="../ink/ink211.xml"/><Relationship Id="rId172" Type="http://schemas.openxmlformats.org/officeDocument/2006/relationships/customXml" Target="../ink/ink222.xml"/><Relationship Id="rId193" Type="http://schemas.openxmlformats.org/officeDocument/2006/relationships/image" Target="../media/image217.png"/><Relationship Id="rId13" Type="http://schemas.openxmlformats.org/officeDocument/2006/relationships/image" Target="../media/image131.png"/><Relationship Id="rId109" Type="http://schemas.openxmlformats.org/officeDocument/2006/relationships/customXml" Target="../ink/ink189.xml"/><Relationship Id="rId34" Type="http://schemas.openxmlformats.org/officeDocument/2006/relationships/image" Target="../media/image140.png"/><Relationship Id="rId50" Type="http://schemas.openxmlformats.org/officeDocument/2006/relationships/image" Target="../media/image148.png"/><Relationship Id="rId55" Type="http://schemas.openxmlformats.org/officeDocument/2006/relationships/customXml" Target="../ink/ink161.xml"/><Relationship Id="rId76" Type="http://schemas.openxmlformats.org/officeDocument/2006/relationships/customXml" Target="../ink/ink172.xml"/><Relationship Id="rId97" Type="http://schemas.openxmlformats.org/officeDocument/2006/relationships/customXml" Target="../ink/ink183.xml"/><Relationship Id="rId104" Type="http://schemas.openxmlformats.org/officeDocument/2006/relationships/image" Target="../media/image174.png"/><Relationship Id="rId120" Type="http://schemas.openxmlformats.org/officeDocument/2006/relationships/customXml" Target="../ink/ink195.xml"/><Relationship Id="rId125" Type="http://schemas.openxmlformats.org/officeDocument/2006/relationships/image" Target="../media/image184.png"/><Relationship Id="rId141" Type="http://schemas.openxmlformats.org/officeDocument/2006/relationships/customXml" Target="../ink/ink206.xml"/><Relationship Id="rId146" Type="http://schemas.openxmlformats.org/officeDocument/2006/relationships/image" Target="../media/image194.png"/><Relationship Id="rId167" Type="http://schemas.openxmlformats.org/officeDocument/2006/relationships/customXml" Target="../ink/ink219.xml"/><Relationship Id="rId188" Type="http://schemas.openxmlformats.org/officeDocument/2006/relationships/customXml" Target="../ink/ink230.xml"/><Relationship Id="rId7" Type="http://schemas.openxmlformats.org/officeDocument/2006/relationships/image" Target="../media/image128.png"/><Relationship Id="rId71" Type="http://schemas.openxmlformats.org/officeDocument/2006/relationships/image" Target="../media/image158.png"/><Relationship Id="rId92" Type="http://schemas.openxmlformats.org/officeDocument/2006/relationships/image" Target="../media/image168.png"/><Relationship Id="rId162" Type="http://schemas.openxmlformats.org/officeDocument/2006/relationships/image" Target="../media/image202.png"/><Relationship Id="rId183" Type="http://schemas.openxmlformats.org/officeDocument/2006/relationships/image" Target="../media/image212.png"/><Relationship Id="rId2" Type="http://schemas.openxmlformats.org/officeDocument/2006/relationships/customXml" Target="../ink/ink134.xml"/><Relationship Id="rId29" Type="http://schemas.openxmlformats.org/officeDocument/2006/relationships/image" Target="../media/image138.png"/><Relationship Id="rId24" Type="http://schemas.openxmlformats.org/officeDocument/2006/relationships/customXml" Target="../ink/ink145.xml"/><Relationship Id="rId40" Type="http://schemas.openxmlformats.org/officeDocument/2006/relationships/image" Target="../media/image143.png"/><Relationship Id="rId45" Type="http://schemas.openxmlformats.org/officeDocument/2006/relationships/customXml" Target="../ink/ink156.xml"/><Relationship Id="rId66" Type="http://schemas.openxmlformats.org/officeDocument/2006/relationships/image" Target="../media/image156.png"/><Relationship Id="rId87" Type="http://schemas.openxmlformats.org/officeDocument/2006/relationships/customXml" Target="../ink/ink178.xml"/><Relationship Id="rId110" Type="http://schemas.openxmlformats.org/officeDocument/2006/relationships/image" Target="../media/image177.png"/><Relationship Id="rId115" Type="http://schemas.openxmlformats.org/officeDocument/2006/relationships/customXml" Target="../ink/ink192.xml"/><Relationship Id="rId131" Type="http://schemas.openxmlformats.org/officeDocument/2006/relationships/customXml" Target="../ink/ink201.xml"/><Relationship Id="rId136" Type="http://schemas.openxmlformats.org/officeDocument/2006/relationships/image" Target="../media/image189.png"/><Relationship Id="rId157" Type="http://schemas.openxmlformats.org/officeDocument/2006/relationships/customXml" Target="../ink/ink214.xml"/><Relationship Id="rId178" Type="http://schemas.openxmlformats.org/officeDocument/2006/relationships/customXml" Target="../ink/ink225.xml"/><Relationship Id="rId61" Type="http://schemas.openxmlformats.org/officeDocument/2006/relationships/customXml" Target="../ink/ink164.xml"/><Relationship Id="rId82" Type="http://schemas.openxmlformats.org/officeDocument/2006/relationships/customXml" Target="../ink/ink175.xml"/><Relationship Id="rId152" Type="http://schemas.openxmlformats.org/officeDocument/2006/relationships/image" Target="../media/image197.png"/><Relationship Id="rId173" Type="http://schemas.openxmlformats.org/officeDocument/2006/relationships/image" Target="../media/image207.png"/><Relationship Id="rId19" Type="http://schemas.openxmlformats.org/officeDocument/2006/relationships/image" Target="../media/image133.png"/><Relationship Id="rId14" Type="http://schemas.openxmlformats.org/officeDocument/2006/relationships/customXml" Target="../ink/ink140.xml"/><Relationship Id="rId30" Type="http://schemas.openxmlformats.org/officeDocument/2006/relationships/customXml" Target="../ink/ink148.xml"/><Relationship Id="rId35" Type="http://schemas.openxmlformats.org/officeDocument/2006/relationships/customXml" Target="../ink/ink151.xml"/><Relationship Id="rId56" Type="http://schemas.openxmlformats.org/officeDocument/2006/relationships/image" Target="../media/image151.png"/><Relationship Id="rId77" Type="http://schemas.openxmlformats.org/officeDocument/2006/relationships/image" Target="../media/image161.png"/><Relationship Id="rId100" Type="http://schemas.openxmlformats.org/officeDocument/2006/relationships/image" Target="../media/image172.png"/><Relationship Id="rId105" Type="http://schemas.openxmlformats.org/officeDocument/2006/relationships/customXml" Target="../ink/ink187.xml"/><Relationship Id="rId126" Type="http://schemas.openxmlformats.org/officeDocument/2006/relationships/customXml" Target="../ink/ink198.xml"/><Relationship Id="rId147" Type="http://schemas.openxmlformats.org/officeDocument/2006/relationships/customXml" Target="../ink/ink209.xml"/><Relationship Id="rId168" Type="http://schemas.openxmlformats.org/officeDocument/2006/relationships/image" Target="../media/image205.png"/><Relationship Id="rId8" Type="http://schemas.openxmlformats.org/officeDocument/2006/relationships/customXml" Target="../ink/ink137.xml"/><Relationship Id="rId51" Type="http://schemas.openxmlformats.org/officeDocument/2006/relationships/customXml" Target="../ink/ink159.xml"/><Relationship Id="rId72" Type="http://schemas.openxmlformats.org/officeDocument/2006/relationships/customXml" Target="../ink/ink170.xml"/><Relationship Id="rId93" Type="http://schemas.openxmlformats.org/officeDocument/2006/relationships/customXml" Target="../ink/ink181.xml"/><Relationship Id="rId98" Type="http://schemas.openxmlformats.org/officeDocument/2006/relationships/image" Target="../media/image171.png"/><Relationship Id="rId121" Type="http://schemas.openxmlformats.org/officeDocument/2006/relationships/image" Target="../media/image182.png"/><Relationship Id="rId142" Type="http://schemas.openxmlformats.org/officeDocument/2006/relationships/image" Target="../media/image192.png"/><Relationship Id="rId163" Type="http://schemas.openxmlformats.org/officeDocument/2006/relationships/customXml" Target="../ink/ink217.xml"/><Relationship Id="rId184" Type="http://schemas.openxmlformats.org/officeDocument/2006/relationships/customXml" Target="../ink/ink228.xml"/><Relationship Id="rId189" Type="http://schemas.openxmlformats.org/officeDocument/2006/relationships/image" Target="../media/image215.png"/><Relationship Id="rId3" Type="http://schemas.openxmlformats.org/officeDocument/2006/relationships/image" Target="../media/image126.png"/><Relationship Id="rId25" Type="http://schemas.openxmlformats.org/officeDocument/2006/relationships/image" Target="../media/image136.png"/><Relationship Id="rId46" Type="http://schemas.openxmlformats.org/officeDocument/2006/relationships/image" Target="../media/image146.png"/><Relationship Id="rId67" Type="http://schemas.openxmlformats.org/officeDocument/2006/relationships/customXml" Target="../ink/ink167.xml"/><Relationship Id="rId116" Type="http://schemas.openxmlformats.org/officeDocument/2006/relationships/image" Target="../media/image180.png"/><Relationship Id="rId137" Type="http://schemas.openxmlformats.org/officeDocument/2006/relationships/customXml" Target="../ink/ink204.xml"/><Relationship Id="rId158" Type="http://schemas.openxmlformats.org/officeDocument/2006/relationships/image" Target="../media/image200.png"/><Relationship Id="rId20" Type="http://schemas.openxmlformats.org/officeDocument/2006/relationships/customXml" Target="../ink/ink143.xml"/><Relationship Id="rId41" Type="http://schemas.openxmlformats.org/officeDocument/2006/relationships/customXml" Target="../ink/ink154.xml"/><Relationship Id="rId62" Type="http://schemas.openxmlformats.org/officeDocument/2006/relationships/image" Target="../media/image154.png"/><Relationship Id="rId83" Type="http://schemas.openxmlformats.org/officeDocument/2006/relationships/image" Target="../media/image164.png"/><Relationship Id="rId88" Type="http://schemas.openxmlformats.org/officeDocument/2006/relationships/image" Target="../media/image166.png"/><Relationship Id="rId111" Type="http://schemas.openxmlformats.org/officeDocument/2006/relationships/customXml" Target="../ink/ink190.xml"/><Relationship Id="rId132" Type="http://schemas.openxmlformats.org/officeDocument/2006/relationships/image" Target="../media/image187.png"/><Relationship Id="rId153" Type="http://schemas.openxmlformats.org/officeDocument/2006/relationships/customXml" Target="../ink/ink212.xml"/><Relationship Id="rId174" Type="http://schemas.openxmlformats.org/officeDocument/2006/relationships/customXml" Target="../ink/ink223.xml"/><Relationship Id="rId179" Type="http://schemas.openxmlformats.org/officeDocument/2006/relationships/image" Target="../media/image210.png"/><Relationship Id="rId190" Type="http://schemas.openxmlformats.org/officeDocument/2006/relationships/customXml" Target="../ink/ink231.xml"/><Relationship Id="rId15" Type="http://schemas.openxmlformats.org/officeDocument/2006/relationships/image" Target="../media/image1.png"/><Relationship Id="rId36" Type="http://schemas.openxmlformats.org/officeDocument/2006/relationships/image" Target="../media/image141.png"/><Relationship Id="rId57" Type="http://schemas.openxmlformats.org/officeDocument/2006/relationships/customXml" Target="../ink/ink162.xml"/><Relationship Id="rId106" Type="http://schemas.openxmlformats.org/officeDocument/2006/relationships/image" Target="../media/image175.png"/><Relationship Id="rId127" Type="http://schemas.openxmlformats.org/officeDocument/2006/relationships/image" Target="../media/image185.png"/><Relationship Id="rId10" Type="http://schemas.openxmlformats.org/officeDocument/2006/relationships/customXml" Target="../ink/ink138.xml"/><Relationship Id="rId31" Type="http://schemas.openxmlformats.org/officeDocument/2006/relationships/image" Target="../media/image139.png"/><Relationship Id="rId52" Type="http://schemas.openxmlformats.org/officeDocument/2006/relationships/image" Target="../media/image149.png"/><Relationship Id="rId73" Type="http://schemas.openxmlformats.org/officeDocument/2006/relationships/image" Target="../media/image159.png"/><Relationship Id="rId78" Type="http://schemas.openxmlformats.org/officeDocument/2006/relationships/customXml" Target="../ink/ink173.xml"/><Relationship Id="rId94" Type="http://schemas.openxmlformats.org/officeDocument/2006/relationships/image" Target="../media/image169.png"/><Relationship Id="rId99" Type="http://schemas.openxmlformats.org/officeDocument/2006/relationships/customXml" Target="../ink/ink184.xml"/><Relationship Id="rId101" Type="http://schemas.openxmlformats.org/officeDocument/2006/relationships/customXml" Target="../ink/ink185.xml"/><Relationship Id="rId122" Type="http://schemas.openxmlformats.org/officeDocument/2006/relationships/customXml" Target="../ink/ink196.xml"/><Relationship Id="rId143" Type="http://schemas.openxmlformats.org/officeDocument/2006/relationships/customXml" Target="../ink/ink207.xml"/><Relationship Id="rId148" Type="http://schemas.openxmlformats.org/officeDocument/2006/relationships/image" Target="../media/image195.png"/><Relationship Id="rId164" Type="http://schemas.openxmlformats.org/officeDocument/2006/relationships/image" Target="../media/image203.png"/><Relationship Id="rId169" Type="http://schemas.openxmlformats.org/officeDocument/2006/relationships/customXml" Target="../ink/ink220.xml"/><Relationship Id="rId185" Type="http://schemas.openxmlformats.org/officeDocument/2006/relationships/image" Target="../media/image213.png"/><Relationship Id="rId4" Type="http://schemas.openxmlformats.org/officeDocument/2006/relationships/customXml" Target="../ink/ink135.xml"/><Relationship Id="rId9" Type="http://schemas.openxmlformats.org/officeDocument/2006/relationships/image" Target="../media/image129.png"/><Relationship Id="rId180" Type="http://schemas.openxmlformats.org/officeDocument/2006/relationships/customXml" Target="../ink/ink226.xml"/><Relationship Id="rId26" Type="http://schemas.openxmlformats.org/officeDocument/2006/relationships/customXml" Target="../ink/ink146.xml"/><Relationship Id="rId47" Type="http://schemas.openxmlformats.org/officeDocument/2006/relationships/customXml" Target="../ink/ink157.xml"/><Relationship Id="rId68" Type="http://schemas.openxmlformats.org/officeDocument/2006/relationships/image" Target="../media/image157.png"/><Relationship Id="rId89" Type="http://schemas.openxmlformats.org/officeDocument/2006/relationships/customXml" Target="../ink/ink179.xml"/><Relationship Id="rId112" Type="http://schemas.openxmlformats.org/officeDocument/2006/relationships/image" Target="../media/image178.png"/><Relationship Id="rId133" Type="http://schemas.openxmlformats.org/officeDocument/2006/relationships/customXml" Target="../ink/ink202.xml"/><Relationship Id="rId154" Type="http://schemas.openxmlformats.org/officeDocument/2006/relationships/image" Target="../media/image198.png"/><Relationship Id="rId175" Type="http://schemas.openxmlformats.org/officeDocument/2006/relationships/image" Target="../media/image208.png"/><Relationship Id="rId16" Type="http://schemas.openxmlformats.org/officeDocument/2006/relationships/customXml" Target="../ink/ink141.xml"/><Relationship Id="rId37" Type="http://schemas.openxmlformats.org/officeDocument/2006/relationships/customXml" Target="../ink/ink152.xml"/><Relationship Id="rId58" Type="http://schemas.openxmlformats.org/officeDocument/2006/relationships/image" Target="../media/image152.png"/><Relationship Id="rId79" Type="http://schemas.openxmlformats.org/officeDocument/2006/relationships/image" Target="../media/image162.png"/><Relationship Id="rId102" Type="http://schemas.openxmlformats.org/officeDocument/2006/relationships/image" Target="../media/image173.png"/><Relationship Id="rId123" Type="http://schemas.openxmlformats.org/officeDocument/2006/relationships/image" Target="../media/image183.png"/><Relationship Id="rId144" Type="http://schemas.openxmlformats.org/officeDocument/2006/relationships/image" Target="../media/image193.png"/><Relationship Id="rId90" Type="http://schemas.openxmlformats.org/officeDocument/2006/relationships/image" Target="../media/image167.png"/><Relationship Id="rId165" Type="http://schemas.openxmlformats.org/officeDocument/2006/relationships/customXml" Target="../ink/ink218.xml"/><Relationship Id="rId186" Type="http://schemas.openxmlformats.org/officeDocument/2006/relationships/customXml" Target="../ink/ink229.xml"/><Relationship Id="rId27" Type="http://schemas.openxmlformats.org/officeDocument/2006/relationships/image" Target="../media/image137.png"/><Relationship Id="rId48" Type="http://schemas.openxmlformats.org/officeDocument/2006/relationships/image" Target="../media/image147.png"/><Relationship Id="rId69" Type="http://schemas.openxmlformats.org/officeDocument/2006/relationships/customXml" Target="../ink/ink168.xml"/><Relationship Id="rId113" Type="http://schemas.openxmlformats.org/officeDocument/2006/relationships/customXml" Target="../ink/ink191.xml"/><Relationship Id="rId134" Type="http://schemas.openxmlformats.org/officeDocument/2006/relationships/image" Target="../media/image188.png"/><Relationship Id="rId80" Type="http://schemas.openxmlformats.org/officeDocument/2006/relationships/customXml" Target="../ink/ink174.xml"/><Relationship Id="rId155" Type="http://schemas.openxmlformats.org/officeDocument/2006/relationships/customXml" Target="../ink/ink213.xml"/><Relationship Id="rId176" Type="http://schemas.openxmlformats.org/officeDocument/2006/relationships/customXml" Target="../ink/ink224.xml"/><Relationship Id="rId17" Type="http://schemas.openxmlformats.org/officeDocument/2006/relationships/image" Target="../media/image132.png"/><Relationship Id="rId38" Type="http://schemas.openxmlformats.org/officeDocument/2006/relationships/image" Target="../media/image142.png"/><Relationship Id="rId59" Type="http://schemas.openxmlformats.org/officeDocument/2006/relationships/customXml" Target="../ink/ink163.xml"/><Relationship Id="rId103" Type="http://schemas.openxmlformats.org/officeDocument/2006/relationships/customXml" Target="../ink/ink186.xml"/><Relationship Id="rId124" Type="http://schemas.openxmlformats.org/officeDocument/2006/relationships/customXml" Target="../ink/ink197.xml"/><Relationship Id="rId70" Type="http://schemas.openxmlformats.org/officeDocument/2006/relationships/customXml" Target="../ink/ink169.xml"/><Relationship Id="rId91" Type="http://schemas.openxmlformats.org/officeDocument/2006/relationships/customXml" Target="../ink/ink180.xml"/><Relationship Id="rId145" Type="http://schemas.openxmlformats.org/officeDocument/2006/relationships/customXml" Target="../ink/ink208.xml"/><Relationship Id="rId166" Type="http://schemas.openxmlformats.org/officeDocument/2006/relationships/image" Target="../media/image204.png"/><Relationship Id="rId187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7.xml"/><Relationship Id="rId49" Type="http://schemas.openxmlformats.org/officeDocument/2006/relationships/customXml" Target="../ink/ink158.xml"/><Relationship Id="rId114" Type="http://schemas.openxmlformats.org/officeDocument/2006/relationships/image" Target="../media/image179.png"/><Relationship Id="rId60" Type="http://schemas.openxmlformats.org/officeDocument/2006/relationships/image" Target="../media/image153.png"/><Relationship Id="rId81" Type="http://schemas.openxmlformats.org/officeDocument/2006/relationships/image" Target="../media/image163.png"/><Relationship Id="rId135" Type="http://schemas.openxmlformats.org/officeDocument/2006/relationships/customXml" Target="../ink/ink203.xml"/><Relationship Id="rId156" Type="http://schemas.openxmlformats.org/officeDocument/2006/relationships/image" Target="../media/image199.png"/><Relationship Id="rId177" Type="http://schemas.openxmlformats.org/officeDocument/2006/relationships/image" Target="../media/image209.png"/><Relationship Id="rId18" Type="http://schemas.openxmlformats.org/officeDocument/2006/relationships/customXml" Target="../ink/ink142.xml"/><Relationship Id="rId39" Type="http://schemas.openxmlformats.org/officeDocument/2006/relationships/customXml" Target="../ink/ink15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2.xml"/><Relationship Id="rId21" Type="http://schemas.openxmlformats.org/officeDocument/2006/relationships/image" Target="../media/image227.png"/><Relationship Id="rId63" Type="http://schemas.openxmlformats.org/officeDocument/2006/relationships/image" Target="../media/image247.png"/><Relationship Id="rId159" Type="http://schemas.openxmlformats.org/officeDocument/2006/relationships/image" Target="../media/image292.png"/><Relationship Id="rId170" Type="http://schemas.openxmlformats.org/officeDocument/2006/relationships/customXml" Target="../ink/ink320.xml"/><Relationship Id="rId226" Type="http://schemas.openxmlformats.org/officeDocument/2006/relationships/customXml" Target="../ink/ink350.xml"/><Relationship Id="rId268" Type="http://schemas.openxmlformats.org/officeDocument/2006/relationships/customXml" Target="../ink/ink371.xml"/><Relationship Id="rId32" Type="http://schemas.openxmlformats.org/officeDocument/2006/relationships/customXml" Target="../ink/ink248.xml"/><Relationship Id="rId74" Type="http://schemas.openxmlformats.org/officeDocument/2006/relationships/image" Target="../media/image252.png"/><Relationship Id="rId128" Type="http://schemas.openxmlformats.org/officeDocument/2006/relationships/image" Target="../media/image278.png"/><Relationship Id="rId5" Type="http://schemas.openxmlformats.org/officeDocument/2006/relationships/image" Target="../media/image219.png"/><Relationship Id="rId95" Type="http://schemas.openxmlformats.org/officeDocument/2006/relationships/customXml" Target="../ink/ink281.xml"/><Relationship Id="rId160" Type="http://schemas.openxmlformats.org/officeDocument/2006/relationships/customXml" Target="../ink/ink315.xml"/><Relationship Id="rId181" Type="http://schemas.openxmlformats.org/officeDocument/2006/relationships/image" Target="../media/image303.png"/><Relationship Id="rId216" Type="http://schemas.openxmlformats.org/officeDocument/2006/relationships/customXml" Target="../ink/ink345.xml"/><Relationship Id="rId237" Type="http://schemas.openxmlformats.org/officeDocument/2006/relationships/image" Target="../media/image328.png"/><Relationship Id="rId258" Type="http://schemas.openxmlformats.org/officeDocument/2006/relationships/customXml" Target="../ink/ink366.xml"/><Relationship Id="rId22" Type="http://schemas.openxmlformats.org/officeDocument/2006/relationships/customXml" Target="../ink/ink243.xml"/><Relationship Id="rId43" Type="http://schemas.openxmlformats.org/officeDocument/2006/relationships/image" Target="../media/image237.png"/><Relationship Id="rId64" Type="http://schemas.openxmlformats.org/officeDocument/2006/relationships/customXml" Target="../ink/ink264.xml"/><Relationship Id="rId118" Type="http://schemas.openxmlformats.org/officeDocument/2006/relationships/image" Target="../media/image273.png"/><Relationship Id="rId139" Type="http://schemas.openxmlformats.org/officeDocument/2006/relationships/customXml" Target="../ink/ink303.xml"/><Relationship Id="rId85" Type="http://schemas.openxmlformats.org/officeDocument/2006/relationships/customXml" Target="../ink/ink275.xml"/><Relationship Id="rId150" Type="http://schemas.openxmlformats.org/officeDocument/2006/relationships/customXml" Target="../ink/ink309.xml"/><Relationship Id="rId171" Type="http://schemas.openxmlformats.org/officeDocument/2006/relationships/image" Target="../media/image298.png"/><Relationship Id="rId192" Type="http://schemas.openxmlformats.org/officeDocument/2006/relationships/customXml" Target="../ink/ink331.xml"/><Relationship Id="rId206" Type="http://schemas.openxmlformats.org/officeDocument/2006/relationships/customXml" Target="../ink/ink340.xml"/><Relationship Id="rId227" Type="http://schemas.openxmlformats.org/officeDocument/2006/relationships/image" Target="../media/image323.png"/><Relationship Id="rId248" Type="http://schemas.openxmlformats.org/officeDocument/2006/relationships/customXml" Target="../ink/ink361.xml"/><Relationship Id="rId269" Type="http://schemas.openxmlformats.org/officeDocument/2006/relationships/image" Target="../media/image344.png"/><Relationship Id="rId12" Type="http://schemas.openxmlformats.org/officeDocument/2006/relationships/customXml" Target="../ink/ink238.xml"/><Relationship Id="rId33" Type="http://schemas.openxmlformats.org/officeDocument/2006/relationships/image" Target="../media/image232.png"/><Relationship Id="rId108" Type="http://schemas.openxmlformats.org/officeDocument/2006/relationships/image" Target="../media/image268.png"/><Relationship Id="rId129" Type="http://schemas.openxmlformats.org/officeDocument/2006/relationships/customXml" Target="../ink/ink298.xml"/><Relationship Id="rId54" Type="http://schemas.openxmlformats.org/officeDocument/2006/relationships/customXml" Target="../ink/ink259.xml"/><Relationship Id="rId75" Type="http://schemas.openxmlformats.org/officeDocument/2006/relationships/customXml" Target="../ink/ink270.xml"/><Relationship Id="rId96" Type="http://schemas.openxmlformats.org/officeDocument/2006/relationships/image" Target="../media/image262.png"/><Relationship Id="rId140" Type="http://schemas.openxmlformats.org/officeDocument/2006/relationships/image" Target="../media/image284.png"/><Relationship Id="rId161" Type="http://schemas.openxmlformats.org/officeDocument/2006/relationships/image" Target="../media/image293.png"/><Relationship Id="rId182" Type="http://schemas.openxmlformats.org/officeDocument/2006/relationships/customXml" Target="../ink/ink326.xml"/><Relationship Id="rId217" Type="http://schemas.openxmlformats.org/officeDocument/2006/relationships/image" Target="../media/image318.png"/><Relationship Id="rId6" Type="http://schemas.openxmlformats.org/officeDocument/2006/relationships/customXml" Target="../ink/ink235.xml"/><Relationship Id="rId238" Type="http://schemas.openxmlformats.org/officeDocument/2006/relationships/customXml" Target="../ink/ink356.xml"/><Relationship Id="rId259" Type="http://schemas.openxmlformats.org/officeDocument/2006/relationships/image" Target="../media/image339.png"/><Relationship Id="rId23" Type="http://schemas.openxmlformats.org/officeDocument/2006/relationships/image" Target="../media/image228.png"/><Relationship Id="rId119" Type="http://schemas.openxmlformats.org/officeDocument/2006/relationships/customXml" Target="../ink/ink293.xml"/><Relationship Id="rId270" Type="http://schemas.openxmlformats.org/officeDocument/2006/relationships/customXml" Target="../ink/ink372.xml"/><Relationship Id="rId44" Type="http://schemas.openxmlformats.org/officeDocument/2006/relationships/customXml" Target="../ink/ink254.xml"/><Relationship Id="rId65" Type="http://schemas.openxmlformats.org/officeDocument/2006/relationships/image" Target="../media/image248.png"/><Relationship Id="rId86" Type="http://schemas.openxmlformats.org/officeDocument/2006/relationships/image" Target="../media/image258.png"/><Relationship Id="rId130" Type="http://schemas.openxmlformats.org/officeDocument/2006/relationships/image" Target="../media/image279.png"/><Relationship Id="rId151" Type="http://schemas.openxmlformats.org/officeDocument/2006/relationships/image" Target="../media/image289.png"/><Relationship Id="rId172" Type="http://schemas.openxmlformats.org/officeDocument/2006/relationships/customXml" Target="../ink/ink321.xml"/><Relationship Id="rId193" Type="http://schemas.openxmlformats.org/officeDocument/2006/relationships/image" Target="../media/image63.png"/><Relationship Id="rId207" Type="http://schemas.openxmlformats.org/officeDocument/2006/relationships/image" Target="../media/image313.png"/><Relationship Id="rId228" Type="http://schemas.openxmlformats.org/officeDocument/2006/relationships/customXml" Target="../ink/ink351.xml"/><Relationship Id="rId249" Type="http://schemas.openxmlformats.org/officeDocument/2006/relationships/image" Target="../media/image334.png"/><Relationship Id="rId13" Type="http://schemas.openxmlformats.org/officeDocument/2006/relationships/image" Target="../media/image223.png"/><Relationship Id="rId109" Type="http://schemas.openxmlformats.org/officeDocument/2006/relationships/customXml" Target="../ink/ink288.xml"/><Relationship Id="rId260" Type="http://schemas.openxmlformats.org/officeDocument/2006/relationships/customXml" Target="../ink/ink367.xml"/><Relationship Id="rId34" Type="http://schemas.openxmlformats.org/officeDocument/2006/relationships/customXml" Target="../ink/ink249.xml"/><Relationship Id="rId55" Type="http://schemas.openxmlformats.org/officeDocument/2006/relationships/image" Target="../media/image243.png"/><Relationship Id="rId76" Type="http://schemas.openxmlformats.org/officeDocument/2006/relationships/image" Target="../media/image253.png"/><Relationship Id="rId97" Type="http://schemas.openxmlformats.org/officeDocument/2006/relationships/customXml" Target="../ink/ink282.xml"/><Relationship Id="rId120" Type="http://schemas.openxmlformats.org/officeDocument/2006/relationships/image" Target="../media/image274.png"/><Relationship Id="rId141" Type="http://schemas.openxmlformats.org/officeDocument/2006/relationships/customXml" Target="../ink/ink304.xml"/><Relationship Id="rId7" Type="http://schemas.openxmlformats.org/officeDocument/2006/relationships/image" Target="../media/image220.png"/><Relationship Id="rId162" Type="http://schemas.openxmlformats.org/officeDocument/2006/relationships/customXml" Target="../ink/ink316.xml"/><Relationship Id="rId183" Type="http://schemas.openxmlformats.org/officeDocument/2006/relationships/image" Target="../media/image304.png"/><Relationship Id="rId218" Type="http://schemas.openxmlformats.org/officeDocument/2006/relationships/customXml" Target="../ink/ink346.xml"/><Relationship Id="rId239" Type="http://schemas.openxmlformats.org/officeDocument/2006/relationships/image" Target="../media/image329.png"/><Relationship Id="rId250" Type="http://schemas.openxmlformats.org/officeDocument/2006/relationships/customXml" Target="../ink/ink362.xml"/><Relationship Id="rId271" Type="http://schemas.openxmlformats.org/officeDocument/2006/relationships/image" Target="../media/image345.png"/><Relationship Id="rId24" Type="http://schemas.openxmlformats.org/officeDocument/2006/relationships/customXml" Target="../ink/ink244.xml"/><Relationship Id="rId45" Type="http://schemas.openxmlformats.org/officeDocument/2006/relationships/image" Target="../media/image238.png"/><Relationship Id="rId66" Type="http://schemas.openxmlformats.org/officeDocument/2006/relationships/customXml" Target="../ink/ink265.xml"/><Relationship Id="rId87" Type="http://schemas.openxmlformats.org/officeDocument/2006/relationships/customXml" Target="../ink/ink276.xml"/><Relationship Id="rId110" Type="http://schemas.openxmlformats.org/officeDocument/2006/relationships/image" Target="../media/image269.png"/><Relationship Id="rId131" Type="http://schemas.openxmlformats.org/officeDocument/2006/relationships/customXml" Target="../ink/ink299.xml"/><Relationship Id="rId152" Type="http://schemas.openxmlformats.org/officeDocument/2006/relationships/customXml" Target="../ink/ink310.xml"/><Relationship Id="rId173" Type="http://schemas.openxmlformats.org/officeDocument/2006/relationships/image" Target="../media/image299.png"/><Relationship Id="rId194" Type="http://schemas.openxmlformats.org/officeDocument/2006/relationships/customXml" Target="../ink/ink332.xml"/><Relationship Id="rId208" Type="http://schemas.openxmlformats.org/officeDocument/2006/relationships/customXml" Target="../ink/ink341.xml"/><Relationship Id="rId229" Type="http://schemas.openxmlformats.org/officeDocument/2006/relationships/image" Target="../media/image324.png"/><Relationship Id="rId240" Type="http://schemas.openxmlformats.org/officeDocument/2006/relationships/customXml" Target="../ink/ink357.xml"/><Relationship Id="rId261" Type="http://schemas.openxmlformats.org/officeDocument/2006/relationships/image" Target="../media/image340.png"/><Relationship Id="rId14" Type="http://schemas.openxmlformats.org/officeDocument/2006/relationships/customXml" Target="../ink/ink239.xml"/><Relationship Id="rId35" Type="http://schemas.openxmlformats.org/officeDocument/2006/relationships/image" Target="../media/image233.png"/><Relationship Id="rId56" Type="http://schemas.openxmlformats.org/officeDocument/2006/relationships/customXml" Target="../ink/ink260.xml"/><Relationship Id="rId77" Type="http://schemas.openxmlformats.org/officeDocument/2006/relationships/customXml" Target="../ink/ink271.xml"/><Relationship Id="rId100" Type="http://schemas.openxmlformats.org/officeDocument/2006/relationships/image" Target="../media/image264.png"/><Relationship Id="rId8" Type="http://schemas.openxmlformats.org/officeDocument/2006/relationships/customXml" Target="../ink/ink236.xml"/><Relationship Id="rId98" Type="http://schemas.openxmlformats.org/officeDocument/2006/relationships/image" Target="../media/image263.png"/><Relationship Id="rId121" Type="http://schemas.openxmlformats.org/officeDocument/2006/relationships/customXml" Target="../ink/ink294.xml"/><Relationship Id="rId142" Type="http://schemas.openxmlformats.org/officeDocument/2006/relationships/image" Target="../media/image285.png"/><Relationship Id="rId163" Type="http://schemas.openxmlformats.org/officeDocument/2006/relationships/image" Target="../media/image294.png"/><Relationship Id="rId184" Type="http://schemas.openxmlformats.org/officeDocument/2006/relationships/customXml" Target="../ink/ink327.xml"/><Relationship Id="rId219" Type="http://schemas.openxmlformats.org/officeDocument/2006/relationships/image" Target="../media/image319.png"/><Relationship Id="rId230" Type="http://schemas.openxmlformats.org/officeDocument/2006/relationships/customXml" Target="../ink/ink352.xml"/><Relationship Id="rId251" Type="http://schemas.openxmlformats.org/officeDocument/2006/relationships/image" Target="../media/image335.png"/><Relationship Id="rId25" Type="http://schemas.openxmlformats.org/officeDocument/2006/relationships/image" Target="../media/image229.png"/><Relationship Id="rId46" Type="http://schemas.openxmlformats.org/officeDocument/2006/relationships/customXml" Target="../ink/ink255.xml"/><Relationship Id="rId67" Type="http://schemas.openxmlformats.org/officeDocument/2006/relationships/image" Target="../media/image249.png"/><Relationship Id="rId272" Type="http://schemas.openxmlformats.org/officeDocument/2006/relationships/customXml" Target="../ink/ink373.xml"/><Relationship Id="rId88" Type="http://schemas.openxmlformats.org/officeDocument/2006/relationships/image" Target="../media/image259.png"/><Relationship Id="rId111" Type="http://schemas.openxmlformats.org/officeDocument/2006/relationships/customXml" Target="../ink/ink289.xml"/><Relationship Id="rId132" Type="http://schemas.openxmlformats.org/officeDocument/2006/relationships/image" Target="../media/image280.png"/><Relationship Id="rId153" Type="http://schemas.openxmlformats.org/officeDocument/2006/relationships/customXml" Target="../ink/ink311.xml"/><Relationship Id="rId174" Type="http://schemas.openxmlformats.org/officeDocument/2006/relationships/customXml" Target="../ink/ink322.xml"/><Relationship Id="rId195" Type="http://schemas.openxmlformats.org/officeDocument/2006/relationships/image" Target="../media/image309.png"/><Relationship Id="rId209" Type="http://schemas.openxmlformats.org/officeDocument/2006/relationships/image" Target="../media/image314.png"/><Relationship Id="rId220" Type="http://schemas.openxmlformats.org/officeDocument/2006/relationships/customXml" Target="../ink/ink347.xml"/><Relationship Id="rId241" Type="http://schemas.openxmlformats.org/officeDocument/2006/relationships/image" Target="../media/image330.png"/><Relationship Id="rId15" Type="http://schemas.openxmlformats.org/officeDocument/2006/relationships/image" Target="../media/image224.png"/><Relationship Id="rId36" Type="http://schemas.openxmlformats.org/officeDocument/2006/relationships/customXml" Target="../ink/ink250.xml"/><Relationship Id="rId57" Type="http://schemas.openxmlformats.org/officeDocument/2006/relationships/image" Target="../media/image244.png"/><Relationship Id="rId262" Type="http://schemas.openxmlformats.org/officeDocument/2006/relationships/customXml" Target="../ink/ink368.xml"/><Relationship Id="rId78" Type="http://schemas.openxmlformats.org/officeDocument/2006/relationships/image" Target="../media/image254.png"/><Relationship Id="rId99" Type="http://schemas.openxmlformats.org/officeDocument/2006/relationships/customXml" Target="../ink/ink283.xml"/><Relationship Id="rId101" Type="http://schemas.openxmlformats.org/officeDocument/2006/relationships/customXml" Target="../ink/ink284.xml"/><Relationship Id="rId122" Type="http://schemas.openxmlformats.org/officeDocument/2006/relationships/image" Target="../media/image275.png"/><Relationship Id="rId143" Type="http://schemas.openxmlformats.org/officeDocument/2006/relationships/customXml" Target="../ink/ink305.xml"/><Relationship Id="rId164" Type="http://schemas.openxmlformats.org/officeDocument/2006/relationships/customXml" Target="../ink/ink317.xml"/><Relationship Id="rId185" Type="http://schemas.openxmlformats.org/officeDocument/2006/relationships/image" Target="../media/image305.png"/><Relationship Id="rId9" Type="http://schemas.openxmlformats.org/officeDocument/2006/relationships/image" Target="../media/image221.png"/><Relationship Id="rId210" Type="http://schemas.openxmlformats.org/officeDocument/2006/relationships/customXml" Target="../ink/ink342.xml"/><Relationship Id="rId26" Type="http://schemas.openxmlformats.org/officeDocument/2006/relationships/customXml" Target="../ink/ink245.xml"/><Relationship Id="rId231" Type="http://schemas.openxmlformats.org/officeDocument/2006/relationships/image" Target="../media/image325.png"/><Relationship Id="rId252" Type="http://schemas.openxmlformats.org/officeDocument/2006/relationships/customXml" Target="../ink/ink363.xml"/><Relationship Id="rId273" Type="http://schemas.openxmlformats.org/officeDocument/2006/relationships/image" Target="../media/image346.png"/><Relationship Id="rId47" Type="http://schemas.openxmlformats.org/officeDocument/2006/relationships/image" Target="../media/image239.png"/><Relationship Id="rId68" Type="http://schemas.openxmlformats.org/officeDocument/2006/relationships/customXml" Target="../ink/ink266.xml"/><Relationship Id="rId89" Type="http://schemas.openxmlformats.org/officeDocument/2006/relationships/customXml" Target="../ink/ink277.xml"/><Relationship Id="rId112" Type="http://schemas.openxmlformats.org/officeDocument/2006/relationships/image" Target="../media/image270.png"/><Relationship Id="rId133" Type="http://schemas.openxmlformats.org/officeDocument/2006/relationships/customXml" Target="../ink/ink300.xml"/><Relationship Id="rId154" Type="http://schemas.openxmlformats.org/officeDocument/2006/relationships/image" Target="../media/image290.png"/><Relationship Id="rId175" Type="http://schemas.openxmlformats.org/officeDocument/2006/relationships/image" Target="../media/image300.png"/><Relationship Id="rId196" Type="http://schemas.openxmlformats.org/officeDocument/2006/relationships/customXml" Target="../ink/ink333.xml"/><Relationship Id="rId200" Type="http://schemas.openxmlformats.org/officeDocument/2006/relationships/customXml" Target="../ink/ink335.xml"/><Relationship Id="rId16" Type="http://schemas.openxmlformats.org/officeDocument/2006/relationships/customXml" Target="../ink/ink240.xml"/><Relationship Id="rId221" Type="http://schemas.openxmlformats.org/officeDocument/2006/relationships/image" Target="../media/image320.png"/><Relationship Id="rId242" Type="http://schemas.openxmlformats.org/officeDocument/2006/relationships/customXml" Target="../ink/ink358.xml"/><Relationship Id="rId263" Type="http://schemas.openxmlformats.org/officeDocument/2006/relationships/image" Target="../media/image341.png"/><Relationship Id="rId37" Type="http://schemas.openxmlformats.org/officeDocument/2006/relationships/image" Target="../media/image234.png"/><Relationship Id="rId58" Type="http://schemas.openxmlformats.org/officeDocument/2006/relationships/customXml" Target="../ink/ink261.xml"/><Relationship Id="rId79" Type="http://schemas.openxmlformats.org/officeDocument/2006/relationships/customXml" Target="../ink/ink272.xml"/><Relationship Id="rId102" Type="http://schemas.openxmlformats.org/officeDocument/2006/relationships/image" Target="../media/image265.png"/><Relationship Id="rId123" Type="http://schemas.openxmlformats.org/officeDocument/2006/relationships/customXml" Target="../ink/ink295.xml"/><Relationship Id="rId144" Type="http://schemas.openxmlformats.org/officeDocument/2006/relationships/image" Target="../media/image286.png"/><Relationship Id="rId90" Type="http://schemas.openxmlformats.org/officeDocument/2006/relationships/image" Target="../media/image260.png"/><Relationship Id="rId165" Type="http://schemas.openxmlformats.org/officeDocument/2006/relationships/image" Target="../media/image295.png"/><Relationship Id="rId186" Type="http://schemas.openxmlformats.org/officeDocument/2006/relationships/customXml" Target="../ink/ink328.xml"/><Relationship Id="rId211" Type="http://schemas.openxmlformats.org/officeDocument/2006/relationships/image" Target="../media/image315.png"/><Relationship Id="rId232" Type="http://schemas.openxmlformats.org/officeDocument/2006/relationships/customXml" Target="../ink/ink353.xml"/><Relationship Id="rId253" Type="http://schemas.openxmlformats.org/officeDocument/2006/relationships/image" Target="../media/image336.png"/><Relationship Id="rId274" Type="http://schemas.openxmlformats.org/officeDocument/2006/relationships/customXml" Target="../ink/ink374.xml"/><Relationship Id="rId27" Type="http://schemas.openxmlformats.org/officeDocument/2006/relationships/image" Target="../media/image1.png"/><Relationship Id="rId48" Type="http://schemas.openxmlformats.org/officeDocument/2006/relationships/customXml" Target="../ink/ink256.xml"/><Relationship Id="rId69" Type="http://schemas.openxmlformats.org/officeDocument/2006/relationships/customXml" Target="../ink/ink267.xml"/><Relationship Id="rId113" Type="http://schemas.openxmlformats.org/officeDocument/2006/relationships/customXml" Target="../ink/ink290.xml"/><Relationship Id="rId134" Type="http://schemas.openxmlformats.org/officeDocument/2006/relationships/image" Target="../media/image281.png"/><Relationship Id="rId80" Type="http://schemas.openxmlformats.org/officeDocument/2006/relationships/image" Target="../media/image255.png"/><Relationship Id="rId155" Type="http://schemas.openxmlformats.org/officeDocument/2006/relationships/customXml" Target="../ink/ink312.xml"/><Relationship Id="rId176" Type="http://schemas.openxmlformats.org/officeDocument/2006/relationships/customXml" Target="../ink/ink323.xml"/><Relationship Id="rId197" Type="http://schemas.openxmlformats.org/officeDocument/2006/relationships/image" Target="../media/image310.png"/><Relationship Id="rId201" Type="http://schemas.openxmlformats.org/officeDocument/2006/relationships/customXml" Target="../ink/ink336.xml"/><Relationship Id="rId222" Type="http://schemas.openxmlformats.org/officeDocument/2006/relationships/customXml" Target="../ink/ink348.xml"/><Relationship Id="rId243" Type="http://schemas.openxmlformats.org/officeDocument/2006/relationships/image" Target="../media/image331.png"/><Relationship Id="rId264" Type="http://schemas.openxmlformats.org/officeDocument/2006/relationships/customXml" Target="../ink/ink369.xml"/><Relationship Id="rId17" Type="http://schemas.openxmlformats.org/officeDocument/2006/relationships/image" Target="../media/image225.png"/><Relationship Id="rId38" Type="http://schemas.openxmlformats.org/officeDocument/2006/relationships/customXml" Target="../ink/ink251.xml"/><Relationship Id="rId59" Type="http://schemas.openxmlformats.org/officeDocument/2006/relationships/image" Target="../media/image245.png"/><Relationship Id="rId103" Type="http://schemas.openxmlformats.org/officeDocument/2006/relationships/customXml" Target="../ink/ink285.xml"/><Relationship Id="rId124" Type="http://schemas.openxmlformats.org/officeDocument/2006/relationships/image" Target="../media/image276.png"/><Relationship Id="rId70" Type="http://schemas.openxmlformats.org/officeDocument/2006/relationships/image" Target="../media/image250.png"/><Relationship Id="rId91" Type="http://schemas.openxmlformats.org/officeDocument/2006/relationships/customXml" Target="../ink/ink278.xml"/><Relationship Id="rId145" Type="http://schemas.openxmlformats.org/officeDocument/2006/relationships/customXml" Target="../ink/ink306.xml"/><Relationship Id="rId166" Type="http://schemas.openxmlformats.org/officeDocument/2006/relationships/customXml" Target="../ink/ink318.xml"/><Relationship Id="rId187" Type="http://schemas.openxmlformats.org/officeDocument/2006/relationships/image" Target="../media/image30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3.xml"/><Relationship Id="rId233" Type="http://schemas.openxmlformats.org/officeDocument/2006/relationships/image" Target="../media/image326.png"/><Relationship Id="rId254" Type="http://schemas.openxmlformats.org/officeDocument/2006/relationships/customXml" Target="../ink/ink364.xml"/><Relationship Id="rId28" Type="http://schemas.openxmlformats.org/officeDocument/2006/relationships/customXml" Target="../ink/ink246.xml"/><Relationship Id="rId49" Type="http://schemas.openxmlformats.org/officeDocument/2006/relationships/image" Target="../media/image240.png"/><Relationship Id="rId114" Type="http://schemas.openxmlformats.org/officeDocument/2006/relationships/image" Target="../media/image271.png"/><Relationship Id="rId275" Type="http://schemas.openxmlformats.org/officeDocument/2006/relationships/image" Target="../media/image347.png"/><Relationship Id="rId60" Type="http://schemas.openxmlformats.org/officeDocument/2006/relationships/customXml" Target="../ink/ink262.xml"/><Relationship Id="rId81" Type="http://schemas.openxmlformats.org/officeDocument/2006/relationships/customXml" Target="../ink/ink273.xml"/><Relationship Id="rId135" Type="http://schemas.openxmlformats.org/officeDocument/2006/relationships/customXml" Target="../ink/ink301.xml"/><Relationship Id="rId156" Type="http://schemas.openxmlformats.org/officeDocument/2006/relationships/customXml" Target="../ink/ink313.xml"/><Relationship Id="rId177" Type="http://schemas.openxmlformats.org/officeDocument/2006/relationships/image" Target="../media/image301.png"/><Relationship Id="rId198" Type="http://schemas.openxmlformats.org/officeDocument/2006/relationships/customXml" Target="../ink/ink334.xml"/><Relationship Id="rId202" Type="http://schemas.openxmlformats.org/officeDocument/2006/relationships/customXml" Target="../ink/ink337.xml"/><Relationship Id="rId223" Type="http://schemas.openxmlformats.org/officeDocument/2006/relationships/image" Target="../media/image321.png"/><Relationship Id="rId244" Type="http://schemas.openxmlformats.org/officeDocument/2006/relationships/customXml" Target="../ink/ink359.xml"/><Relationship Id="rId18" Type="http://schemas.openxmlformats.org/officeDocument/2006/relationships/customXml" Target="../ink/ink241.xml"/><Relationship Id="rId39" Type="http://schemas.openxmlformats.org/officeDocument/2006/relationships/image" Target="../media/image235.png"/><Relationship Id="rId265" Type="http://schemas.openxmlformats.org/officeDocument/2006/relationships/image" Target="../media/image342.png"/><Relationship Id="rId50" Type="http://schemas.openxmlformats.org/officeDocument/2006/relationships/customXml" Target="../ink/ink257.xml"/><Relationship Id="rId104" Type="http://schemas.openxmlformats.org/officeDocument/2006/relationships/image" Target="../media/image266.png"/><Relationship Id="rId125" Type="http://schemas.openxmlformats.org/officeDocument/2006/relationships/customXml" Target="../ink/ink296.xml"/><Relationship Id="rId146" Type="http://schemas.openxmlformats.org/officeDocument/2006/relationships/image" Target="../media/image287.png"/><Relationship Id="rId167" Type="http://schemas.openxmlformats.org/officeDocument/2006/relationships/image" Target="../media/image296.png"/><Relationship Id="rId188" Type="http://schemas.openxmlformats.org/officeDocument/2006/relationships/customXml" Target="../ink/ink329.xml"/><Relationship Id="rId71" Type="http://schemas.openxmlformats.org/officeDocument/2006/relationships/customXml" Target="../ink/ink268.xml"/><Relationship Id="rId92" Type="http://schemas.openxmlformats.org/officeDocument/2006/relationships/image" Target="../media/image261.png"/><Relationship Id="rId213" Type="http://schemas.openxmlformats.org/officeDocument/2006/relationships/image" Target="../media/image316.png"/><Relationship Id="rId234" Type="http://schemas.openxmlformats.org/officeDocument/2006/relationships/customXml" Target="../ink/ink354.xml"/><Relationship Id="rId2" Type="http://schemas.openxmlformats.org/officeDocument/2006/relationships/customXml" Target="../ink/ink233.xml"/><Relationship Id="rId29" Type="http://schemas.openxmlformats.org/officeDocument/2006/relationships/image" Target="../media/image230.png"/><Relationship Id="rId255" Type="http://schemas.openxmlformats.org/officeDocument/2006/relationships/image" Target="../media/image337.png"/><Relationship Id="rId276" Type="http://schemas.openxmlformats.org/officeDocument/2006/relationships/customXml" Target="../ink/ink375.xml"/><Relationship Id="rId40" Type="http://schemas.openxmlformats.org/officeDocument/2006/relationships/customXml" Target="../ink/ink252.xml"/><Relationship Id="rId115" Type="http://schemas.openxmlformats.org/officeDocument/2006/relationships/customXml" Target="../ink/ink291.xml"/><Relationship Id="rId136" Type="http://schemas.openxmlformats.org/officeDocument/2006/relationships/image" Target="../media/image282.png"/><Relationship Id="rId157" Type="http://schemas.openxmlformats.org/officeDocument/2006/relationships/image" Target="../media/image291.png"/><Relationship Id="rId178" Type="http://schemas.openxmlformats.org/officeDocument/2006/relationships/customXml" Target="../ink/ink324.xml"/><Relationship Id="rId61" Type="http://schemas.openxmlformats.org/officeDocument/2006/relationships/image" Target="../media/image246.png"/><Relationship Id="rId82" Type="http://schemas.openxmlformats.org/officeDocument/2006/relationships/image" Target="../media/image256.png"/><Relationship Id="rId199" Type="http://schemas.openxmlformats.org/officeDocument/2006/relationships/image" Target="../media/image311.png"/><Relationship Id="rId203" Type="http://schemas.openxmlformats.org/officeDocument/2006/relationships/customXml" Target="../ink/ink338.xml"/><Relationship Id="rId19" Type="http://schemas.openxmlformats.org/officeDocument/2006/relationships/image" Target="../media/image226.png"/><Relationship Id="rId224" Type="http://schemas.openxmlformats.org/officeDocument/2006/relationships/customXml" Target="../ink/ink349.xml"/><Relationship Id="rId245" Type="http://schemas.openxmlformats.org/officeDocument/2006/relationships/image" Target="../media/image332.png"/><Relationship Id="rId266" Type="http://schemas.openxmlformats.org/officeDocument/2006/relationships/customXml" Target="../ink/ink370.xml"/><Relationship Id="rId30" Type="http://schemas.openxmlformats.org/officeDocument/2006/relationships/customXml" Target="../ink/ink247.xml"/><Relationship Id="rId105" Type="http://schemas.openxmlformats.org/officeDocument/2006/relationships/customXml" Target="../ink/ink286.xml"/><Relationship Id="rId126" Type="http://schemas.openxmlformats.org/officeDocument/2006/relationships/image" Target="../media/image277.png"/><Relationship Id="rId147" Type="http://schemas.openxmlformats.org/officeDocument/2006/relationships/customXml" Target="../ink/ink307.xml"/><Relationship Id="rId168" Type="http://schemas.openxmlformats.org/officeDocument/2006/relationships/customXml" Target="../ink/ink319.xml"/><Relationship Id="rId51" Type="http://schemas.openxmlformats.org/officeDocument/2006/relationships/image" Target="../media/image241.png"/><Relationship Id="rId72" Type="http://schemas.openxmlformats.org/officeDocument/2006/relationships/image" Target="../media/image251.png"/><Relationship Id="rId93" Type="http://schemas.openxmlformats.org/officeDocument/2006/relationships/customXml" Target="../ink/ink279.xml"/><Relationship Id="rId189" Type="http://schemas.openxmlformats.org/officeDocument/2006/relationships/image" Target="../media/image307.png"/><Relationship Id="rId3" Type="http://schemas.openxmlformats.org/officeDocument/2006/relationships/image" Target="../media/image218.png"/><Relationship Id="rId214" Type="http://schemas.openxmlformats.org/officeDocument/2006/relationships/customXml" Target="../ink/ink344.xml"/><Relationship Id="rId235" Type="http://schemas.openxmlformats.org/officeDocument/2006/relationships/image" Target="../media/image327.png"/><Relationship Id="rId256" Type="http://schemas.openxmlformats.org/officeDocument/2006/relationships/customXml" Target="../ink/ink365.xml"/><Relationship Id="rId116" Type="http://schemas.openxmlformats.org/officeDocument/2006/relationships/image" Target="../media/image272.png"/><Relationship Id="rId137" Type="http://schemas.openxmlformats.org/officeDocument/2006/relationships/customXml" Target="../ink/ink302.xml"/><Relationship Id="rId158" Type="http://schemas.openxmlformats.org/officeDocument/2006/relationships/customXml" Target="../ink/ink314.xml"/><Relationship Id="rId20" Type="http://schemas.openxmlformats.org/officeDocument/2006/relationships/customXml" Target="../ink/ink242.xml"/><Relationship Id="rId41" Type="http://schemas.openxmlformats.org/officeDocument/2006/relationships/image" Target="../media/image236.png"/><Relationship Id="rId62" Type="http://schemas.openxmlformats.org/officeDocument/2006/relationships/customXml" Target="../ink/ink263.xml"/><Relationship Id="rId83" Type="http://schemas.openxmlformats.org/officeDocument/2006/relationships/customXml" Target="../ink/ink274.xml"/><Relationship Id="rId179" Type="http://schemas.openxmlformats.org/officeDocument/2006/relationships/image" Target="../media/image302.png"/><Relationship Id="rId190" Type="http://schemas.openxmlformats.org/officeDocument/2006/relationships/customXml" Target="../ink/ink330.xml"/><Relationship Id="rId204" Type="http://schemas.openxmlformats.org/officeDocument/2006/relationships/customXml" Target="../ink/ink339.xml"/><Relationship Id="rId225" Type="http://schemas.openxmlformats.org/officeDocument/2006/relationships/image" Target="../media/image322.png"/><Relationship Id="rId246" Type="http://schemas.openxmlformats.org/officeDocument/2006/relationships/customXml" Target="../ink/ink360.xml"/><Relationship Id="rId267" Type="http://schemas.openxmlformats.org/officeDocument/2006/relationships/image" Target="../media/image343.png"/><Relationship Id="rId106" Type="http://schemas.openxmlformats.org/officeDocument/2006/relationships/image" Target="../media/image267.png"/><Relationship Id="rId127" Type="http://schemas.openxmlformats.org/officeDocument/2006/relationships/customXml" Target="../ink/ink297.xml"/><Relationship Id="rId10" Type="http://schemas.openxmlformats.org/officeDocument/2006/relationships/customXml" Target="../ink/ink237.xml"/><Relationship Id="rId31" Type="http://schemas.openxmlformats.org/officeDocument/2006/relationships/image" Target="../media/image231.png"/><Relationship Id="rId52" Type="http://schemas.openxmlformats.org/officeDocument/2006/relationships/customXml" Target="../ink/ink258.xml"/><Relationship Id="rId73" Type="http://schemas.openxmlformats.org/officeDocument/2006/relationships/customXml" Target="../ink/ink269.xml"/><Relationship Id="rId94" Type="http://schemas.openxmlformats.org/officeDocument/2006/relationships/customXml" Target="../ink/ink280.xml"/><Relationship Id="rId148" Type="http://schemas.openxmlformats.org/officeDocument/2006/relationships/customXml" Target="../ink/ink308.xml"/><Relationship Id="rId169" Type="http://schemas.openxmlformats.org/officeDocument/2006/relationships/image" Target="../media/image297.png"/><Relationship Id="rId4" Type="http://schemas.openxmlformats.org/officeDocument/2006/relationships/customXml" Target="../ink/ink234.xml"/><Relationship Id="rId180" Type="http://schemas.openxmlformats.org/officeDocument/2006/relationships/customXml" Target="../ink/ink325.xml"/><Relationship Id="rId215" Type="http://schemas.openxmlformats.org/officeDocument/2006/relationships/image" Target="../media/image317.png"/><Relationship Id="rId236" Type="http://schemas.openxmlformats.org/officeDocument/2006/relationships/customXml" Target="../ink/ink355.xml"/><Relationship Id="rId257" Type="http://schemas.openxmlformats.org/officeDocument/2006/relationships/image" Target="../media/image338.png"/><Relationship Id="rId42" Type="http://schemas.openxmlformats.org/officeDocument/2006/relationships/customXml" Target="../ink/ink253.xml"/><Relationship Id="rId84" Type="http://schemas.openxmlformats.org/officeDocument/2006/relationships/image" Target="../media/image257.png"/><Relationship Id="rId138" Type="http://schemas.openxmlformats.org/officeDocument/2006/relationships/image" Target="../media/image283.png"/><Relationship Id="rId191" Type="http://schemas.openxmlformats.org/officeDocument/2006/relationships/image" Target="../media/image308.png"/><Relationship Id="rId205" Type="http://schemas.openxmlformats.org/officeDocument/2006/relationships/image" Target="../media/image312.png"/><Relationship Id="rId247" Type="http://schemas.openxmlformats.org/officeDocument/2006/relationships/image" Target="../media/image333.png"/><Relationship Id="rId107" Type="http://schemas.openxmlformats.org/officeDocument/2006/relationships/customXml" Target="../ink/ink287.xml"/><Relationship Id="rId11" Type="http://schemas.openxmlformats.org/officeDocument/2006/relationships/image" Target="../media/image222.png"/><Relationship Id="rId53" Type="http://schemas.openxmlformats.org/officeDocument/2006/relationships/image" Target="../media/image242.png"/><Relationship Id="rId149" Type="http://schemas.openxmlformats.org/officeDocument/2006/relationships/image" Target="../media/image28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4.png"/><Relationship Id="rId299" Type="http://schemas.openxmlformats.org/officeDocument/2006/relationships/customXml" Target="../ink/ink528.xml"/><Relationship Id="rId21" Type="http://schemas.openxmlformats.org/officeDocument/2006/relationships/image" Target="../media/image357.png"/><Relationship Id="rId63" Type="http://schemas.openxmlformats.org/officeDocument/2006/relationships/customXml" Target="../ink/ink407.xml"/><Relationship Id="rId159" Type="http://schemas.openxmlformats.org/officeDocument/2006/relationships/image" Target="../media/image425.png"/><Relationship Id="rId324" Type="http://schemas.openxmlformats.org/officeDocument/2006/relationships/image" Target="../media/image504.png"/><Relationship Id="rId366" Type="http://schemas.openxmlformats.org/officeDocument/2006/relationships/customXml" Target="../ink/ink562.xml"/><Relationship Id="rId170" Type="http://schemas.openxmlformats.org/officeDocument/2006/relationships/image" Target="../media/image430.png"/><Relationship Id="rId226" Type="http://schemas.openxmlformats.org/officeDocument/2006/relationships/customXml" Target="../ink/ink491.xml"/><Relationship Id="rId268" Type="http://schemas.openxmlformats.org/officeDocument/2006/relationships/customXml" Target="../ink/ink512.xml"/><Relationship Id="rId32" Type="http://schemas.openxmlformats.org/officeDocument/2006/relationships/customXml" Target="../ink/ink391.xml"/><Relationship Id="rId74" Type="http://schemas.openxmlformats.org/officeDocument/2006/relationships/image" Target="../media/image383.png"/><Relationship Id="rId128" Type="http://schemas.openxmlformats.org/officeDocument/2006/relationships/customXml" Target="../ink/ink440.xml"/><Relationship Id="rId335" Type="http://schemas.openxmlformats.org/officeDocument/2006/relationships/customXml" Target="../ink/ink546.xml"/><Relationship Id="rId5" Type="http://schemas.openxmlformats.org/officeDocument/2006/relationships/image" Target="../media/image349.png"/><Relationship Id="rId181" Type="http://schemas.openxmlformats.org/officeDocument/2006/relationships/image" Target="../media/image434.png"/><Relationship Id="rId237" Type="http://schemas.openxmlformats.org/officeDocument/2006/relationships/image" Target="../media/image461.png"/><Relationship Id="rId279" Type="http://schemas.openxmlformats.org/officeDocument/2006/relationships/customXml" Target="../ink/ink518.xml"/><Relationship Id="rId43" Type="http://schemas.openxmlformats.org/officeDocument/2006/relationships/image" Target="../media/image368.png"/><Relationship Id="rId139" Type="http://schemas.openxmlformats.org/officeDocument/2006/relationships/image" Target="../media/image415.png"/><Relationship Id="rId290" Type="http://schemas.openxmlformats.org/officeDocument/2006/relationships/image" Target="../media/image487.png"/><Relationship Id="rId304" Type="http://schemas.openxmlformats.org/officeDocument/2006/relationships/image" Target="../media/image494.png"/><Relationship Id="rId346" Type="http://schemas.openxmlformats.org/officeDocument/2006/relationships/customXml" Target="../ink/ink552.xml"/><Relationship Id="rId85" Type="http://schemas.openxmlformats.org/officeDocument/2006/relationships/image" Target="../media/image388.png"/><Relationship Id="rId150" Type="http://schemas.openxmlformats.org/officeDocument/2006/relationships/customXml" Target="../ink/ink451.xml"/><Relationship Id="rId192" Type="http://schemas.openxmlformats.org/officeDocument/2006/relationships/customXml" Target="../ink/ink473.xml"/><Relationship Id="rId206" Type="http://schemas.openxmlformats.org/officeDocument/2006/relationships/customXml" Target="../ink/ink481.xml"/><Relationship Id="rId248" Type="http://schemas.openxmlformats.org/officeDocument/2006/relationships/customXml" Target="../ink/ink502.xml"/><Relationship Id="rId12" Type="http://schemas.openxmlformats.org/officeDocument/2006/relationships/customXml" Target="../ink/ink381.xml"/><Relationship Id="rId108" Type="http://schemas.openxmlformats.org/officeDocument/2006/relationships/customXml" Target="../ink/ink430.xml"/><Relationship Id="rId315" Type="http://schemas.openxmlformats.org/officeDocument/2006/relationships/customXml" Target="../ink/ink536.xml"/><Relationship Id="rId357" Type="http://schemas.openxmlformats.org/officeDocument/2006/relationships/image" Target="../media/image520.png"/><Relationship Id="rId54" Type="http://schemas.openxmlformats.org/officeDocument/2006/relationships/customXml" Target="../ink/ink402.xml"/><Relationship Id="rId96" Type="http://schemas.openxmlformats.org/officeDocument/2006/relationships/customXml" Target="../ink/ink424.xml"/><Relationship Id="rId161" Type="http://schemas.openxmlformats.org/officeDocument/2006/relationships/customXml" Target="../ink/ink457.xml"/><Relationship Id="rId217" Type="http://schemas.openxmlformats.org/officeDocument/2006/relationships/image" Target="../media/image451.png"/><Relationship Id="rId259" Type="http://schemas.openxmlformats.org/officeDocument/2006/relationships/image" Target="../media/image472.png"/><Relationship Id="rId23" Type="http://schemas.openxmlformats.org/officeDocument/2006/relationships/image" Target="../media/image358.png"/><Relationship Id="rId119" Type="http://schemas.openxmlformats.org/officeDocument/2006/relationships/image" Target="../media/image405.png"/><Relationship Id="rId270" Type="http://schemas.openxmlformats.org/officeDocument/2006/relationships/image" Target="../media/image477.png"/><Relationship Id="rId326" Type="http://schemas.openxmlformats.org/officeDocument/2006/relationships/image" Target="../media/image505.png"/><Relationship Id="rId65" Type="http://schemas.openxmlformats.org/officeDocument/2006/relationships/customXml" Target="../ink/ink408.xml"/><Relationship Id="rId130" Type="http://schemas.openxmlformats.org/officeDocument/2006/relationships/customXml" Target="../ink/ink441.xml"/><Relationship Id="rId368" Type="http://schemas.openxmlformats.org/officeDocument/2006/relationships/customXml" Target="../ink/ink563.xml"/><Relationship Id="rId172" Type="http://schemas.openxmlformats.org/officeDocument/2006/relationships/image" Target="../media/image431.png"/><Relationship Id="rId228" Type="http://schemas.openxmlformats.org/officeDocument/2006/relationships/customXml" Target="../ink/ink492.xml"/><Relationship Id="rId281" Type="http://schemas.openxmlformats.org/officeDocument/2006/relationships/customXml" Target="../ink/ink519.xml"/><Relationship Id="rId337" Type="http://schemas.openxmlformats.org/officeDocument/2006/relationships/customXml" Target="../ink/ink547.xml"/><Relationship Id="rId34" Type="http://schemas.openxmlformats.org/officeDocument/2006/relationships/customXml" Target="../ink/ink392.xml"/><Relationship Id="rId76" Type="http://schemas.openxmlformats.org/officeDocument/2006/relationships/image" Target="../media/image384.png"/><Relationship Id="rId141" Type="http://schemas.openxmlformats.org/officeDocument/2006/relationships/image" Target="../media/image416.png"/><Relationship Id="rId7" Type="http://schemas.openxmlformats.org/officeDocument/2006/relationships/image" Target="../media/image350.png"/><Relationship Id="rId183" Type="http://schemas.openxmlformats.org/officeDocument/2006/relationships/image" Target="../media/image435.png"/><Relationship Id="rId239" Type="http://schemas.openxmlformats.org/officeDocument/2006/relationships/image" Target="../media/image462.png"/><Relationship Id="rId250" Type="http://schemas.openxmlformats.org/officeDocument/2006/relationships/customXml" Target="../ink/ink503.xml"/><Relationship Id="rId292" Type="http://schemas.openxmlformats.org/officeDocument/2006/relationships/image" Target="../media/image488.png"/><Relationship Id="rId306" Type="http://schemas.openxmlformats.org/officeDocument/2006/relationships/image" Target="../media/image495.png"/><Relationship Id="rId45" Type="http://schemas.openxmlformats.org/officeDocument/2006/relationships/image" Target="../media/image369.png"/><Relationship Id="rId87" Type="http://schemas.openxmlformats.org/officeDocument/2006/relationships/image" Target="../media/image389.png"/><Relationship Id="rId110" Type="http://schemas.openxmlformats.org/officeDocument/2006/relationships/customXml" Target="../ink/ink431.xml"/><Relationship Id="rId348" Type="http://schemas.openxmlformats.org/officeDocument/2006/relationships/customXml" Target="../ink/ink553.xml"/><Relationship Id="rId152" Type="http://schemas.openxmlformats.org/officeDocument/2006/relationships/customXml" Target="../ink/ink452.xml"/><Relationship Id="rId194" Type="http://schemas.openxmlformats.org/officeDocument/2006/relationships/customXml" Target="../ink/ink474.xml"/><Relationship Id="rId208" Type="http://schemas.openxmlformats.org/officeDocument/2006/relationships/customXml" Target="../ink/ink482.xml"/><Relationship Id="rId261" Type="http://schemas.openxmlformats.org/officeDocument/2006/relationships/image" Target="../media/image473.png"/><Relationship Id="rId14" Type="http://schemas.openxmlformats.org/officeDocument/2006/relationships/customXml" Target="../ink/ink382.xml"/><Relationship Id="rId56" Type="http://schemas.openxmlformats.org/officeDocument/2006/relationships/customXml" Target="../ink/ink403.xml"/><Relationship Id="rId317" Type="http://schemas.openxmlformats.org/officeDocument/2006/relationships/customXml" Target="../ink/ink537.xml"/><Relationship Id="rId359" Type="http://schemas.openxmlformats.org/officeDocument/2006/relationships/image" Target="../media/image521.png"/><Relationship Id="rId98" Type="http://schemas.openxmlformats.org/officeDocument/2006/relationships/customXml" Target="../ink/ink425.xml"/><Relationship Id="rId121" Type="http://schemas.openxmlformats.org/officeDocument/2006/relationships/image" Target="../media/image406.png"/><Relationship Id="rId163" Type="http://schemas.openxmlformats.org/officeDocument/2006/relationships/customXml" Target="../ink/ink458.xml"/><Relationship Id="rId219" Type="http://schemas.openxmlformats.org/officeDocument/2006/relationships/image" Target="../media/image452.png"/><Relationship Id="rId370" Type="http://schemas.openxmlformats.org/officeDocument/2006/relationships/customXml" Target="../ink/ink564.xml"/><Relationship Id="rId230" Type="http://schemas.openxmlformats.org/officeDocument/2006/relationships/customXml" Target="../ink/ink493.xml"/><Relationship Id="rId25" Type="http://schemas.openxmlformats.org/officeDocument/2006/relationships/image" Target="../media/image359.png"/><Relationship Id="rId67" Type="http://schemas.openxmlformats.org/officeDocument/2006/relationships/customXml" Target="../ink/ink409.xml"/><Relationship Id="rId272" Type="http://schemas.openxmlformats.org/officeDocument/2006/relationships/image" Target="../media/image478.png"/><Relationship Id="rId328" Type="http://schemas.openxmlformats.org/officeDocument/2006/relationships/image" Target="../media/image506.png"/><Relationship Id="rId132" Type="http://schemas.openxmlformats.org/officeDocument/2006/relationships/customXml" Target="../ink/ink442.xml"/><Relationship Id="rId174" Type="http://schemas.openxmlformats.org/officeDocument/2006/relationships/image" Target="../media/image344.png"/><Relationship Id="rId241" Type="http://schemas.openxmlformats.org/officeDocument/2006/relationships/image" Target="../media/image463.png"/><Relationship Id="rId36" Type="http://schemas.openxmlformats.org/officeDocument/2006/relationships/customXml" Target="../ink/ink393.xml"/><Relationship Id="rId283" Type="http://schemas.openxmlformats.org/officeDocument/2006/relationships/customXml" Target="../ink/ink520.xml"/><Relationship Id="rId339" Type="http://schemas.openxmlformats.org/officeDocument/2006/relationships/image" Target="../media/image511.png"/><Relationship Id="rId78" Type="http://schemas.openxmlformats.org/officeDocument/2006/relationships/image" Target="../media/image385.png"/><Relationship Id="rId99" Type="http://schemas.openxmlformats.org/officeDocument/2006/relationships/image" Target="../media/image395.png"/><Relationship Id="rId101" Type="http://schemas.openxmlformats.org/officeDocument/2006/relationships/image" Target="../media/image396.png"/><Relationship Id="rId122" Type="http://schemas.openxmlformats.org/officeDocument/2006/relationships/customXml" Target="../ink/ink437.xml"/><Relationship Id="rId143" Type="http://schemas.openxmlformats.org/officeDocument/2006/relationships/image" Target="../media/image417.png"/><Relationship Id="rId164" Type="http://schemas.openxmlformats.org/officeDocument/2006/relationships/image" Target="../media/image427.png"/><Relationship Id="rId185" Type="http://schemas.openxmlformats.org/officeDocument/2006/relationships/image" Target="../media/image436.png"/><Relationship Id="rId350" Type="http://schemas.openxmlformats.org/officeDocument/2006/relationships/customXml" Target="../ink/ink554.xml"/><Relationship Id="rId371" Type="http://schemas.openxmlformats.org/officeDocument/2006/relationships/image" Target="../media/image527.png"/><Relationship Id="rId9" Type="http://schemas.openxmlformats.org/officeDocument/2006/relationships/image" Target="../media/image351.png"/><Relationship Id="rId210" Type="http://schemas.openxmlformats.org/officeDocument/2006/relationships/customXml" Target="../ink/ink483.xml"/><Relationship Id="rId26" Type="http://schemas.openxmlformats.org/officeDocument/2006/relationships/customXml" Target="../ink/ink388.xml"/><Relationship Id="rId231" Type="http://schemas.openxmlformats.org/officeDocument/2006/relationships/image" Target="../media/image458.png"/><Relationship Id="rId252" Type="http://schemas.openxmlformats.org/officeDocument/2006/relationships/customXml" Target="../ink/ink504.xml"/><Relationship Id="rId273" Type="http://schemas.openxmlformats.org/officeDocument/2006/relationships/customXml" Target="../ink/ink515.xml"/><Relationship Id="rId294" Type="http://schemas.openxmlformats.org/officeDocument/2006/relationships/image" Target="../media/image489.png"/><Relationship Id="rId308" Type="http://schemas.openxmlformats.org/officeDocument/2006/relationships/image" Target="../media/image496.png"/><Relationship Id="rId329" Type="http://schemas.openxmlformats.org/officeDocument/2006/relationships/customXml" Target="../ink/ink543.xml"/><Relationship Id="rId47" Type="http://schemas.openxmlformats.org/officeDocument/2006/relationships/image" Target="../media/image370.png"/><Relationship Id="rId68" Type="http://schemas.openxmlformats.org/officeDocument/2006/relationships/image" Target="../media/image380.png"/><Relationship Id="rId89" Type="http://schemas.openxmlformats.org/officeDocument/2006/relationships/image" Target="../media/image390.png"/><Relationship Id="rId112" Type="http://schemas.openxmlformats.org/officeDocument/2006/relationships/customXml" Target="../ink/ink432.xml"/><Relationship Id="rId133" Type="http://schemas.openxmlformats.org/officeDocument/2006/relationships/image" Target="../media/image412.png"/><Relationship Id="rId154" Type="http://schemas.openxmlformats.org/officeDocument/2006/relationships/customXml" Target="../ink/ink453.xml"/><Relationship Id="rId175" Type="http://schemas.openxmlformats.org/officeDocument/2006/relationships/customXml" Target="../ink/ink464.xml"/><Relationship Id="rId340" Type="http://schemas.openxmlformats.org/officeDocument/2006/relationships/customXml" Target="../ink/ink549.xml"/><Relationship Id="rId361" Type="http://schemas.openxmlformats.org/officeDocument/2006/relationships/image" Target="../media/image522.png"/><Relationship Id="rId196" Type="http://schemas.openxmlformats.org/officeDocument/2006/relationships/customXml" Target="../ink/ink475.xml"/><Relationship Id="rId200" Type="http://schemas.openxmlformats.org/officeDocument/2006/relationships/customXml" Target="../ink/ink477.xml"/><Relationship Id="rId16" Type="http://schemas.openxmlformats.org/officeDocument/2006/relationships/customXml" Target="../ink/ink383.xml"/><Relationship Id="rId221" Type="http://schemas.openxmlformats.org/officeDocument/2006/relationships/image" Target="../media/image453.png"/><Relationship Id="rId242" Type="http://schemas.openxmlformats.org/officeDocument/2006/relationships/customXml" Target="../ink/ink499.xml"/><Relationship Id="rId263" Type="http://schemas.openxmlformats.org/officeDocument/2006/relationships/image" Target="../media/image474.png"/><Relationship Id="rId284" Type="http://schemas.openxmlformats.org/officeDocument/2006/relationships/image" Target="../media/image484.png"/><Relationship Id="rId319" Type="http://schemas.openxmlformats.org/officeDocument/2006/relationships/customXml" Target="../ink/ink538.xml"/><Relationship Id="rId37" Type="http://schemas.openxmlformats.org/officeDocument/2006/relationships/image" Target="../media/image365.png"/><Relationship Id="rId58" Type="http://schemas.openxmlformats.org/officeDocument/2006/relationships/image" Target="../media/image375.png"/><Relationship Id="rId79" Type="http://schemas.openxmlformats.org/officeDocument/2006/relationships/customXml" Target="../ink/ink415.xml"/><Relationship Id="rId102" Type="http://schemas.openxmlformats.org/officeDocument/2006/relationships/customXml" Target="../ink/ink427.xml"/><Relationship Id="rId123" Type="http://schemas.openxmlformats.org/officeDocument/2006/relationships/image" Target="../media/image407.png"/><Relationship Id="rId144" Type="http://schemas.openxmlformats.org/officeDocument/2006/relationships/customXml" Target="../ink/ink448.xml"/><Relationship Id="rId330" Type="http://schemas.openxmlformats.org/officeDocument/2006/relationships/image" Target="../media/image507.png"/><Relationship Id="rId90" Type="http://schemas.openxmlformats.org/officeDocument/2006/relationships/customXml" Target="../ink/ink421.xml"/><Relationship Id="rId165" Type="http://schemas.openxmlformats.org/officeDocument/2006/relationships/customXml" Target="../ink/ink459.xml"/><Relationship Id="rId186" Type="http://schemas.openxmlformats.org/officeDocument/2006/relationships/customXml" Target="../ink/ink470.xml"/><Relationship Id="rId351" Type="http://schemas.openxmlformats.org/officeDocument/2006/relationships/image" Target="../media/image517.png"/><Relationship Id="rId372" Type="http://schemas.openxmlformats.org/officeDocument/2006/relationships/customXml" Target="../ink/ink565.xml"/><Relationship Id="rId211" Type="http://schemas.openxmlformats.org/officeDocument/2006/relationships/image" Target="../media/image448.png"/><Relationship Id="rId232" Type="http://schemas.openxmlformats.org/officeDocument/2006/relationships/customXml" Target="../ink/ink494.xml"/><Relationship Id="rId253" Type="http://schemas.openxmlformats.org/officeDocument/2006/relationships/image" Target="../media/image469.png"/><Relationship Id="rId274" Type="http://schemas.openxmlformats.org/officeDocument/2006/relationships/image" Target="../media/image479.png"/><Relationship Id="rId295" Type="http://schemas.openxmlformats.org/officeDocument/2006/relationships/customXml" Target="../ink/ink526.xml"/><Relationship Id="rId309" Type="http://schemas.openxmlformats.org/officeDocument/2006/relationships/customXml" Target="../ink/ink533.xml"/><Relationship Id="rId27" Type="http://schemas.openxmlformats.org/officeDocument/2006/relationships/image" Target="../media/image360.png"/><Relationship Id="rId48" Type="http://schemas.openxmlformats.org/officeDocument/2006/relationships/customXml" Target="../ink/ink399.xml"/><Relationship Id="rId69" Type="http://schemas.openxmlformats.org/officeDocument/2006/relationships/customXml" Target="../ink/ink410.xml"/><Relationship Id="rId113" Type="http://schemas.openxmlformats.org/officeDocument/2006/relationships/image" Target="../media/image402.png"/><Relationship Id="rId134" Type="http://schemas.openxmlformats.org/officeDocument/2006/relationships/customXml" Target="../ink/ink443.xml"/><Relationship Id="rId320" Type="http://schemas.openxmlformats.org/officeDocument/2006/relationships/image" Target="../media/image502.png"/><Relationship Id="rId80" Type="http://schemas.openxmlformats.org/officeDocument/2006/relationships/image" Target="../media/image386.png"/><Relationship Id="rId155" Type="http://schemas.openxmlformats.org/officeDocument/2006/relationships/image" Target="../media/image423.png"/><Relationship Id="rId176" Type="http://schemas.openxmlformats.org/officeDocument/2006/relationships/customXml" Target="../ink/ink465.xml"/><Relationship Id="rId197" Type="http://schemas.openxmlformats.org/officeDocument/2006/relationships/image" Target="../media/image442.png"/><Relationship Id="rId341" Type="http://schemas.openxmlformats.org/officeDocument/2006/relationships/image" Target="../media/image512.png"/><Relationship Id="rId362" Type="http://schemas.openxmlformats.org/officeDocument/2006/relationships/customXml" Target="../ink/ink560.xml"/><Relationship Id="rId201" Type="http://schemas.openxmlformats.org/officeDocument/2006/relationships/image" Target="../media/image444.png"/><Relationship Id="rId222" Type="http://schemas.openxmlformats.org/officeDocument/2006/relationships/customXml" Target="../ink/ink489.xml"/><Relationship Id="rId243" Type="http://schemas.openxmlformats.org/officeDocument/2006/relationships/image" Target="../media/image464.png"/><Relationship Id="rId264" Type="http://schemas.openxmlformats.org/officeDocument/2006/relationships/customXml" Target="../ink/ink510.xml"/><Relationship Id="rId285" Type="http://schemas.openxmlformats.org/officeDocument/2006/relationships/customXml" Target="../ink/ink521.xml"/><Relationship Id="rId17" Type="http://schemas.openxmlformats.org/officeDocument/2006/relationships/image" Target="../media/image355.png"/><Relationship Id="rId38" Type="http://schemas.openxmlformats.org/officeDocument/2006/relationships/customXml" Target="../ink/ink394.xml"/><Relationship Id="rId59" Type="http://schemas.openxmlformats.org/officeDocument/2006/relationships/customXml" Target="../ink/ink405.xml"/><Relationship Id="rId103" Type="http://schemas.openxmlformats.org/officeDocument/2006/relationships/image" Target="../media/image397.png"/><Relationship Id="rId124" Type="http://schemas.openxmlformats.org/officeDocument/2006/relationships/customXml" Target="../ink/ink438.xml"/><Relationship Id="rId310" Type="http://schemas.openxmlformats.org/officeDocument/2006/relationships/image" Target="../media/image497.png"/><Relationship Id="rId70" Type="http://schemas.openxmlformats.org/officeDocument/2006/relationships/image" Target="../media/image381.png"/><Relationship Id="rId91" Type="http://schemas.openxmlformats.org/officeDocument/2006/relationships/image" Target="../media/image391.png"/><Relationship Id="rId145" Type="http://schemas.openxmlformats.org/officeDocument/2006/relationships/image" Target="../media/image418.png"/><Relationship Id="rId166" Type="http://schemas.openxmlformats.org/officeDocument/2006/relationships/image" Target="../media/image428.png"/><Relationship Id="rId187" Type="http://schemas.openxmlformats.org/officeDocument/2006/relationships/image" Target="../media/image437.png"/><Relationship Id="rId331" Type="http://schemas.openxmlformats.org/officeDocument/2006/relationships/customXml" Target="../ink/ink544.xml"/><Relationship Id="rId352" Type="http://schemas.openxmlformats.org/officeDocument/2006/relationships/customXml" Target="../ink/ink555.xml"/><Relationship Id="rId373" Type="http://schemas.openxmlformats.org/officeDocument/2006/relationships/image" Target="../media/image52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84.xml"/><Relationship Id="rId233" Type="http://schemas.openxmlformats.org/officeDocument/2006/relationships/image" Target="../media/image459.png"/><Relationship Id="rId254" Type="http://schemas.openxmlformats.org/officeDocument/2006/relationships/customXml" Target="../ink/ink505.xml"/><Relationship Id="rId28" Type="http://schemas.openxmlformats.org/officeDocument/2006/relationships/customXml" Target="../ink/ink389.xml"/><Relationship Id="rId49" Type="http://schemas.openxmlformats.org/officeDocument/2006/relationships/image" Target="../media/image371.png"/><Relationship Id="rId114" Type="http://schemas.openxmlformats.org/officeDocument/2006/relationships/customXml" Target="../ink/ink433.xml"/><Relationship Id="rId275" Type="http://schemas.openxmlformats.org/officeDocument/2006/relationships/customXml" Target="../ink/ink516.xml"/><Relationship Id="rId296" Type="http://schemas.openxmlformats.org/officeDocument/2006/relationships/image" Target="../media/image490.png"/><Relationship Id="rId300" Type="http://schemas.openxmlformats.org/officeDocument/2006/relationships/image" Target="../media/image492.png"/><Relationship Id="rId60" Type="http://schemas.openxmlformats.org/officeDocument/2006/relationships/image" Target="../media/image376.png"/><Relationship Id="rId81" Type="http://schemas.openxmlformats.org/officeDocument/2006/relationships/customXml" Target="../ink/ink416.xml"/><Relationship Id="rId135" Type="http://schemas.openxmlformats.org/officeDocument/2006/relationships/image" Target="../media/image413.png"/><Relationship Id="rId156" Type="http://schemas.openxmlformats.org/officeDocument/2006/relationships/customXml" Target="../ink/ink454.xml"/><Relationship Id="rId177" Type="http://schemas.openxmlformats.org/officeDocument/2006/relationships/image" Target="../media/image432.png"/><Relationship Id="rId198" Type="http://schemas.openxmlformats.org/officeDocument/2006/relationships/customXml" Target="../ink/ink476.xml"/><Relationship Id="rId321" Type="http://schemas.openxmlformats.org/officeDocument/2006/relationships/customXml" Target="../ink/ink539.xml"/><Relationship Id="rId342" Type="http://schemas.openxmlformats.org/officeDocument/2006/relationships/customXml" Target="../ink/ink550.xml"/><Relationship Id="rId363" Type="http://schemas.openxmlformats.org/officeDocument/2006/relationships/image" Target="../media/image523.png"/><Relationship Id="rId202" Type="http://schemas.openxmlformats.org/officeDocument/2006/relationships/customXml" Target="../ink/ink478.xml"/><Relationship Id="rId223" Type="http://schemas.openxmlformats.org/officeDocument/2006/relationships/image" Target="../media/image454.png"/><Relationship Id="rId244" Type="http://schemas.openxmlformats.org/officeDocument/2006/relationships/customXml" Target="../ink/ink500.xml"/><Relationship Id="rId18" Type="http://schemas.openxmlformats.org/officeDocument/2006/relationships/customXml" Target="../ink/ink384.xml"/><Relationship Id="rId39" Type="http://schemas.openxmlformats.org/officeDocument/2006/relationships/image" Target="../media/image366.png"/><Relationship Id="rId265" Type="http://schemas.openxmlformats.org/officeDocument/2006/relationships/image" Target="../media/image475.png"/><Relationship Id="rId286" Type="http://schemas.openxmlformats.org/officeDocument/2006/relationships/image" Target="../media/image485.png"/><Relationship Id="rId50" Type="http://schemas.openxmlformats.org/officeDocument/2006/relationships/customXml" Target="../ink/ink400.xml"/><Relationship Id="rId104" Type="http://schemas.openxmlformats.org/officeDocument/2006/relationships/customXml" Target="../ink/ink428.xml"/><Relationship Id="rId125" Type="http://schemas.openxmlformats.org/officeDocument/2006/relationships/image" Target="../media/image408.png"/><Relationship Id="rId146" Type="http://schemas.openxmlformats.org/officeDocument/2006/relationships/customXml" Target="../ink/ink449.xml"/><Relationship Id="rId167" Type="http://schemas.openxmlformats.org/officeDocument/2006/relationships/customXml" Target="../ink/ink460.xml"/><Relationship Id="rId188" Type="http://schemas.openxmlformats.org/officeDocument/2006/relationships/customXml" Target="../ink/ink471.xml"/><Relationship Id="rId311" Type="http://schemas.openxmlformats.org/officeDocument/2006/relationships/customXml" Target="../ink/ink534.xml"/><Relationship Id="rId332" Type="http://schemas.openxmlformats.org/officeDocument/2006/relationships/image" Target="../media/image508.png"/><Relationship Id="rId353" Type="http://schemas.openxmlformats.org/officeDocument/2006/relationships/image" Target="../media/image518.png"/><Relationship Id="rId71" Type="http://schemas.openxmlformats.org/officeDocument/2006/relationships/customXml" Target="../ink/ink411.xml"/><Relationship Id="rId92" Type="http://schemas.openxmlformats.org/officeDocument/2006/relationships/customXml" Target="../ink/ink422.xml"/><Relationship Id="rId213" Type="http://schemas.openxmlformats.org/officeDocument/2006/relationships/image" Target="../media/image449.png"/><Relationship Id="rId234" Type="http://schemas.openxmlformats.org/officeDocument/2006/relationships/customXml" Target="../ink/ink495.xml"/><Relationship Id="rId2" Type="http://schemas.openxmlformats.org/officeDocument/2006/relationships/customXml" Target="../ink/ink376.xml"/><Relationship Id="rId29" Type="http://schemas.openxmlformats.org/officeDocument/2006/relationships/image" Target="../media/image361.png"/><Relationship Id="rId255" Type="http://schemas.openxmlformats.org/officeDocument/2006/relationships/image" Target="../media/image470.png"/><Relationship Id="rId276" Type="http://schemas.openxmlformats.org/officeDocument/2006/relationships/image" Target="../media/image480.png"/><Relationship Id="rId297" Type="http://schemas.openxmlformats.org/officeDocument/2006/relationships/customXml" Target="../ink/ink527.xml"/><Relationship Id="rId40" Type="http://schemas.openxmlformats.org/officeDocument/2006/relationships/customXml" Target="../ink/ink395.xml"/><Relationship Id="rId115" Type="http://schemas.openxmlformats.org/officeDocument/2006/relationships/image" Target="../media/image403.png"/><Relationship Id="rId136" Type="http://schemas.openxmlformats.org/officeDocument/2006/relationships/customXml" Target="../ink/ink444.xml"/><Relationship Id="rId157" Type="http://schemas.openxmlformats.org/officeDocument/2006/relationships/image" Target="../media/image424.png"/><Relationship Id="rId178" Type="http://schemas.openxmlformats.org/officeDocument/2006/relationships/customXml" Target="../ink/ink466.xml"/><Relationship Id="rId301" Type="http://schemas.openxmlformats.org/officeDocument/2006/relationships/customXml" Target="../ink/ink529.xml"/><Relationship Id="rId322" Type="http://schemas.openxmlformats.org/officeDocument/2006/relationships/image" Target="../media/image503.png"/><Relationship Id="rId343" Type="http://schemas.openxmlformats.org/officeDocument/2006/relationships/image" Target="../media/image513.png"/><Relationship Id="rId364" Type="http://schemas.openxmlformats.org/officeDocument/2006/relationships/customXml" Target="../ink/ink561.xml"/><Relationship Id="rId61" Type="http://schemas.openxmlformats.org/officeDocument/2006/relationships/customXml" Target="../ink/ink406.xml"/><Relationship Id="rId82" Type="http://schemas.openxmlformats.org/officeDocument/2006/relationships/image" Target="../media/image387.png"/><Relationship Id="rId199" Type="http://schemas.openxmlformats.org/officeDocument/2006/relationships/image" Target="../media/image443.png"/><Relationship Id="rId203" Type="http://schemas.openxmlformats.org/officeDocument/2006/relationships/customXml" Target="../ink/ink479.xml"/><Relationship Id="rId19" Type="http://schemas.openxmlformats.org/officeDocument/2006/relationships/image" Target="../media/image356.png"/><Relationship Id="rId224" Type="http://schemas.openxmlformats.org/officeDocument/2006/relationships/customXml" Target="../ink/ink490.xml"/><Relationship Id="rId245" Type="http://schemas.openxmlformats.org/officeDocument/2006/relationships/image" Target="../media/image465.png"/><Relationship Id="rId266" Type="http://schemas.openxmlformats.org/officeDocument/2006/relationships/customXml" Target="../ink/ink511.xml"/><Relationship Id="rId287" Type="http://schemas.openxmlformats.org/officeDocument/2006/relationships/customXml" Target="../ink/ink522.xml"/><Relationship Id="rId30" Type="http://schemas.openxmlformats.org/officeDocument/2006/relationships/customXml" Target="../ink/ink390.xml"/><Relationship Id="rId105" Type="http://schemas.openxmlformats.org/officeDocument/2006/relationships/image" Target="../media/image398.png"/><Relationship Id="rId126" Type="http://schemas.openxmlformats.org/officeDocument/2006/relationships/customXml" Target="../ink/ink439.xml"/><Relationship Id="rId147" Type="http://schemas.openxmlformats.org/officeDocument/2006/relationships/image" Target="../media/image419.png"/><Relationship Id="rId168" Type="http://schemas.openxmlformats.org/officeDocument/2006/relationships/image" Target="../media/image429.png"/><Relationship Id="rId312" Type="http://schemas.openxmlformats.org/officeDocument/2006/relationships/image" Target="../media/image498.png"/><Relationship Id="rId333" Type="http://schemas.openxmlformats.org/officeDocument/2006/relationships/customXml" Target="../ink/ink545.xml"/><Relationship Id="rId354" Type="http://schemas.openxmlformats.org/officeDocument/2006/relationships/customXml" Target="../ink/ink556.xml"/><Relationship Id="rId51" Type="http://schemas.openxmlformats.org/officeDocument/2006/relationships/image" Target="../media/image372.png"/><Relationship Id="rId72" Type="http://schemas.openxmlformats.org/officeDocument/2006/relationships/image" Target="../media/image382.png"/><Relationship Id="rId93" Type="http://schemas.openxmlformats.org/officeDocument/2006/relationships/image" Target="../media/image392.png"/><Relationship Id="rId189" Type="http://schemas.openxmlformats.org/officeDocument/2006/relationships/image" Target="../media/image438.png"/><Relationship Id="rId3" Type="http://schemas.openxmlformats.org/officeDocument/2006/relationships/image" Target="../media/image348.png"/><Relationship Id="rId214" Type="http://schemas.openxmlformats.org/officeDocument/2006/relationships/customXml" Target="../ink/ink485.xml"/><Relationship Id="rId235" Type="http://schemas.openxmlformats.org/officeDocument/2006/relationships/image" Target="../media/image460.png"/><Relationship Id="rId256" Type="http://schemas.openxmlformats.org/officeDocument/2006/relationships/customXml" Target="../ink/ink506.xml"/><Relationship Id="rId277" Type="http://schemas.openxmlformats.org/officeDocument/2006/relationships/customXml" Target="../ink/ink517.xml"/><Relationship Id="rId298" Type="http://schemas.openxmlformats.org/officeDocument/2006/relationships/image" Target="../media/image491.png"/><Relationship Id="rId116" Type="http://schemas.openxmlformats.org/officeDocument/2006/relationships/customXml" Target="../ink/ink434.xml"/><Relationship Id="rId137" Type="http://schemas.openxmlformats.org/officeDocument/2006/relationships/image" Target="../media/image414.png"/><Relationship Id="rId158" Type="http://schemas.openxmlformats.org/officeDocument/2006/relationships/customXml" Target="../ink/ink455.xml"/><Relationship Id="rId302" Type="http://schemas.openxmlformats.org/officeDocument/2006/relationships/image" Target="../media/image493.png"/><Relationship Id="rId323" Type="http://schemas.openxmlformats.org/officeDocument/2006/relationships/customXml" Target="../ink/ink540.xml"/><Relationship Id="rId344" Type="http://schemas.openxmlformats.org/officeDocument/2006/relationships/customXml" Target="../ink/ink551.xml"/><Relationship Id="rId20" Type="http://schemas.openxmlformats.org/officeDocument/2006/relationships/customXml" Target="../ink/ink385.xml"/><Relationship Id="rId41" Type="http://schemas.openxmlformats.org/officeDocument/2006/relationships/image" Target="../media/image367.png"/><Relationship Id="rId62" Type="http://schemas.openxmlformats.org/officeDocument/2006/relationships/image" Target="../media/image377.png"/><Relationship Id="rId83" Type="http://schemas.openxmlformats.org/officeDocument/2006/relationships/customXml" Target="../ink/ink417.xml"/><Relationship Id="rId179" Type="http://schemas.openxmlformats.org/officeDocument/2006/relationships/image" Target="../media/image433.png"/><Relationship Id="rId365" Type="http://schemas.openxmlformats.org/officeDocument/2006/relationships/image" Target="../media/image524.png"/><Relationship Id="rId190" Type="http://schemas.openxmlformats.org/officeDocument/2006/relationships/customXml" Target="../ink/ink472.xml"/><Relationship Id="rId204" Type="http://schemas.openxmlformats.org/officeDocument/2006/relationships/customXml" Target="../ink/ink480.xml"/><Relationship Id="rId225" Type="http://schemas.openxmlformats.org/officeDocument/2006/relationships/image" Target="../media/image455.png"/><Relationship Id="rId246" Type="http://schemas.openxmlformats.org/officeDocument/2006/relationships/customXml" Target="../ink/ink501.xml"/><Relationship Id="rId267" Type="http://schemas.openxmlformats.org/officeDocument/2006/relationships/image" Target="../media/image476.png"/><Relationship Id="rId288" Type="http://schemas.openxmlformats.org/officeDocument/2006/relationships/image" Target="../media/image486.png"/><Relationship Id="rId106" Type="http://schemas.openxmlformats.org/officeDocument/2006/relationships/customXml" Target="../ink/ink429.xml"/><Relationship Id="rId127" Type="http://schemas.openxmlformats.org/officeDocument/2006/relationships/image" Target="../media/image409.png"/><Relationship Id="rId313" Type="http://schemas.openxmlformats.org/officeDocument/2006/relationships/customXml" Target="../ink/ink535.xml"/><Relationship Id="rId10" Type="http://schemas.openxmlformats.org/officeDocument/2006/relationships/customXml" Target="../ink/ink380.xml"/><Relationship Id="rId31" Type="http://schemas.openxmlformats.org/officeDocument/2006/relationships/image" Target="../media/image362.png"/><Relationship Id="rId52" Type="http://schemas.openxmlformats.org/officeDocument/2006/relationships/customXml" Target="../ink/ink401.xml"/><Relationship Id="rId73" Type="http://schemas.openxmlformats.org/officeDocument/2006/relationships/customXml" Target="../ink/ink412.xml"/><Relationship Id="rId94" Type="http://schemas.openxmlformats.org/officeDocument/2006/relationships/customXml" Target="../ink/ink423.xml"/><Relationship Id="rId148" Type="http://schemas.openxmlformats.org/officeDocument/2006/relationships/customXml" Target="../ink/ink450.xml"/><Relationship Id="rId169" Type="http://schemas.openxmlformats.org/officeDocument/2006/relationships/customXml" Target="../ink/ink461.xml"/><Relationship Id="rId334" Type="http://schemas.openxmlformats.org/officeDocument/2006/relationships/image" Target="../media/image509.png"/><Relationship Id="rId355" Type="http://schemas.openxmlformats.org/officeDocument/2006/relationships/image" Target="../media/image519.png"/><Relationship Id="rId4" Type="http://schemas.openxmlformats.org/officeDocument/2006/relationships/customXml" Target="../ink/ink377.xml"/><Relationship Id="rId180" Type="http://schemas.openxmlformats.org/officeDocument/2006/relationships/customXml" Target="../ink/ink467.xml"/><Relationship Id="rId215" Type="http://schemas.openxmlformats.org/officeDocument/2006/relationships/image" Target="../media/image450.png"/><Relationship Id="rId236" Type="http://schemas.openxmlformats.org/officeDocument/2006/relationships/customXml" Target="../ink/ink496.xml"/><Relationship Id="rId257" Type="http://schemas.openxmlformats.org/officeDocument/2006/relationships/image" Target="../media/image471.png"/><Relationship Id="rId278" Type="http://schemas.openxmlformats.org/officeDocument/2006/relationships/image" Target="../media/image481.png"/><Relationship Id="rId303" Type="http://schemas.openxmlformats.org/officeDocument/2006/relationships/customXml" Target="../ink/ink530.xml"/><Relationship Id="rId42" Type="http://schemas.openxmlformats.org/officeDocument/2006/relationships/customXml" Target="../ink/ink396.xml"/><Relationship Id="rId84" Type="http://schemas.openxmlformats.org/officeDocument/2006/relationships/customXml" Target="../ink/ink418.xml"/><Relationship Id="rId138" Type="http://schemas.openxmlformats.org/officeDocument/2006/relationships/customXml" Target="../ink/ink445.xml"/><Relationship Id="rId345" Type="http://schemas.openxmlformats.org/officeDocument/2006/relationships/image" Target="../media/image514.png"/><Relationship Id="rId191" Type="http://schemas.openxmlformats.org/officeDocument/2006/relationships/image" Target="../media/image439.png"/><Relationship Id="rId205" Type="http://schemas.openxmlformats.org/officeDocument/2006/relationships/image" Target="../media/image445.png"/><Relationship Id="rId247" Type="http://schemas.openxmlformats.org/officeDocument/2006/relationships/image" Target="../media/image466.png"/><Relationship Id="rId107" Type="http://schemas.openxmlformats.org/officeDocument/2006/relationships/image" Target="../media/image399.png"/><Relationship Id="rId289" Type="http://schemas.openxmlformats.org/officeDocument/2006/relationships/customXml" Target="../ink/ink523.xml"/><Relationship Id="rId11" Type="http://schemas.openxmlformats.org/officeDocument/2006/relationships/image" Target="../media/image352.png"/><Relationship Id="rId53" Type="http://schemas.openxmlformats.org/officeDocument/2006/relationships/image" Target="../media/image373.png"/><Relationship Id="rId149" Type="http://schemas.openxmlformats.org/officeDocument/2006/relationships/image" Target="../media/image420.png"/><Relationship Id="rId314" Type="http://schemas.openxmlformats.org/officeDocument/2006/relationships/image" Target="../media/image499.png"/><Relationship Id="rId356" Type="http://schemas.openxmlformats.org/officeDocument/2006/relationships/customXml" Target="../ink/ink557.xml"/><Relationship Id="rId95" Type="http://schemas.openxmlformats.org/officeDocument/2006/relationships/image" Target="../media/image393.png"/><Relationship Id="rId160" Type="http://schemas.openxmlformats.org/officeDocument/2006/relationships/customXml" Target="../ink/ink456.xml"/><Relationship Id="rId216" Type="http://schemas.openxmlformats.org/officeDocument/2006/relationships/customXml" Target="../ink/ink486.xml"/><Relationship Id="rId258" Type="http://schemas.openxmlformats.org/officeDocument/2006/relationships/customXml" Target="../ink/ink507.xml"/><Relationship Id="rId22" Type="http://schemas.openxmlformats.org/officeDocument/2006/relationships/customXml" Target="../ink/ink386.xml"/><Relationship Id="rId64" Type="http://schemas.openxmlformats.org/officeDocument/2006/relationships/image" Target="../media/image378.png"/><Relationship Id="rId118" Type="http://schemas.openxmlformats.org/officeDocument/2006/relationships/customXml" Target="../ink/ink435.xml"/><Relationship Id="rId325" Type="http://schemas.openxmlformats.org/officeDocument/2006/relationships/customXml" Target="../ink/ink541.xml"/><Relationship Id="rId367" Type="http://schemas.openxmlformats.org/officeDocument/2006/relationships/image" Target="../media/image525.png"/><Relationship Id="rId171" Type="http://schemas.openxmlformats.org/officeDocument/2006/relationships/customXml" Target="../ink/ink462.xml"/><Relationship Id="rId227" Type="http://schemas.openxmlformats.org/officeDocument/2006/relationships/image" Target="../media/image456.png"/><Relationship Id="rId269" Type="http://schemas.openxmlformats.org/officeDocument/2006/relationships/customXml" Target="../ink/ink513.xml"/><Relationship Id="rId33" Type="http://schemas.openxmlformats.org/officeDocument/2006/relationships/image" Target="../media/image363.png"/><Relationship Id="rId129" Type="http://schemas.openxmlformats.org/officeDocument/2006/relationships/image" Target="../media/image410.png"/><Relationship Id="rId280" Type="http://schemas.openxmlformats.org/officeDocument/2006/relationships/image" Target="../media/image482.png"/><Relationship Id="rId336" Type="http://schemas.openxmlformats.org/officeDocument/2006/relationships/image" Target="../media/image510.png"/><Relationship Id="rId75" Type="http://schemas.openxmlformats.org/officeDocument/2006/relationships/customXml" Target="../ink/ink413.xml"/><Relationship Id="rId140" Type="http://schemas.openxmlformats.org/officeDocument/2006/relationships/customXml" Target="../ink/ink446.xml"/><Relationship Id="rId182" Type="http://schemas.openxmlformats.org/officeDocument/2006/relationships/customXml" Target="../ink/ink468.xml"/><Relationship Id="rId6" Type="http://schemas.openxmlformats.org/officeDocument/2006/relationships/customXml" Target="../ink/ink378.xml"/><Relationship Id="rId238" Type="http://schemas.openxmlformats.org/officeDocument/2006/relationships/customXml" Target="../ink/ink497.xml"/><Relationship Id="rId291" Type="http://schemas.openxmlformats.org/officeDocument/2006/relationships/customXml" Target="../ink/ink524.xml"/><Relationship Id="rId305" Type="http://schemas.openxmlformats.org/officeDocument/2006/relationships/customXml" Target="../ink/ink531.xml"/><Relationship Id="rId347" Type="http://schemas.openxmlformats.org/officeDocument/2006/relationships/image" Target="../media/image515.png"/><Relationship Id="rId44" Type="http://schemas.openxmlformats.org/officeDocument/2006/relationships/customXml" Target="../ink/ink397.xml"/><Relationship Id="rId86" Type="http://schemas.openxmlformats.org/officeDocument/2006/relationships/customXml" Target="../ink/ink419.xml"/><Relationship Id="rId151" Type="http://schemas.openxmlformats.org/officeDocument/2006/relationships/image" Target="../media/image421.png"/><Relationship Id="rId193" Type="http://schemas.openxmlformats.org/officeDocument/2006/relationships/image" Target="../media/image440.png"/><Relationship Id="rId207" Type="http://schemas.openxmlformats.org/officeDocument/2006/relationships/image" Target="../media/image446.png"/><Relationship Id="rId249" Type="http://schemas.openxmlformats.org/officeDocument/2006/relationships/image" Target="../media/image467.png"/><Relationship Id="rId13" Type="http://schemas.openxmlformats.org/officeDocument/2006/relationships/image" Target="../media/image353.png"/><Relationship Id="rId109" Type="http://schemas.openxmlformats.org/officeDocument/2006/relationships/image" Target="../media/image400.png"/><Relationship Id="rId260" Type="http://schemas.openxmlformats.org/officeDocument/2006/relationships/customXml" Target="../ink/ink508.xml"/><Relationship Id="rId316" Type="http://schemas.openxmlformats.org/officeDocument/2006/relationships/image" Target="../media/image500.png"/><Relationship Id="rId55" Type="http://schemas.openxmlformats.org/officeDocument/2006/relationships/image" Target="../media/image374.png"/><Relationship Id="rId97" Type="http://schemas.openxmlformats.org/officeDocument/2006/relationships/image" Target="../media/image394.png"/><Relationship Id="rId120" Type="http://schemas.openxmlformats.org/officeDocument/2006/relationships/customXml" Target="../ink/ink436.xml"/><Relationship Id="rId358" Type="http://schemas.openxmlformats.org/officeDocument/2006/relationships/customXml" Target="../ink/ink558.xml"/><Relationship Id="rId162" Type="http://schemas.openxmlformats.org/officeDocument/2006/relationships/image" Target="../media/image426.png"/><Relationship Id="rId218" Type="http://schemas.openxmlformats.org/officeDocument/2006/relationships/customXml" Target="../ink/ink487.xml"/><Relationship Id="rId271" Type="http://schemas.openxmlformats.org/officeDocument/2006/relationships/customXml" Target="../ink/ink514.xml"/><Relationship Id="rId24" Type="http://schemas.openxmlformats.org/officeDocument/2006/relationships/customXml" Target="../ink/ink387.xml"/><Relationship Id="rId66" Type="http://schemas.openxmlformats.org/officeDocument/2006/relationships/image" Target="../media/image379.png"/><Relationship Id="rId131" Type="http://schemas.openxmlformats.org/officeDocument/2006/relationships/image" Target="../media/image411.png"/><Relationship Id="rId327" Type="http://schemas.openxmlformats.org/officeDocument/2006/relationships/customXml" Target="../ink/ink542.xml"/><Relationship Id="rId369" Type="http://schemas.openxmlformats.org/officeDocument/2006/relationships/image" Target="../media/image526.png"/><Relationship Id="rId173" Type="http://schemas.openxmlformats.org/officeDocument/2006/relationships/customXml" Target="../ink/ink463.xml"/><Relationship Id="rId229" Type="http://schemas.openxmlformats.org/officeDocument/2006/relationships/image" Target="../media/image457.png"/><Relationship Id="rId240" Type="http://schemas.openxmlformats.org/officeDocument/2006/relationships/customXml" Target="../ink/ink498.xml"/><Relationship Id="rId35" Type="http://schemas.openxmlformats.org/officeDocument/2006/relationships/image" Target="../media/image364.png"/><Relationship Id="rId77" Type="http://schemas.openxmlformats.org/officeDocument/2006/relationships/customXml" Target="../ink/ink414.xml"/><Relationship Id="rId100" Type="http://schemas.openxmlformats.org/officeDocument/2006/relationships/customXml" Target="../ink/ink426.xml"/><Relationship Id="rId282" Type="http://schemas.openxmlformats.org/officeDocument/2006/relationships/image" Target="../media/image483.png"/><Relationship Id="rId338" Type="http://schemas.openxmlformats.org/officeDocument/2006/relationships/customXml" Target="../ink/ink548.xml"/><Relationship Id="rId8" Type="http://schemas.openxmlformats.org/officeDocument/2006/relationships/customXml" Target="../ink/ink379.xml"/><Relationship Id="rId142" Type="http://schemas.openxmlformats.org/officeDocument/2006/relationships/customXml" Target="../ink/ink447.xml"/><Relationship Id="rId184" Type="http://schemas.openxmlformats.org/officeDocument/2006/relationships/customXml" Target="../ink/ink469.xml"/><Relationship Id="rId251" Type="http://schemas.openxmlformats.org/officeDocument/2006/relationships/image" Target="../media/image468.png"/><Relationship Id="rId46" Type="http://schemas.openxmlformats.org/officeDocument/2006/relationships/customXml" Target="../ink/ink398.xml"/><Relationship Id="rId293" Type="http://schemas.openxmlformats.org/officeDocument/2006/relationships/customXml" Target="../ink/ink525.xml"/><Relationship Id="rId307" Type="http://schemas.openxmlformats.org/officeDocument/2006/relationships/customXml" Target="../ink/ink532.xml"/><Relationship Id="rId349" Type="http://schemas.openxmlformats.org/officeDocument/2006/relationships/image" Target="../media/image516.png"/><Relationship Id="rId88" Type="http://schemas.openxmlformats.org/officeDocument/2006/relationships/customXml" Target="../ink/ink420.xml"/><Relationship Id="rId111" Type="http://schemas.openxmlformats.org/officeDocument/2006/relationships/image" Target="../media/image401.png"/><Relationship Id="rId153" Type="http://schemas.openxmlformats.org/officeDocument/2006/relationships/image" Target="../media/image422.png"/><Relationship Id="rId195" Type="http://schemas.openxmlformats.org/officeDocument/2006/relationships/image" Target="../media/image441.png"/><Relationship Id="rId209" Type="http://schemas.openxmlformats.org/officeDocument/2006/relationships/image" Target="../media/image447.png"/><Relationship Id="rId360" Type="http://schemas.openxmlformats.org/officeDocument/2006/relationships/customXml" Target="../ink/ink559.xml"/><Relationship Id="rId220" Type="http://schemas.openxmlformats.org/officeDocument/2006/relationships/customXml" Target="../ink/ink488.xml"/><Relationship Id="rId15" Type="http://schemas.openxmlformats.org/officeDocument/2006/relationships/image" Target="../media/image354.png"/><Relationship Id="rId57" Type="http://schemas.openxmlformats.org/officeDocument/2006/relationships/customXml" Target="../ink/ink404.xml"/><Relationship Id="rId262" Type="http://schemas.openxmlformats.org/officeDocument/2006/relationships/customXml" Target="../ink/ink509.xml"/><Relationship Id="rId318" Type="http://schemas.openxmlformats.org/officeDocument/2006/relationships/image" Target="../media/image50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4.png"/><Relationship Id="rId21" Type="http://schemas.openxmlformats.org/officeDocument/2006/relationships/image" Target="../media/image538.png"/><Relationship Id="rId42" Type="http://schemas.openxmlformats.org/officeDocument/2006/relationships/customXml" Target="../ink/ink586.xml"/><Relationship Id="rId47" Type="http://schemas.openxmlformats.org/officeDocument/2006/relationships/image" Target="../media/image550.png"/><Relationship Id="rId63" Type="http://schemas.openxmlformats.org/officeDocument/2006/relationships/customXml" Target="../ink/ink597.xml"/><Relationship Id="rId68" Type="http://schemas.openxmlformats.org/officeDocument/2006/relationships/image" Target="../media/image560.png"/><Relationship Id="rId84" Type="http://schemas.openxmlformats.org/officeDocument/2006/relationships/customXml" Target="../ink/ink608.xml"/><Relationship Id="rId89" Type="http://schemas.openxmlformats.org/officeDocument/2006/relationships/image" Target="../media/image570.png"/><Relationship Id="rId112" Type="http://schemas.openxmlformats.org/officeDocument/2006/relationships/customXml" Target="../ink/ink622.xml"/><Relationship Id="rId16" Type="http://schemas.openxmlformats.org/officeDocument/2006/relationships/customXml" Target="../ink/ink573.xml"/><Relationship Id="rId107" Type="http://schemas.openxmlformats.org/officeDocument/2006/relationships/image" Target="../media/image579.png"/><Relationship Id="rId11" Type="http://schemas.openxmlformats.org/officeDocument/2006/relationships/image" Target="../media/image533.png"/><Relationship Id="rId32" Type="http://schemas.openxmlformats.org/officeDocument/2006/relationships/customXml" Target="../ink/ink581.xml"/><Relationship Id="rId37" Type="http://schemas.openxmlformats.org/officeDocument/2006/relationships/image" Target="../media/image545.png"/><Relationship Id="rId53" Type="http://schemas.openxmlformats.org/officeDocument/2006/relationships/customXml" Target="../ink/ink592.xml"/><Relationship Id="rId58" Type="http://schemas.openxmlformats.org/officeDocument/2006/relationships/image" Target="../media/image555.png"/><Relationship Id="rId74" Type="http://schemas.openxmlformats.org/officeDocument/2006/relationships/image" Target="../media/image563.png"/><Relationship Id="rId79" Type="http://schemas.openxmlformats.org/officeDocument/2006/relationships/customXml" Target="../ink/ink605.xml"/><Relationship Id="rId102" Type="http://schemas.openxmlformats.org/officeDocument/2006/relationships/customXml" Target="../ink/ink617.xml"/><Relationship Id="rId123" Type="http://schemas.openxmlformats.org/officeDocument/2006/relationships/image" Target="../media/image587.png"/><Relationship Id="rId128" Type="http://schemas.openxmlformats.org/officeDocument/2006/relationships/customXml" Target="../ink/ink630.xml"/><Relationship Id="rId5" Type="http://schemas.openxmlformats.org/officeDocument/2006/relationships/image" Target="../media/image530.png"/><Relationship Id="rId90" Type="http://schemas.openxmlformats.org/officeDocument/2006/relationships/customXml" Target="../ink/ink611.xml"/><Relationship Id="rId95" Type="http://schemas.openxmlformats.org/officeDocument/2006/relationships/image" Target="../media/image573.png"/><Relationship Id="rId22" Type="http://schemas.openxmlformats.org/officeDocument/2006/relationships/customXml" Target="../ink/ink576.xml"/><Relationship Id="rId27" Type="http://schemas.openxmlformats.org/officeDocument/2006/relationships/image" Target="../media/image541.png"/><Relationship Id="rId43" Type="http://schemas.openxmlformats.org/officeDocument/2006/relationships/image" Target="../media/image548.png"/><Relationship Id="rId48" Type="http://schemas.openxmlformats.org/officeDocument/2006/relationships/customXml" Target="../ink/ink589.xml"/><Relationship Id="rId64" Type="http://schemas.openxmlformats.org/officeDocument/2006/relationships/image" Target="../media/image558.png"/><Relationship Id="rId69" Type="http://schemas.openxmlformats.org/officeDocument/2006/relationships/customXml" Target="../ink/ink600.xml"/><Relationship Id="rId113" Type="http://schemas.openxmlformats.org/officeDocument/2006/relationships/image" Target="../media/image582.png"/><Relationship Id="rId118" Type="http://schemas.openxmlformats.org/officeDocument/2006/relationships/customXml" Target="../ink/ink625.xml"/><Relationship Id="rId80" Type="http://schemas.openxmlformats.org/officeDocument/2006/relationships/customXml" Target="../ink/ink606.xml"/><Relationship Id="rId85" Type="http://schemas.openxmlformats.org/officeDocument/2006/relationships/image" Target="../media/image568.png"/><Relationship Id="rId12" Type="http://schemas.openxmlformats.org/officeDocument/2006/relationships/customXml" Target="../ink/ink571.xml"/><Relationship Id="rId17" Type="http://schemas.openxmlformats.org/officeDocument/2006/relationships/image" Target="../media/image536.png"/><Relationship Id="rId33" Type="http://schemas.openxmlformats.org/officeDocument/2006/relationships/image" Target="../media/image319.png"/><Relationship Id="rId38" Type="http://schemas.openxmlformats.org/officeDocument/2006/relationships/customXml" Target="../ink/ink584.xml"/><Relationship Id="rId59" Type="http://schemas.openxmlformats.org/officeDocument/2006/relationships/customXml" Target="../ink/ink595.xml"/><Relationship Id="rId103" Type="http://schemas.openxmlformats.org/officeDocument/2006/relationships/image" Target="../media/image577.png"/><Relationship Id="rId108" Type="http://schemas.openxmlformats.org/officeDocument/2006/relationships/customXml" Target="../ink/ink620.xml"/><Relationship Id="rId124" Type="http://schemas.openxmlformats.org/officeDocument/2006/relationships/customXml" Target="../ink/ink628.xml"/><Relationship Id="rId129" Type="http://schemas.openxmlformats.org/officeDocument/2006/relationships/image" Target="../media/image590.png"/><Relationship Id="rId54" Type="http://schemas.openxmlformats.org/officeDocument/2006/relationships/image" Target="../media/image553.png"/><Relationship Id="rId70" Type="http://schemas.openxmlformats.org/officeDocument/2006/relationships/image" Target="../media/image561.png"/><Relationship Id="rId75" Type="http://schemas.openxmlformats.org/officeDocument/2006/relationships/customXml" Target="../ink/ink603.xml"/><Relationship Id="rId91" Type="http://schemas.openxmlformats.org/officeDocument/2006/relationships/image" Target="../media/image571.png"/><Relationship Id="rId96" Type="http://schemas.openxmlformats.org/officeDocument/2006/relationships/customXml" Target="../ink/ink6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8.xml"/><Relationship Id="rId23" Type="http://schemas.openxmlformats.org/officeDocument/2006/relationships/image" Target="../media/image539.png"/><Relationship Id="rId28" Type="http://schemas.openxmlformats.org/officeDocument/2006/relationships/customXml" Target="../ink/ink579.xml"/><Relationship Id="rId49" Type="http://schemas.openxmlformats.org/officeDocument/2006/relationships/customXml" Target="../ink/ink590.xml"/><Relationship Id="rId114" Type="http://schemas.openxmlformats.org/officeDocument/2006/relationships/customXml" Target="../ink/ink623.xml"/><Relationship Id="rId119" Type="http://schemas.openxmlformats.org/officeDocument/2006/relationships/image" Target="../media/image585.png"/><Relationship Id="rId44" Type="http://schemas.openxmlformats.org/officeDocument/2006/relationships/customXml" Target="../ink/ink587.xml"/><Relationship Id="rId60" Type="http://schemas.openxmlformats.org/officeDocument/2006/relationships/image" Target="../media/image556.png"/><Relationship Id="rId65" Type="http://schemas.openxmlformats.org/officeDocument/2006/relationships/customXml" Target="../ink/ink598.xml"/><Relationship Id="rId81" Type="http://schemas.openxmlformats.org/officeDocument/2006/relationships/image" Target="../media/image566.png"/><Relationship Id="rId86" Type="http://schemas.openxmlformats.org/officeDocument/2006/relationships/customXml" Target="../ink/ink609.xml"/><Relationship Id="rId13" Type="http://schemas.openxmlformats.org/officeDocument/2006/relationships/image" Target="../media/image534.png"/><Relationship Id="rId18" Type="http://schemas.openxmlformats.org/officeDocument/2006/relationships/customXml" Target="../ink/ink574.xml"/><Relationship Id="rId39" Type="http://schemas.openxmlformats.org/officeDocument/2006/relationships/image" Target="../media/image546.png"/><Relationship Id="rId109" Type="http://schemas.openxmlformats.org/officeDocument/2006/relationships/image" Target="../media/image580.png"/><Relationship Id="rId34" Type="http://schemas.openxmlformats.org/officeDocument/2006/relationships/customXml" Target="../ink/ink582.xml"/><Relationship Id="rId50" Type="http://schemas.openxmlformats.org/officeDocument/2006/relationships/image" Target="../media/image551.png"/><Relationship Id="rId55" Type="http://schemas.openxmlformats.org/officeDocument/2006/relationships/customXml" Target="../ink/ink593.xml"/><Relationship Id="rId76" Type="http://schemas.openxmlformats.org/officeDocument/2006/relationships/image" Target="../media/image564.png"/><Relationship Id="rId97" Type="http://schemas.openxmlformats.org/officeDocument/2006/relationships/image" Target="../media/image574.png"/><Relationship Id="rId104" Type="http://schemas.openxmlformats.org/officeDocument/2006/relationships/customXml" Target="../ink/ink618.xml"/><Relationship Id="rId120" Type="http://schemas.openxmlformats.org/officeDocument/2006/relationships/customXml" Target="../ink/ink626.xml"/><Relationship Id="rId125" Type="http://schemas.openxmlformats.org/officeDocument/2006/relationships/image" Target="../media/image588.png"/><Relationship Id="rId7" Type="http://schemas.openxmlformats.org/officeDocument/2006/relationships/image" Target="../media/image531.png"/><Relationship Id="rId71" Type="http://schemas.openxmlformats.org/officeDocument/2006/relationships/customXml" Target="../ink/ink601.xml"/><Relationship Id="rId92" Type="http://schemas.openxmlformats.org/officeDocument/2006/relationships/customXml" Target="../ink/ink612.xml"/><Relationship Id="rId2" Type="http://schemas.openxmlformats.org/officeDocument/2006/relationships/customXml" Target="../ink/ink566.xml"/><Relationship Id="rId29" Type="http://schemas.openxmlformats.org/officeDocument/2006/relationships/image" Target="../media/image542.png"/><Relationship Id="rId24" Type="http://schemas.openxmlformats.org/officeDocument/2006/relationships/customXml" Target="../ink/ink577.xml"/><Relationship Id="rId40" Type="http://schemas.openxmlformats.org/officeDocument/2006/relationships/customXml" Target="../ink/ink585.xml"/><Relationship Id="rId45" Type="http://schemas.openxmlformats.org/officeDocument/2006/relationships/image" Target="../media/image549.png"/><Relationship Id="rId66" Type="http://schemas.openxmlformats.org/officeDocument/2006/relationships/image" Target="../media/image559.png"/><Relationship Id="rId87" Type="http://schemas.openxmlformats.org/officeDocument/2006/relationships/image" Target="../media/image569.png"/><Relationship Id="rId110" Type="http://schemas.openxmlformats.org/officeDocument/2006/relationships/customXml" Target="../ink/ink621.xml"/><Relationship Id="rId115" Type="http://schemas.openxmlformats.org/officeDocument/2006/relationships/image" Target="../media/image583.png"/><Relationship Id="rId61" Type="http://schemas.openxmlformats.org/officeDocument/2006/relationships/customXml" Target="../ink/ink596.xml"/><Relationship Id="rId82" Type="http://schemas.openxmlformats.org/officeDocument/2006/relationships/customXml" Target="../ink/ink607.xml"/><Relationship Id="rId19" Type="http://schemas.openxmlformats.org/officeDocument/2006/relationships/image" Target="../media/image537.png"/><Relationship Id="rId14" Type="http://schemas.openxmlformats.org/officeDocument/2006/relationships/customXml" Target="../ink/ink572.xml"/><Relationship Id="rId30" Type="http://schemas.openxmlformats.org/officeDocument/2006/relationships/customXml" Target="../ink/ink580.xml"/><Relationship Id="rId35" Type="http://schemas.openxmlformats.org/officeDocument/2006/relationships/image" Target="../media/image544.png"/><Relationship Id="rId56" Type="http://schemas.openxmlformats.org/officeDocument/2006/relationships/image" Target="../media/image554.png"/><Relationship Id="rId77" Type="http://schemas.openxmlformats.org/officeDocument/2006/relationships/customXml" Target="../ink/ink604.xml"/><Relationship Id="rId100" Type="http://schemas.openxmlformats.org/officeDocument/2006/relationships/customXml" Target="../ink/ink616.xml"/><Relationship Id="rId105" Type="http://schemas.openxmlformats.org/officeDocument/2006/relationships/image" Target="../media/image578.png"/><Relationship Id="rId126" Type="http://schemas.openxmlformats.org/officeDocument/2006/relationships/customXml" Target="../ink/ink629.xml"/><Relationship Id="rId8" Type="http://schemas.openxmlformats.org/officeDocument/2006/relationships/customXml" Target="../ink/ink569.xml"/><Relationship Id="rId51" Type="http://schemas.openxmlformats.org/officeDocument/2006/relationships/customXml" Target="../ink/ink591.xml"/><Relationship Id="rId72" Type="http://schemas.openxmlformats.org/officeDocument/2006/relationships/image" Target="../media/image562.png"/><Relationship Id="rId93" Type="http://schemas.openxmlformats.org/officeDocument/2006/relationships/image" Target="../media/image572.png"/><Relationship Id="rId98" Type="http://schemas.openxmlformats.org/officeDocument/2006/relationships/customXml" Target="../ink/ink615.xml"/><Relationship Id="rId121" Type="http://schemas.openxmlformats.org/officeDocument/2006/relationships/image" Target="../media/image586.png"/><Relationship Id="rId3" Type="http://schemas.openxmlformats.org/officeDocument/2006/relationships/image" Target="../media/image529.png"/><Relationship Id="rId25" Type="http://schemas.openxmlformats.org/officeDocument/2006/relationships/image" Target="../media/image540.png"/><Relationship Id="rId46" Type="http://schemas.openxmlformats.org/officeDocument/2006/relationships/customXml" Target="../ink/ink588.xml"/><Relationship Id="rId67" Type="http://schemas.openxmlformats.org/officeDocument/2006/relationships/customXml" Target="../ink/ink599.xml"/><Relationship Id="rId116" Type="http://schemas.openxmlformats.org/officeDocument/2006/relationships/customXml" Target="../ink/ink624.xml"/><Relationship Id="rId20" Type="http://schemas.openxmlformats.org/officeDocument/2006/relationships/customXml" Target="../ink/ink575.xml"/><Relationship Id="rId41" Type="http://schemas.openxmlformats.org/officeDocument/2006/relationships/image" Target="../media/image547.png"/><Relationship Id="rId62" Type="http://schemas.openxmlformats.org/officeDocument/2006/relationships/image" Target="../media/image557.png"/><Relationship Id="rId83" Type="http://schemas.openxmlformats.org/officeDocument/2006/relationships/image" Target="../media/image567.png"/><Relationship Id="rId88" Type="http://schemas.openxmlformats.org/officeDocument/2006/relationships/customXml" Target="../ink/ink610.xml"/><Relationship Id="rId111" Type="http://schemas.openxmlformats.org/officeDocument/2006/relationships/image" Target="../media/image581.png"/><Relationship Id="rId15" Type="http://schemas.openxmlformats.org/officeDocument/2006/relationships/image" Target="../media/image535.png"/><Relationship Id="rId36" Type="http://schemas.openxmlformats.org/officeDocument/2006/relationships/customXml" Target="../ink/ink583.xml"/><Relationship Id="rId57" Type="http://schemas.openxmlformats.org/officeDocument/2006/relationships/customXml" Target="../ink/ink594.xml"/><Relationship Id="rId106" Type="http://schemas.openxmlformats.org/officeDocument/2006/relationships/customXml" Target="../ink/ink619.xml"/><Relationship Id="rId127" Type="http://schemas.openxmlformats.org/officeDocument/2006/relationships/image" Target="../media/image589.png"/><Relationship Id="rId10" Type="http://schemas.openxmlformats.org/officeDocument/2006/relationships/customXml" Target="../ink/ink570.xml"/><Relationship Id="rId31" Type="http://schemas.openxmlformats.org/officeDocument/2006/relationships/image" Target="../media/image543.png"/><Relationship Id="rId52" Type="http://schemas.openxmlformats.org/officeDocument/2006/relationships/image" Target="../media/image552.png"/><Relationship Id="rId73" Type="http://schemas.openxmlformats.org/officeDocument/2006/relationships/customXml" Target="../ink/ink602.xml"/><Relationship Id="rId78" Type="http://schemas.openxmlformats.org/officeDocument/2006/relationships/image" Target="../media/image565.png"/><Relationship Id="rId94" Type="http://schemas.openxmlformats.org/officeDocument/2006/relationships/customXml" Target="../ink/ink613.xml"/><Relationship Id="rId99" Type="http://schemas.openxmlformats.org/officeDocument/2006/relationships/image" Target="../media/image575.png"/><Relationship Id="rId101" Type="http://schemas.openxmlformats.org/officeDocument/2006/relationships/image" Target="../media/image576.png"/><Relationship Id="rId122" Type="http://schemas.openxmlformats.org/officeDocument/2006/relationships/customXml" Target="../ink/ink627.xml"/><Relationship Id="rId4" Type="http://schemas.openxmlformats.org/officeDocument/2006/relationships/customXml" Target="../ink/ink567.xml"/><Relationship Id="rId9" Type="http://schemas.openxmlformats.org/officeDocument/2006/relationships/image" Target="../media/image532.png"/><Relationship Id="rId26" Type="http://schemas.openxmlformats.org/officeDocument/2006/relationships/customXml" Target="../ink/ink57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7.png"/><Relationship Id="rId21" Type="http://schemas.openxmlformats.org/officeDocument/2006/relationships/image" Target="../media/image600.png"/><Relationship Id="rId42" Type="http://schemas.openxmlformats.org/officeDocument/2006/relationships/customXml" Target="../ink/ink651.xml"/><Relationship Id="rId63" Type="http://schemas.openxmlformats.org/officeDocument/2006/relationships/image" Target="../media/image621.png"/><Relationship Id="rId84" Type="http://schemas.openxmlformats.org/officeDocument/2006/relationships/customXml" Target="../ink/ink672.xml"/><Relationship Id="rId138" Type="http://schemas.openxmlformats.org/officeDocument/2006/relationships/image" Target="../media/image657.png"/><Relationship Id="rId16" Type="http://schemas.openxmlformats.org/officeDocument/2006/relationships/customXml" Target="../ink/ink638.xml"/><Relationship Id="rId107" Type="http://schemas.openxmlformats.org/officeDocument/2006/relationships/image" Target="../media/image642.png"/><Relationship Id="rId11" Type="http://schemas.openxmlformats.org/officeDocument/2006/relationships/image" Target="../media/image595.png"/><Relationship Id="rId32" Type="http://schemas.openxmlformats.org/officeDocument/2006/relationships/customXml" Target="../ink/ink646.xml"/><Relationship Id="rId37" Type="http://schemas.openxmlformats.org/officeDocument/2006/relationships/image" Target="../media/image608.png"/><Relationship Id="rId53" Type="http://schemas.openxmlformats.org/officeDocument/2006/relationships/image" Target="../media/image616.png"/><Relationship Id="rId58" Type="http://schemas.openxmlformats.org/officeDocument/2006/relationships/customXml" Target="../ink/ink659.xml"/><Relationship Id="rId74" Type="http://schemas.openxmlformats.org/officeDocument/2006/relationships/customXml" Target="../ink/ink667.xml"/><Relationship Id="rId79" Type="http://schemas.openxmlformats.org/officeDocument/2006/relationships/image" Target="../media/image629.png"/><Relationship Id="rId102" Type="http://schemas.openxmlformats.org/officeDocument/2006/relationships/customXml" Target="../ink/ink681.xml"/><Relationship Id="rId123" Type="http://schemas.openxmlformats.org/officeDocument/2006/relationships/image" Target="../media/image650.png"/><Relationship Id="rId128" Type="http://schemas.openxmlformats.org/officeDocument/2006/relationships/image" Target="../media/image652.png"/><Relationship Id="rId5" Type="http://schemas.openxmlformats.org/officeDocument/2006/relationships/image" Target="../media/image592.png"/><Relationship Id="rId90" Type="http://schemas.openxmlformats.org/officeDocument/2006/relationships/customXml" Target="../ink/ink675.xml"/><Relationship Id="rId95" Type="http://schemas.openxmlformats.org/officeDocument/2006/relationships/image" Target="../media/image636.png"/><Relationship Id="rId22" Type="http://schemas.openxmlformats.org/officeDocument/2006/relationships/customXml" Target="../ink/ink641.xml"/><Relationship Id="rId27" Type="http://schemas.openxmlformats.org/officeDocument/2006/relationships/image" Target="../media/image603.png"/><Relationship Id="rId43" Type="http://schemas.openxmlformats.org/officeDocument/2006/relationships/image" Target="../media/image611.png"/><Relationship Id="rId48" Type="http://schemas.openxmlformats.org/officeDocument/2006/relationships/customXml" Target="../ink/ink654.xml"/><Relationship Id="rId64" Type="http://schemas.openxmlformats.org/officeDocument/2006/relationships/customXml" Target="../ink/ink662.xml"/><Relationship Id="rId69" Type="http://schemas.openxmlformats.org/officeDocument/2006/relationships/image" Target="../media/image624.png"/><Relationship Id="rId113" Type="http://schemas.openxmlformats.org/officeDocument/2006/relationships/image" Target="../media/image645.png"/><Relationship Id="rId118" Type="http://schemas.openxmlformats.org/officeDocument/2006/relationships/customXml" Target="../ink/ink689.xml"/><Relationship Id="rId134" Type="http://schemas.openxmlformats.org/officeDocument/2006/relationships/image" Target="../media/image655.png"/><Relationship Id="rId80" Type="http://schemas.openxmlformats.org/officeDocument/2006/relationships/customXml" Target="../ink/ink670.xml"/><Relationship Id="rId85" Type="http://schemas.openxmlformats.org/officeDocument/2006/relationships/image" Target="../media/image631.png"/><Relationship Id="rId12" Type="http://schemas.openxmlformats.org/officeDocument/2006/relationships/customXml" Target="../ink/ink636.xml"/><Relationship Id="rId17" Type="http://schemas.openxmlformats.org/officeDocument/2006/relationships/image" Target="../media/image598.png"/><Relationship Id="rId33" Type="http://schemas.openxmlformats.org/officeDocument/2006/relationships/image" Target="../media/image606.png"/><Relationship Id="rId38" Type="http://schemas.openxmlformats.org/officeDocument/2006/relationships/customXml" Target="../ink/ink649.xml"/><Relationship Id="rId59" Type="http://schemas.openxmlformats.org/officeDocument/2006/relationships/image" Target="../media/image619.png"/><Relationship Id="rId103" Type="http://schemas.openxmlformats.org/officeDocument/2006/relationships/image" Target="../media/image640.png"/><Relationship Id="rId108" Type="http://schemas.openxmlformats.org/officeDocument/2006/relationships/customXml" Target="../ink/ink684.xml"/><Relationship Id="rId124" Type="http://schemas.openxmlformats.org/officeDocument/2006/relationships/customXml" Target="../ink/ink692.xml"/><Relationship Id="rId129" Type="http://schemas.openxmlformats.org/officeDocument/2006/relationships/customXml" Target="../ink/ink695.xml"/><Relationship Id="rId54" Type="http://schemas.openxmlformats.org/officeDocument/2006/relationships/customXml" Target="../ink/ink657.xml"/><Relationship Id="rId70" Type="http://schemas.openxmlformats.org/officeDocument/2006/relationships/customXml" Target="../ink/ink665.xml"/><Relationship Id="rId75" Type="http://schemas.openxmlformats.org/officeDocument/2006/relationships/image" Target="../media/image627.png"/><Relationship Id="rId91" Type="http://schemas.openxmlformats.org/officeDocument/2006/relationships/image" Target="../media/image634.png"/><Relationship Id="rId96" Type="http://schemas.openxmlformats.org/officeDocument/2006/relationships/customXml" Target="../ink/ink6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3.xml"/><Relationship Id="rId23" Type="http://schemas.openxmlformats.org/officeDocument/2006/relationships/image" Target="../media/image601.png"/><Relationship Id="rId28" Type="http://schemas.openxmlformats.org/officeDocument/2006/relationships/customXml" Target="../ink/ink644.xml"/><Relationship Id="rId49" Type="http://schemas.openxmlformats.org/officeDocument/2006/relationships/image" Target="../media/image614.png"/><Relationship Id="rId114" Type="http://schemas.openxmlformats.org/officeDocument/2006/relationships/customXml" Target="../ink/ink687.xml"/><Relationship Id="rId119" Type="http://schemas.openxmlformats.org/officeDocument/2006/relationships/image" Target="../media/image648.png"/><Relationship Id="rId44" Type="http://schemas.openxmlformats.org/officeDocument/2006/relationships/customXml" Target="../ink/ink652.xml"/><Relationship Id="rId60" Type="http://schemas.openxmlformats.org/officeDocument/2006/relationships/customXml" Target="../ink/ink660.xml"/><Relationship Id="rId65" Type="http://schemas.openxmlformats.org/officeDocument/2006/relationships/image" Target="../media/image622.png"/><Relationship Id="rId81" Type="http://schemas.openxmlformats.org/officeDocument/2006/relationships/image" Target="../media/image630.png"/><Relationship Id="rId86" Type="http://schemas.openxmlformats.org/officeDocument/2006/relationships/customXml" Target="../ink/ink673.xml"/><Relationship Id="rId130" Type="http://schemas.openxmlformats.org/officeDocument/2006/relationships/image" Target="../media/image653.png"/><Relationship Id="rId135" Type="http://schemas.openxmlformats.org/officeDocument/2006/relationships/customXml" Target="../ink/ink698.xml"/><Relationship Id="rId13" Type="http://schemas.openxmlformats.org/officeDocument/2006/relationships/image" Target="../media/image596.png"/><Relationship Id="rId18" Type="http://schemas.openxmlformats.org/officeDocument/2006/relationships/customXml" Target="../ink/ink639.xml"/><Relationship Id="rId39" Type="http://schemas.openxmlformats.org/officeDocument/2006/relationships/image" Target="../media/image609.png"/><Relationship Id="rId109" Type="http://schemas.openxmlformats.org/officeDocument/2006/relationships/image" Target="../media/image643.png"/><Relationship Id="rId34" Type="http://schemas.openxmlformats.org/officeDocument/2006/relationships/customXml" Target="../ink/ink647.xml"/><Relationship Id="rId50" Type="http://schemas.openxmlformats.org/officeDocument/2006/relationships/customXml" Target="../ink/ink655.xml"/><Relationship Id="rId55" Type="http://schemas.openxmlformats.org/officeDocument/2006/relationships/image" Target="../media/image617.png"/><Relationship Id="rId76" Type="http://schemas.openxmlformats.org/officeDocument/2006/relationships/customXml" Target="../ink/ink668.xml"/><Relationship Id="rId97" Type="http://schemas.openxmlformats.org/officeDocument/2006/relationships/image" Target="../media/image637.png"/><Relationship Id="rId104" Type="http://schemas.openxmlformats.org/officeDocument/2006/relationships/customXml" Target="../ink/ink682.xml"/><Relationship Id="rId120" Type="http://schemas.openxmlformats.org/officeDocument/2006/relationships/customXml" Target="../ink/ink690.xml"/><Relationship Id="rId125" Type="http://schemas.openxmlformats.org/officeDocument/2006/relationships/customXml" Target="../ink/ink693.xml"/><Relationship Id="rId7" Type="http://schemas.openxmlformats.org/officeDocument/2006/relationships/image" Target="../media/image593.png"/><Relationship Id="rId71" Type="http://schemas.openxmlformats.org/officeDocument/2006/relationships/image" Target="../media/image625.png"/><Relationship Id="rId92" Type="http://schemas.openxmlformats.org/officeDocument/2006/relationships/customXml" Target="../ink/ink676.xml"/><Relationship Id="rId2" Type="http://schemas.openxmlformats.org/officeDocument/2006/relationships/customXml" Target="../ink/ink631.xml"/><Relationship Id="rId29" Type="http://schemas.openxmlformats.org/officeDocument/2006/relationships/image" Target="../media/image604.png"/><Relationship Id="rId24" Type="http://schemas.openxmlformats.org/officeDocument/2006/relationships/customXml" Target="../ink/ink642.xml"/><Relationship Id="rId40" Type="http://schemas.openxmlformats.org/officeDocument/2006/relationships/customXml" Target="../ink/ink650.xml"/><Relationship Id="rId45" Type="http://schemas.openxmlformats.org/officeDocument/2006/relationships/image" Target="../media/image612.png"/><Relationship Id="rId66" Type="http://schemas.openxmlformats.org/officeDocument/2006/relationships/customXml" Target="../ink/ink663.xml"/><Relationship Id="rId87" Type="http://schemas.openxmlformats.org/officeDocument/2006/relationships/image" Target="../media/image632.png"/><Relationship Id="rId110" Type="http://schemas.openxmlformats.org/officeDocument/2006/relationships/customXml" Target="../ink/ink685.xml"/><Relationship Id="rId115" Type="http://schemas.openxmlformats.org/officeDocument/2006/relationships/image" Target="../media/image646.png"/><Relationship Id="rId131" Type="http://schemas.openxmlformats.org/officeDocument/2006/relationships/customXml" Target="../ink/ink696.xml"/><Relationship Id="rId136" Type="http://schemas.openxmlformats.org/officeDocument/2006/relationships/image" Target="../media/image656.png"/><Relationship Id="rId61" Type="http://schemas.openxmlformats.org/officeDocument/2006/relationships/image" Target="../media/image620.png"/><Relationship Id="rId82" Type="http://schemas.openxmlformats.org/officeDocument/2006/relationships/customXml" Target="../ink/ink671.xml"/><Relationship Id="rId19" Type="http://schemas.openxmlformats.org/officeDocument/2006/relationships/image" Target="../media/image599.png"/><Relationship Id="rId14" Type="http://schemas.openxmlformats.org/officeDocument/2006/relationships/customXml" Target="../ink/ink637.xml"/><Relationship Id="rId30" Type="http://schemas.openxmlformats.org/officeDocument/2006/relationships/customXml" Target="../ink/ink645.xml"/><Relationship Id="rId35" Type="http://schemas.openxmlformats.org/officeDocument/2006/relationships/image" Target="../media/image607.png"/><Relationship Id="rId56" Type="http://schemas.openxmlformats.org/officeDocument/2006/relationships/customXml" Target="../ink/ink658.xml"/><Relationship Id="rId77" Type="http://schemas.openxmlformats.org/officeDocument/2006/relationships/image" Target="../media/image628.png"/><Relationship Id="rId100" Type="http://schemas.openxmlformats.org/officeDocument/2006/relationships/customXml" Target="../ink/ink680.xml"/><Relationship Id="rId105" Type="http://schemas.openxmlformats.org/officeDocument/2006/relationships/image" Target="../media/image641.png"/><Relationship Id="rId126" Type="http://schemas.openxmlformats.org/officeDocument/2006/relationships/image" Target="../media/image651.png"/><Relationship Id="rId8" Type="http://schemas.openxmlformats.org/officeDocument/2006/relationships/customXml" Target="../ink/ink634.xml"/><Relationship Id="rId51" Type="http://schemas.openxmlformats.org/officeDocument/2006/relationships/image" Target="../media/image615.png"/><Relationship Id="rId72" Type="http://schemas.openxmlformats.org/officeDocument/2006/relationships/customXml" Target="../ink/ink666.xml"/><Relationship Id="rId93" Type="http://schemas.openxmlformats.org/officeDocument/2006/relationships/image" Target="../media/image635.png"/><Relationship Id="rId98" Type="http://schemas.openxmlformats.org/officeDocument/2006/relationships/customXml" Target="../ink/ink679.xml"/><Relationship Id="rId121" Type="http://schemas.openxmlformats.org/officeDocument/2006/relationships/image" Target="../media/image649.png"/><Relationship Id="rId3" Type="http://schemas.openxmlformats.org/officeDocument/2006/relationships/image" Target="../media/image591.png"/><Relationship Id="rId25" Type="http://schemas.openxmlformats.org/officeDocument/2006/relationships/image" Target="../media/image602.png"/><Relationship Id="rId46" Type="http://schemas.openxmlformats.org/officeDocument/2006/relationships/customXml" Target="../ink/ink653.xml"/><Relationship Id="rId67" Type="http://schemas.openxmlformats.org/officeDocument/2006/relationships/image" Target="../media/image623.png"/><Relationship Id="rId116" Type="http://schemas.openxmlformats.org/officeDocument/2006/relationships/customXml" Target="../ink/ink688.xml"/><Relationship Id="rId137" Type="http://schemas.openxmlformats.org/officeDocument/2006/relationships/customXml" Target="../ink/ink699.xml"/><Relationship Id="rId20" Type="http://schemas.openxmlformats.org/officeDocument/2006/relationships/customXml" Target="../ink/ink640.xml"/><Relationship Id="rId41" Type="http://schemas.openxmlformats.org/officeDocument/2006/relationships/image" Target="../media/image610.png"/><Relationship Id="rId62" Type="http://schemas.openxmlformats.org/officeDocument/2006/relationships/customXml" Target="../ink/ink661.xml"/><Relationship Id="rId83" Type="http://schemas.openxmlformats.org/officeDocument/2006/relationships/image" Target="../media/image577.png"/><Relationship Id="rId88" Type="http://schemas.openxmlformats.org/officeDocument/2006/relationships/customXml" Target="../ink/ink674.xml"/><Relationship Id="rId111" Type="http://schemas.openxmlformats.org/officeDocument/2006/relationships/image" Target="../media/image644.png"/><Relationship Id="rId132" Type="http://schemas.openxmlformats.org/officeDocument/2006/relationships/image" Target="../media/image654.png"/><Relationship Id="rId15" Type="http://schemas.openxmlformats.org/officeDocument/2006/relationships/image" Target="../media/image597.png"/><Relationship Id="rId36" Type="http://schemas.openxmlformats.org/officeDocument/2006/relationships/customXml" Target="../ink/ink648.xml"/><Relationship Id="rId57" Type="http://schemas.openxmlformats.org/officeDocument/2006/relationships/image" Target="../media/image618.png"/><Relationship Id="rId106" Type="http://schemas.openxmlformats.org/officeDocument/2006/relationships/customXml" Target="../ink/ink683.xml"/><Relationship Id="rId127" Type="http://schemas.openxmlformats.org/officeDocument/2006/relationships/customXml" Target="../ink/ink694.xml"/><Relationship Id="rId10" Type="http://schemas.openxmlformats.org/officeDocument/2006/relationships/customXml" Target="../ink/ink635.xml"/><Relationship Id="rId31" Type="http://schemas.openxmlformats.org/officeDocument/2006/relationships/image" Target="../media/image605.png"/><Relationship Id="rId52" Type="http://schemas.openxmlformats.org/officeDocument/2006/relationships/customXml" Target="../ink/ink656.xml"/><Relationship Id="rId73" Type="http://schemas.openxmlformats.org/officeDocument/2006/relationships/image" Target="../media/image626.png"/><Relationship Id="rId78" Type="http://schemas.openxmlformats.org/officeDocument/2006/relationships/customXml" Target="../ink/ink669.xml"/><Relationship Id="rId94" Type="http://schemas.openxmlformats.org/officeDocument/2006/relationships/customXml" Target="../ink/ink677.xml"/><Relationship Id="rId99" Type="http://schemas.openxmlformats.org/officeDocument/2006/relationships/image" Target="../media/image638.png"/><Relationship Id="rId101" Type="http://schemas.openxmlformats.org/officeDocument/2006/relationships/image" Target="../media/image639.png"/><Relationship Id="rId122" Type="http://schemas.openxmlformats.org/officeDocument/2006/relationships/customXml" Target="../ink/ink691.xml"/><Relationship Id="rId4" Type="http://schemas.openxmlformats.org/officeDocument/2006/relationships/customXml" Target="../ink/ink632.xml"/><Relationship Id="rId9" Type="http://schemas.openxmlformats.org/officeDocument/2006/relationships/image" Target="../media/image594.png"/><Relationship Id="rId26" Type="http://schemas.openxmlformats.org/officeDocument/2006/relationships/customXml" Target="../ink/ink643.xml"/><Relationship Id="rId47" Type="http://schemas.openxmlformats.org/officeDocument/2006/relationships/image" Target="../media/image613.png"/><Relationship Id="rId68" Type="http://schemas.openxmlformats.org/officeDocument/2006/relationships/customXml" Target="../ink/ink664.xml"/><Relationship Id="rId89" Type="http://schemas.openxmlformats.org/officeDocument/2006/relationships/image" Target="../media/image633.png"/><Relationship Id="rId112" Type="http://schemas.openxmlformats.org/officeDocument/2006/relationships/customXml" Target="../ink/ink686.xml"/><Relationship Id="rId133" Type="http://schemas.openxmlformats.org/officeDocument/2006/relationships/customXml" Target="../ink/ink69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9.png"/><Relationship Id="rId21" Type="http://schemas.openxmlformats.org/officeDocument/2006/relationships/customXml" Target="../ink/ink710.xml"/><Relationship Id="rId42" Type="http://schemas.openxmlformats.org/officeDocument/2006/relationships/image" Target="../media/image677.png"/><Relationship Id="rId47" Type="http://schemas.openxmlformats.org/officeDocument/2006/relationships/customXml" Target="../ink/ink723.xml"/><Relationship Id="rId63" Type="http://schemas.openxmlformats.org/officeDocument/2006/relationships/customXml" Target="../ink/ink731.xml"/><Relationship Id="rId68" Type="http://schemas.openxmlformats.org/officeDocument/2006/relationships/image" Target="../media/image690.png"/><Relationship Id="rId16" Type="http://schemas.openxmlformats.org/officeDocument/2006/relationships/customXml" Target="../ink/ink707.xml"/><Relationship Id="rId11" Type="http://schemas.openxmlformats.org/officeDocument/2006/relationships/image" Target="../media/image662.png"/><Relationship Id="rId32" Type="http://schemas.openxmlformats.org/officeDocument/2006/relationships/image" Target="../media/image672.png"/><Relationship Id="rId37" Type="http://schemas.openxmlformats.org/officeDocument/2006/relationships/customXml" Target="../ink/ink718.xml"/><Relationship Id="rId53" Type="http://schemas.openxmlformats.org/officeDocument/2006/relationships/customXml" Target="../ink/ink726.xml"/><Relationship Id="rId58" Type="http://schemas.openxmlformats.org/officeDocument/2006/relationships/image" Target="../media/image685.png"/><Relationship Id="rId74" Type="http://schemas.openxmlformats.org/officeDocument/2006/relationships/image" Target="../media/image693.png"/><Relationship Id="rId79" Type="http://schemas.openxmlformats.org/officeDocument/2006/relationships/customXml" Target="../ink/ink739.xml"/><Relationship Id="rId5" Type="http://schemas.openxmlformats.org/officeDocument/2006/relationships/image" Target="../media/image659.png"/><Relationship Id="rId61" Type="http://schemas.openxmlformats.org/officeDocument/2006/relationships/customXml" Target="../ink/ink730.xml"/><Relationship Id="rId82" Type="http://schemas.openxmlformats.org/officeDocument/2006/relationships/image" Target="../media/image697.png"/><Relationship Id="rId19" Type="http://schemas.openxmlformats.org/officeDocument/2006/relationships/customXml" Target="../ink/ink709.xml"/><Relationship Id="rId14" Type="http://schemas.openxmlformats.org/officeDocument/2006/relationships/customXml" Target="../ink/ink706.xml"/><Relationship Id="rId22" Type="http://schemas.openxmlformats.org/officeDocument/2006/relationships/image" Target="../media/image667.png"/><Relationship Id="rId27" Type="http://schemas.openxmlformats.org/officeDocument/2006/relationships/customXml" Target="../ink/ink713.xml"/><Relationship Id="rId30" Type="http://schemas.openxmlformats.org/officeDocument/2006/relationships/image" Target="../media/image671.png"/><Relationship Id="rId35" Type="http://schemas.openxmlformats.org/officeDocument/2006/relationships/customXml" Target="../ink/ink717.xml"/><Relationship Id="rId43" Type="http://schemas.openxmlformats.org/officeDocument/2006/relationships/customXml" Target="../ink/ink721.xml"/><Relationship Id="rId48" Type="http://schemas.openxmlformats.org/officeDocument/2006/relationships/image" Target="../media/image680.png"/><Relationship Id="rId56" Type="http://schemas.openxmlformats.org/officeDocument/2006/relationships/image" Target="../media/image684.png"/><Relationship Id="rId64" Type="http://schemas.openxmlformats.org/officeDocument/2006/relationships/image" Target="../media/image688.png"/><Relationship Id="rId69" Type="http://schemas.openxmlformats.org/officeDocument/2006/relationships/customXml" Target="../ink/ink734.xml"/><Relationship Id="rId77" Type="http://schemas.openxmlformats.org/officeDocument/2006/relationships/customXml" Target="../ink/ink738.xml"/><Relationship Id="rId8" Type="http://schemas.openxmlformats.org/officeDocument/2006/relationships/customXml" Target="../ink/ink703.xml"/><Relationship Id="rId51" Type="http://schemas.openxmlformats.org/officeDocument/2006/relationships/customXml" Target="../ink/ink725.xml"/><Relationship Id="rId72" Type="http://schemas.openxmlformats.org/officeDocument/2006/relationships/image" Target="../media/image692.png"/><Relationship Id="rId80" Type="http://schemas.openxmlformats.org/officeDocument/2006/relationships/image" Target="../media/image696.png"/><Relationship Id="rId3" Type="http://schemas.openxmlformats.org/officeDocument/2006/relationships/image" Target="../media/image658.png"/><Relationship Id="rId12" Type="http://schemas.openxmlformats.org/officeDocument/2006/relationships/customXml" Target="../ink/ink705.xml"/><Relationship Id="rId17" Type="http://schemas.openxmlformats.org/officeDocument/2006/relationships/image" Target="../media/image665.png"/><Relationship Id="rId25" Type="http://schemas.openxmlformats.org/officeDocument/2006/relationships/customXml" Target="../ink/ink712.xml"/><Relationship Id="rId33" Type="http://schemas.openxmlformats.org/officeDocument/2006/relationships/customXml" Target="../ink/ink716.xml"/><Relationship Id="rId38" Type="http://schemas.openxmlformats.org/officeDocument/2006/relationships/image" Target="../media/image675.png"/><Relationship Id="rId46" Type="http://schemas.openxmlformats.org/officeDocument/2006/relationships/image" Target="../media/image679.png"/><Relationship Id="rId59" Type="http://schemas.openxmlformats.org/officeDocument/2006/relationships/customXml" Target="../ink/ink729.xml"/><Relationship Id="rId67" Type="http://schemas.openxmlformats.org/officeDocument/2006/relationships/customXml" Target="../ink/ink733.xml"/><Relationship Id="rId20" Type="http://schemas.openxmlformats.org/officeDocument/2006/relationships/image" Target="../media/image666.png"/><Relationship Id="rId41" Type="http://schemas.openxmlformats.org/officeDocument/2006/relationships/customXml" Target="../ink/ink720.xml"/><Relationship Id="rId54" Type="http://schemas.openxmlformats.org/officeDocument/2006/relationships/image" Target="../media/image683.png"/><Relationship Id="rId62" Type="http://schemas.openxmlformats.org/officeDocument/2006/relationships/image" Target="../media/image687.png"/><Relationship Id="rId70" Type="http://schemas.openxmlformats.org/officeDocument/2006/relationships/image" Target="../media/image691.png"/><Relationship Id="rId75" Type="http://schemas.openxmlformats.org/officeDocument/2006/relationships/customXml" Target="../ink/ink7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2.xml"/><Relationship Id="rId15" Type="http://schemas.openxmlformats.org/officeDocument/2006/relationships/image" Target="../media/image664.png"/><Relationship Id="rId23" Type="http://schemas.openxmlformats.org/officeDocument/2006/relationships/customXml" Target="../ink/ink711.xml"/><Relationship Id="rId28" Type="http://schemas.openxmlformats.org/officeDocument/2006/relationships/image" Target="../media/image670.png"/><Relationship Id="rId36" Type="http://schemas.openxmlformats.org/officeDocument/2006/relationships/image" Target="../media/image674.png"/><Relationship Id="rId49" Type="http://schemas.openxmlformats.org/officeDocument/2006/relationships/customXml" Target="../ink/ink724.xml"/><Relationship Id="rId57" Type="http://schemas.openxmlformats.org/officeDocument/2006/relationships/customXml" Target="../ink/ink728.xml"/><Relationship Id="rId10" Type="http://schemas.openxmlformats.org/officeDocument/2006/relationships/customXml" Target="../ink/ink704.xml"/><Relationship Id="rId31" Type="http://schemas.openxmlformats.org/officeDocument/2006/relationships/customXml" Target="../ink/ink715.xml"/><Relationship Id="rId44" Type="http://schemas.openxmlformats.org/officeDocument/2006/relationships/image" Target="../media/image678.png"/><Relationship Id="rId52" Type="http://schemas.openxmlformats.org/officeDocument/2006/relationships/image" Target="../media/image682.png"/><Relationship Id="rId60" Type="http://schemas.openxmlformats.org/officeDocument/2006/relationships/image" Target="../media/image686.png"/><Relationship Id="rId65" Type="http://schemas.openxmlformats.org/officeDocument/2006/relationships/customXml" Target="../ink/ink732.xml"/><Relationship Id="rId73" Type="http://schemas.openxmlformats.org/officeDocument/2006/relationships/customXml" Target="../ink/ink736.xml"/><Relationship Id="rId78" Type="http://schemas.openxmlformats.org/officeDocument/2006/relationships/image" Target="../media/image695.png"/><Relationship Id="rId81" Type="http://schemas.openxmlformats.org/officeDocument/2006/relationships/customXml" Target="../ink/ink740.xml"/><Relationship Id="rId4" Type="http://schemas.openxmlformats.org/officeDocument/2006/relationships/customXml" Target="../ink/ink701.xml"/><Relationship Id="rId9" Type="http://schemas.openxmlformats.org/officeDocument/2006/relationships/image" Target="../media/image661.png"/><Relationship Id="rId13" Type="http://schemas.openxmlformats.org/officeDocument/2006/relationships/image" Target="../media/image663.png"/><Relationship Id="rId18" Type="http://schemas.openxmlformats.org/officeDocument/2006/relationships/customXml" Target="../ink/ink708.xml"/><Relationship Id="rId39" Type="http://schemas.openxmlformats.org/officeDocument/2006/relationships/customXml" Target="../ink/ink719.xml"/><Relationship Id="rId34" Type="http://schemas.openxmlformats.org/officeDocument/2006/relationships/image" Target="../media/image673.png"/><Relationship Id="rId50" Type="http://schemas.openxmlformats.org/officeDocument/2006/relationships/image" Target="../media/image681.png"/><Relationship Id="rId55" Type="http://schemas.openxmlformats.org/officeDocument/2006/relationships/customXml" Target="../ink/ink727.xml"/><Relationship Id="rId76" Type="http://schemas.openxmlformats.org/officeDocument/2006/relationships/image" Target="../media/image694.png"/><Relationship Id="rId7" Type="http://schemas.openxmlformats.org/officeDocument/2006/relationships/image" Target="../media/image660.png"/><Relationship Id="rId71" Type="http://schemas.openxmlformats.org/officeDocument/2006/relationships/customXml" Target="../ink/ink735.xml"/><Relationship Id="rId2" Type="http://schemas.openxmlformats.org/officeDocument/2006/relationships/customXml" Target="../ink/ink700.xml"/><Relationship Id="rId29" Type="http://schemas.openxmlformats.org/officeDocument/2006/relationships/customXml" Target="../ink/ink714.xml"/><Relationship Id="rId24" Type="http://schemas.openxmlformats.org/officeDocument/2006/relationships/image" Target="../media/image668.png"/><Relationship Id="rId40" Type="http://schemas.openxmlformats.org/officeDocument/2006/relationships/image" Target="../media/image676.png"/><Relationship Id="rId45" Type="http://schemas.openxmlformats.org/officeDocument/2006/relationships/customXml" Target="../ink/ink722.xml"/><Relationship Id="rId66" Type="http://schemas.openxmlformats.org/officeDocument/2006/relationships/image" Target="../media/image689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3.xml"/><Relationship Id="rId21" Type="http://schemas.openxmlformats.org/officeDocument/2006/relationships/image" Target="../media/image707.png"/><Relationship Id="rId42" Type="http://schemas.openxmlformats.org/officeDocument/2006/relationships/customXml" Target="../ink/ink761.xml"/><Relationship Id="rId47" Type="http://schemas.openxmlformats.org/officeDocument/2006/relationships/image" Target="../media/image720.png"/><Relationship Id="rId63" Type="http://schemas.openxmlformats.org/officeDocument/2006/relationships/customXml" Target="../ink/ink772.xml"/><Relationship Id="rId68" Type="http://schemas.openxmlformats.org/officeDocument/2006/relationships/image" Target="../media/image729.png"/><Relationship Id="rId16" Type="http://schemas.openxmlformats.org/officeDocument/2006/relationships/customXml" Target="../ink/ink748.xml"/><Relationship Id="rId11" Type="http://schemas.openxmlformats.org/officeDocument/2006/relationships/image" Target="../media/image702.png"/><Relationship Id="rId24" Type="http://schemas.openxmlformats.org/officeDocument/2006/relationships/customXml" Target="../ink/ink752.xml"/><Relationship Id="rId32" Type="http://schemas.openxmlformats.org/officeDocument/2006/relationships/customXml" Target="../ink/ink756.xml"/><Relationship Id="rId37" Type="http://schemas.openxmlformats.org/officeDocument/2006/relationships/image" Target="../media/image715.png"/><Relationship Id="rId40" Type="http://schemas.openxmlformats.org/officeDocument/2006/relationships/customXml" Target="../ink/ink760.xml"/><Relationship Id="rId45" Type="http://schemas.openxmlformats.org/officeDocument/2006/relationships/image" Target="../media/image719.png"/><Relationship Id="rId53" Type="http://schemas.openxmlformats.org/officeDocument/2006/relationships/image" Target="../media/image723.png"/><Relationship Id="rId58" Type="http://schemas.openxmlformats.org/officeDocument/2006/relationships/customXml" Target="../ink/ink769.xml"/><Relationship Id="rId66" Type="http://schemas.openxmlformats.org/officeDocument/2006/relationships/image" Target="../media/image728.png"/><Relationship Id="rId74" Type="http://schemas.openxmlformats.org/officeDocument/2006/relationships/image" Target="../media/image732.png"/><Relationship Id="rId5" Type="http://schemas.openxmlformats.org/officeDocument/2006/relationships/image" Target="../media/image699.png"/><Relationship Id="rId61" Type="http://schemas.openxmlformats.org/officeDocument/2006/relationships/customXml" Target="../ink/ink771.xml"/><Relationship Id="rId19" Type="http://schemas.openxmlformats.org/officeDocument/2006/relationships/image" Target="../media/image706.png"/><Relationship Id="rId14" Type="http://schemas.openxmlformats.org/officeDocument/2006/relationships/customXml" Target="../ink/ink747.xml"/><Relationship Id="rId22" Type="http://schemas.openxmlformats.org/officeDocument/2006/relationships/customXml" Target="../ink/ink751.xml"/><Relationship Id="rId27" Type="http://schemas.openxmlformats.org/officeDocument/2006/relationships/image" Target="../media/image710.png"/><Relationship Id="rId30" Type="http://schemas.openxmlformats.org/officeDocument/2006/relationships/customXml" Target="../ink/ink755.xml"/><Relationship Id="rId35" Type="http://schemas.openxmlformats.org/officeDocument/2006/relationships/image" Target="../media/image714.png"/><Relationship Id="rId43" Type="http://schemas.openxmlformats.org/officeDocument/2006/relationships/image" Target="../media/image718.png"/><Relationship Id="rId48" Type="http://schemas.openxmlformats.org/officeDocument/2006/relationships/customXml" Target="../ink/ink764.xml"/><Relationship Id="rId56" Type="http://schemas.openxmlformats.org/officeDocument/2006/relationships/customXml" Target="../ink/ink768.xml"/><Relationship Id="rId64" Type="http://schemas.openxmlformats.org/officeDocument/2006/relationships/image" Target="../media/image727.png"/><Relationship Id="rId69" Type="http://schemas.openxmlformats.org/officeDocument/2006/relationships/customXml" Target="../ink/ink775.xml"/><Relationship Id="rId77" Type="http://schemas.openxmlformats.org/officeDocument/2006/relationships/customXml" Target="../ink/ink779.xml"/><Relationship Id="rId8" Type="http://schemas.openxmlformats.org/officeDocument/2006/relationships/customXml" Target="../ink/ink744.xml"/><Relationship Id="rId51" Type="http://schemas.openxmlformats.org/officeDocument/2006/relationships/image" Target="../media/image722.png"/><Relationship Id="rId72" Type="http://schemas.openxmlformats.org/officeDocument/2006/relationships/image" Target="../media/image731.png"/><Relationship Id="rId3" Type="http://schemas.openxmlformats.org/officeDocument/2006/relationships/image" Target="../media/image698.png"/><Relationship Id="rId12" Type="http://schemas.openxmlformats.org/officeDocument/2006/relationships/customXml" Target="../ink/ink746.xml"/><Relationship Id="rId17" Type="http://schemas.openxmlformats.org/officeDocument/2006/relationships/image" Target="../media/image705.png"/><Relationship Id="rId25" Type="http://schemas.openxmlformats.org/officeDocument/2006/relationships/image" Target="../media/image709.png"/><Relationship Id="rId33" Type="http://schemas.openxmlformats.org/officeDocument/2006/relationships/image" Target="../media/image713.png"/><Relationship Id="rId38" Type="http://schemas.openxmlformats.org/officeDocument/2006/relationships/customXml" Target="../ink/ink759.xml"/><Relationship Id="rId46" Type="http://schemas.openxmlformats.org/officeDocument/2006/relationships/customXml" Target="../ink/ink763.xml"/><Relationship Id="rId59" Type="http://schemas.openxmlformats.org/officeDocument/2006/relationships/customXml" Target="../ink/ink770.xml"/><Relationship Id="rId67" Type="http://schemas.openxmlformats.org/officeDocument/2006/relationships/customXml" Target="../ink/ink774.xml"/><Relationship Id="rId20" Type="http://schemas.openxmlformats.org/officeDocument/2006/relationships/customXml" Target="../ink/ink750.xml"/><Relationship Id="rId41" Type="http://schemas.openxmlformats.org/officeDocument/2006/relationships/image" Target="../media/image717.png"/><Relationship Id="rId54" Type="http://schemas.openxmlformats.org/officeDocument/2006/relationships/customXml" Target="../ink/ink767.xml"/><Relationship Id="rId62" Type="http://schemas.openxmlformats.org/officeDocument/2006/relationships/image" Target="../media/image726.png"/><Relationship Id="rId70" Type="http://schemas.openxmlformats.org/officeDocument/2006/relationships/image" Target="../media/image730.png"/><Relationship Id="rId75" Type="http://schemas.openxmlformats.org/officeDocument/2006/relationships/customXml" Target="../ink/ink7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3.xml"/><Relationship Id="rId15" Type="http://schemas.openxmlformats.org/officeDocument/2006/relationships/image" Target="../media/image704.png"/><Relationship Id="rId23" Type="http://schemas.openxmlformats.org/officeDocument/2006/relationships/image" Target="../media/image708.png"/><Relationship Id="rId28" Type="http://schemas.openxmlformats.org/officeDocument/2006/relationships/customXml" Target="../ink/ink754.xml"/><Relationship Id="rId36" Type="http://schemas.openxmlformats.org/officeDocument/2006/relationships/customXml" Target="../ink/ink758.xml"/><Relationship Id="rId49" Type="http://schemas.openxmlformats.org/officeDocument/2006/relationships/image" Target="../media/image721.png"/><Relationship Id="rId57" Type="http://schemas.openxmlformats.org/officeDocument/2006/relationships/image" Target="../media/image659.png"/><Relationship Id="rId10" Type="http://schemas.openxmlformats.org/officeDocument/2006/relationships/customXml" Target="../ink/ink745.xml"/><Relationship Id="rId31" Type="http://schemas.openxmlformats.org/officeDocument/2006/relationships/image" Target="../media/image712.png"/><Relationship Id="rId44" Type="http://schemas.openxmlformats.org/officeDocument/2006/relationships/customXml" Target="../ink/ink762.xml"/><Relationship Id="rId52" Type="http://schemas.openxmlformats.org/officeDocument/2006/relationships/customXml" Target="../ink/ink766.xml"/><Relationship Id="rId60" Type="http://schemas.openxmlformats.org/officeDocument/2006/relationships/image" Target="../media/image725.png"/><Relationship Id="rId65" Type="http://schemas.openxmlformats.org/officeDocument/2006/relationships/customXml" Target="../ink/ink773.xml"/><Relationship Id="rId73" Type="http://schemas.openxmlformats.org/officeDocument/2006/relationships/customXml" Target="../ink/ink777.xml"/><Relationship Id="rId78" Type="http://schemas.openxmlformats.org/officeDocument/2006/relationships/image" Target="../media/image734.png"/><Relationship Id="rId4" Type="http://schemas.openxmlformats.org/officeDocument/2006/relationships/customXml" Target="../ink/ink742.xml"/><Relationship Id="rId9" Type="http://schemas.openxmlformats.org/officeDocument/2006/relationships/image" Target="../media/image701.png"/><Relationship Id="rId13" Type="http://schemas.openxmlformats.org/officeDocument/2006/relationships/image" Target="../media/image703.png"/><Relationship Id="rId18" Type="http://schemas.openxmlformats.org/officeDocument/2006/relationships/customXml" Target="../ink/ink749.xml"/><Relationship Id="rId39" Type="http://schemas.openxmlformats.org/officeDocument/2006/relationships/image" Target="../media/image716.png"/><Relationship Id="rId34" Type="http://schemas.openxmlformats.org/officeDocument/2006/relationships/customXml" Target="../ink/ink757.xml"/><Relationship Id="rId50" Type="http://schemas.openxmlformats.org/officeDocument/2006/relationships/customXml" Target="../ink/ink765.xml"/><Relationship Id="rId55" Type="http://schemas.openxmlformats.org/officeDocument/2006/relationships/image" Target="../media/image724.png"/><Relationship Id="rId76" Type="http://schemas.openxmlformats.org/officeDocument/2006/relationships/image" Target="../media/image733.png"/><Relationship Id="rId7" Type="http://schemas.openxmlformats.org/officeDocument/2006/relationships/image" Target="../media/image700.png"/><Relationship Id="rId71" Type="http://schemas.openxmlformats.org/officeDocument/2006/relationships/customXml" Target="../ink/ink776.xml"/><Relationship Id="rId2" Type="http://schemas.openxmlformats.org/officeDocument/2006/relationships/customXml" Target="../ink/ink741.xml"/><Relationship Id="rId29" Type="http://schemas.openxmlformats.org/officeDocument/2006/relationships/image" Target="../media/image7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3.xml"/><Relationship Id="rId13" Type="http://schemas.openxmlformats.org/officeDocument/2006/relationships/image" Target="../media/image740.png"/><Relationship Id="rId18" Type="http://schemas.openxmlformats.org/officeDocument/2006/relationships/customXml" Target="../ink/ink788.xml"/><Relationship Id="rId26" Type="http://schemas.openxmlformats.org/officeDocument/2006/relationships/customXml" Target="../ink/ink792.xml"/><Relationship Id="rId3" Type="http://schemas.openxmlformats.org/officeDocument/2006/relationships/image" Target="../media/image735.png"/><Relationship Id="rId21" Type="http://schemas.openxmlformats.org/officeDocument/2006/relationships/image" Target="../media/image744.png"/><Relationship Id="rId7" Type="http://schemas.openxmlformats.org/officeDocument/2006/relationships/image" Target="../media/image737.png"/><Relationship Id="rId12" Type="http://schemas.openxmlformats.org/officeDocument/2006/relationships/customXml" Target="../ink/ink785.xml"/><Relationship Id="rId17" Type="http://schemas.openxmlformats.org/officeDocument/2006/relationships/image" Target="../media/image742.png"/><Relationship Id="rId25" Type="http://schemas.openxmlformats.org/officeDocument/2006/relationships/image" Target="../media/image746.png"/><Relationship Id="rId2" Type="http://schemas.openxmlformats.org/officeDocument/2006/relationships/customXml" Target="../ink/ink780.xml"/><Relationship Id="rId16" Type="http://schemas.openxmlformats.org/officeDocument/2006/relationships/customXml" Target="../ink/ink787.xml"/><Relationship Id="rId20" Type="http://schemas.openxmlformats.org/officeDocument/2006/relationships/customXml" Target="../ink/ink789.xml"/><Relationship Id="rId29" Type="http://schemas.openxmlformats.org/officeDocument/2006/relationships/image" Target="../media/image7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2.xml"/><Relationship Id="rId11" Type="http://schemas.openxmlformats.org/officeDocument/2006/relationships/image" Target="../media/image739.png"/><Relationship Id="rId24" Type="http://schemas.openxmlformats.org/officeDocument/2006/relationships/customXml" Target="../ink/ink791.xml"/><Relationship Id="rId5" Type="http://schemas.openxmlformats.org/officeDocument/2006/relationships/image" Target="../media/image736.png"/><Relationship Id="rId15" Type="http://schemas.openxmlformats.org/officeDocument/2006/relationships/image" Target="../media/image741.png"/><Relationship Id="rId23" Type="http://schemas.openxmlformats.org/officeDocument/2006/relationships/image" Target="../media/image745.png"/><Relationship Id="rId28" Type="http://schemas.openxmlformats.org/officeDocument/2006/relationships/customXml" Target="../ink/ink793.xml"/><Relationship Id="rId10" Type="http://schemas.openxmlformats.org/officeDocument/2006/relationships/customXml" Target="../ink/ink784.xml"/><Relationship Id="rId19" Type="http://schemas.openxmlformats.org/officeDocument/2006/relationships/image" Target="../media/image743.png"/><Relationship Id="rId31" Type="http://schemas.openxmlformats.org/officeDocument/2006/relationships/image" Target="../media/image749.png"/><Relationship Id="rId4" Type="http://schemas.openxmlformats.org/officeDocument/2006/relationships/customXml" Target="../ink/ink781.xml"/><Relationship Id="rId9" Type="http://schemas.openxmlformats.org/officeDocument/2006/relationships/image" Target="../media/image738.png"/><Relationship Id="rId14" Type="http://schemas.openxmlformats.org/officeDocument/2006/relationships/customXml" Target="../ink/ink786.xml"/><Relationship Id="rId22" Type="http://schemas.openxmlformats.org/officeDocument/2006/relationships/customXml" Target="../ink/ink790.xml"/><Relationship Id="rId27" Type="http://schemas.openxmlformats.org/officeDocument/2006/relationships/image" Target="../media/image747.png"/><Relationship Id="rId30" Type="http://schemas.openxmlformats.org/officeDocument/2006/relationships/customXml" Target="../ink/ink7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4EDCD2-DC76-4D08-9EDE-C433C6C49877}"/>
                  </a:ext>
                </a:extLst>
              </p14:cNvPr>
              <p14:cNvContentPartPr/>
              <p14:nvPr/>
            </p14:nvContentPartPr>
            <p14:xfrm>
              <a:off x="1512474" y="37872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4EDCD2-DC76-4D08-9EDE-C433C6C49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474" y="37008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E38EBC8-8E04-4A31-8D03-D0444B31EBA7}"/>
              </a:ext>
            </a:extLst>
          </p:cNvPr>
          <p:cNvGrpSpPr/>
          <p:nvPr/>
        </p:nvGrpSpPr>
        <p:grpSpPr>
          <a:xfrm>
            <a:off x="2521914" y="323286"/>
            <a:ext cx="185400" cy="264960"/>
            <a:chOff x="2521914" y="323286"/>
            <a:chExt cx="18540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A9C141-9542-4648-B9CF-BC3C544D1448}"/>
                    </a:ext>
                  </a:extLst>
                </p14:cNvPr>
                <p14:cNvContentPartPr/>
                <p14:nvPr/>
              </p14:nvContentPartPr>
              <p14:xfrm>
                <a:off x="2521914" y="371166"/>
                <a:ext cx="64440" cy="21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A9C141-9542-4648-B9CF-BC3C544D14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274" y="362166"/>
                  <a:ext cx="82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AEADAA-9DEF-4C52-9631-54ABD7220C1C}"/>
                    </a:ext>
                  </a:extLst>
                </p14:cNvPr>
                <p14:cNvContentPartPr/>
                <p14:nvPr/>
              </p14:nvContentPartPr>
              <p14:xfrm>
                <a:off x="2586354" y="454686"/>
                <a:ext cx="91800" cy="19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AEADAA-9DEF-4C52-9631-54ABD7220C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7354" y="445686"/>
                  <a:ext cx="109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B4F3DA-9E0E-4830-A14C-684C665CD0AA}"/>
                    </a:ext>
                  </a:extLst>
                </p14:cNvPr>
                <p14:cNvContentPartPr/>
                <p14:nvPr/>
              </p14:nvContentPartPr>
              <p14:xfrm>
                <a:off x="2593914" y="323286"/>
                <a:ext cx="113400" cy="1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B4F3DA-9E0E-4830-A14C-684C665CD0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5274" y="314646"/>
                  <a:ext cx="1310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BE9749-D17D-4E31-BF5D-C6665CFD6206}"/>
              </a:ext>
            </a:extLst>
          </p:cNvPr>
          <p:cNvGrpSpPr/>
          <p:nvPr/>
        </p:nvGrpSpPr>
        <p:grpSpPr>
          <a:xfrm>
            <a:off x="1507074" y="354966"/>
            <a:ext cx="775800" cy="255600"/>
            <a:chOff x="1507074" y="354966"/>
            <a:chExt cx="775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98F38E-6DC3-492A-9E4F-995E3AE1F116}"/>
                    </a:ext>
                  </a:extLst>
                </p14:cNvPr>
                <p14:cNvContentPartPr/>
                <p14:nvPr/>
              </p14:nvContentPartPr>
              <p14:xfrm>
                <a:off x="1507074" y="378726"/>
                <a:ext cx="175680" cy="198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98F38E-6DC3-492A-9E4F-995E3AE1F1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8074" y="369726"/>
                  <a:ext cx="19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462491-3CAB-46D7-8FDD-7275016B63EE}"/>
                    </a:ext>
                  </a:extLst>
                </p14:cNvPr>
                <p14:cNvContentPartPr/>
                <p14:nvPr/>
              </p14:nvContentPartPr>
              <p14:xfrm>
                <a:off x="1800474" y="371166"/>
                <a:ext cx="190440" cy="23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462491-3CAB-46D7-8FDD-7275016B63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1474" y="362166"/>
                  <a:ext cx="208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582CDE-E569-4F58-BCA3-4CFE64282218}"/>
                    </a:ext>
                  </a:extLst>
                </p14:cNvPr>
                <p14:cNvContentPartPr/>
                <p14:nvPr/>
              </p14:nvContentPartPr>
              <p14:xfrm>
                <a:off x="2189274" y="354966"/>
                <a:ext cx="93600" cy="23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582CDE-E569-4F58-BCA3-4CFE642822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0274" y="346326"/>
                  <a:ext cx="111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748DAE-8624-4F45-91BE-7A1142D2D9BB}"/>
                    </a:ext>
                  </a:extLst>
                </p14:cNvPr>
                <p14:cNvContentPartPr/>
                <p14:nvPr/>
              </p14:nvContentPartPr>
              <p14:xfrm>
                <a:off x="2010354" y="391686"/>
                <a:ext cx="51480" cy="1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748DAE-8624-4F45-91BE-7A1142D2D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1714" y="383046"/>
                  <a:ext cx="6912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7C35A1-25CE-4B72-93BE-19EB7CFBC9D3}"/>
                  </a:ext>
                </a:extLst>
              </p14:cNvPr>
              <p14:cNvContentPartPr/>
              <p14:nvPr/>
            </p14:nvContentPartPr>
            <p14:xfrm>
              <a:off x="892554" y="402126"/>
              <a:ext cx="20160" cy="171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7C35A1-25CE-4B72-93BE-19EB7CFBC9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3914" y="393486"/>
                <a:ext cx="378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E6FE07-D69D-468C-8A97-B749F87478E1}"/>
                  </a:ext>
                </a:extLst>
              </p14:cNvPr>
              <p14:cNvContentPartPr/>
              <p14:nvPr/>
            </p14:nvContentPartPr>
            <p14:xfrm>
              <a:off x="1090194" y="50076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E6FE07-D69D-468C-8A97-B749F8747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54" y="4921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501D17A-3992-4456-B326-9042E749C13D}"/>
              </a:ext>
            </a:extLst>
          </p:cNvPr>
          <p:cNvGrpSpPr/>
          <p:nvPr/>
        </p:nvGrpSpPr>
        <p:grpSpPr>
          <a:xfrm>
            <a:off x="3219234" y="370806"/>
            <a:ext cx="878040" cy="519480"/>
            <a:chOff x="3219234" y="370806"/>
            <a:chExt cx="87804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32CB0D-AFEF-4FA6-A968-F753AFDC9039}"/>
                    </a:ext>
                  </a:extLst>
                </p14:cNvPr>
                <p14:cNvContentPartPr/>
                <p14:nvPr/>
              </p14:nvContentPartPr>
              <p14:xfrm>
                <a:off x="3219234" y="370806"/>
                <a:ext cx="263520" cy="519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32CB0D-AFEF-4FA6-A968-F753AFDC90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10594" y="361806"/>
                  <a:ext cx="2811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AC956D-0011-4367-B3E5-758814FE01EA}"/>
                    </a:ext>
                  </a:extLst>
                </p14:cNvPr>
                <p14:cNvContentPartPr/>
                <p14:nvPr/>
              </p14:nvContentPartPr>
              <p14:xfrm>
                <a:off x="3581394" y="421206"/>
                <a:ext cx="515880" cy="174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AC956D-0011-4367-B3E5-758814FE01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72394" y="412566"/>
                  <a:ext cx="5335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2BD222-F341-4207-835B-564ADE56A591}"/>
              </a:ext>
            </a:extLst>
          </p:cNvPr>
          <p:cNvGrpSpPr/>
          <p:nvPr/>
        </p:nvGrpSpPr>
        <p:grpSpPr>
          <a:xfrm>
            <a:off x="4533234" y="409686"/>
            <a:ext cx="864000" cy="529200"/>
            <a:chOff x="4533234" y="409686"/>
            <a:chExt cx="864000" cy="5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2037D9-9A9F-4DF2-A5A4-42C3FD7C4326}"/>
                    </a:ext>
                  </a:extLst>
                </p14:cNvPr>
                <p14:cNvContentPartPr/>
                <p14:nvPr/>
              </p14:nvContentPartPr>
              <p14:xfrm>
                <a:off x="4533234" y="442446"/>
                <a:ext cx="13392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2037D9-9A9F-4DF2-A5A4-42C3FD7C43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24594" y="433446"/>
                  <a:ext cx="151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DE855D-FF20-4E4E-BABB-5FCA95B09A38}"/>
                    </a:ext>
                  </a:extLst>
                </p14:cNvPr>
                <p14:cNvContentPartPr/>
                <p14:nvPr/>
              </p14:nvContentPartPr>
              <p14:xfrm>
                <a:off x="4808994" y="421926"/>
                <a:ext cx="97560" cy="9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DE855D-FF20-4E4E-BABB-5FCA95B09A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00354" y="413286"/>
                  <a:ext cx="115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FB9A8E-AB37-4140-8A2A-73BEC3D7B17B}"/>
                    </a:ext>
                  </a:extLst>
                </p14:cNvPr>
                <p14:cNvContentPartPr/>
                <p14:nvPr/>
              </p14:nvContentPartPr>
              <p14:xfrm>
                <a:off x="4779834" y="414006"/>
                <a:ext cx="136080" cy="20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FB9A8E-AB37-4140-8A2A-73BEC3D7B1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70834" y="405366"/>
                  <a:ext cx="153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75C0DE-8497-44D3-B121-7735C961FAAC}"/>
                    </a:ext>
                  </a:extLst>
                </p14:cNvPr>
                <p14:cNvContentPartPr/>
                <p14:nvPr/>
              </p14:nvContentPartPr>
              <p14:xfrm>
                <a:off x="5072874" y="438126"/>
                <a:ext cx="48240" cy="500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75C0DE-8497-44D3-B121-7735C961FA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64234" y="429126"/>
                  <a:ext cx="658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EA6E62-CFB8-4707-8D3C-8ECFD3787777}"/>
                    </a:ext>
                  </a:extLst>
                </p14:cNvPr>
                <p14:cNvContentPartPr/>
                <p14:nvPr/>
              </p14:nvContentPartPr>
              <p14:xfrm>
                <a:off x="5105274" y="409686"/>
                <a:ext cx="162360" cy="9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EA6E62-CFB8-4707-8D3C-8ECFD37877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96274" y="401046"/>
                  <a:ext cx="180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3BE5A4-8FBB-4E96-9030-CFDFF984ABEE}"/>
                    </a:ext>
                  </a:extLst>
                </p14:cNvPr>
                <p14:cNvContentPartPr/>
                <p14:nvPr/>
              </p14:nvContentPartPr>
              <p14:xfrm>
                <a:off x="5310114" y="433806"/>
                <a:ext cx="87120" cy="154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3BE5A4-8FBB-4E96-9030-CFDFF984AB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01114" y="425166"/>
                  <a:ext cx="10476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198905-257E-4ED0-8CB6-A6EE8BC90394}"/>
                  </a:ext>
                </a:extLst>
              </p14:cNvPr>
              <p14:cNvContentPartPr/>
              <p14:nvPr/>
            </p14:nvContentPartPr>
            <p14:xfrm>
              <a:off x="5580114" y="591486"/>
              <a:ext cx="26640" cy="6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198905-257E-4ED0-8CB6-A6EE8BC903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71114" y="582846"/>
                <a:ext cx="442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71611B4-2531-40F4-B0DF-8C3107F88B2C}"/>
              </a:ext>
            </a:extLst>
          </p:cNvPr>
          <p:cNvGrpSpPr/>
          <p:nvPr/>
        </p:nvGrpSpPr>
        <p:grpSpPr>
          <a:xfrm>
            <a:off x="5831034" y="296286"/>
            <a:ext cx="1171800" cy="299520"/>
            <a:chOff x="5831034" y="296286"/>
            <a:chExt cx="11718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3AF094-EE13-498C-9768-A5455521795D}"/>
                    </a:ext>
                  </a:extLst>
                </p14:cNvPr>
                <p14:cNvContentPartPr/>
                <p14:nvPr/>
              </p14:nvContentPartPr>
              <p14:xfrm>
                <a:off x="5942634" y="296286"/>
                <a:ext cx="1980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3AF094-EE13-498C-9768-A545552179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33634" y="287646"/>
                  <a:ext cx="37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C8735A-E56F-4565-85EA-9727676935AF}"/>
                    </a:ext>
                  </a:extLst>
                </p14:cNvPr>
                <p14:cNvContentPartPr/>
                <p14:nvPr/>
              </p14:nvContentPartPr>
              <p14:xfrm>
                <a:off x="5831034" y="313926"/>
                <a:ext cx="288720" cy="24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C8735A-E56F-4565-85EA-9727676935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22394" y="305286"/>
                  <a:ext cx="306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2B3171-9834-4811-AE98-813B5F8CAEA6}"/>
                    </a:ext>
                  </a:extLst>
                </p14:cNvPr>
                <p14:cNvContentPartPr/>
                <p14:nvPr/>
              </p14:nvContentPartPr>
              <p14:xfrm>
                <a:off x="6163314" y="402126"/>
                <a:ext cx="51120" cy="16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2B3171-9834-4811-AE98-813B5F8CAE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54674" y="393486"/>
                  <a:ext cx="68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976792-D54D-4B10-A859-9F95E871324D}"/>
                    </a:ext>
                  </a:extLst>
                </p14:cNvPr>
                <p14:cNvContentPartPr/>
                <p14:nvPr/>
              </p14:nvContentPartPr>
              <p14:xfrm>
                <a:off x="6325674" y="433806"/>
                <a:ext cx="100800" cy="9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976792-D54D-4B10-A859-9F95E87132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17034" y="425166"/>
                  <a:ext cx="118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3A333A-C3BC-4093-85DE-C535CF76F6E5}"/>
                    </a:ext>
                  </a:extLst>
                </p14:cNvPr>
                <p14:cNvContentPartPr/>
                <p14:nvPr/>
              </p14:nvContentPartPr>
              <p14:xfrm>
                <a:off x="6575874" y="485646"/>
                <a:ext cx="159840" cy="11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3A333A-C3BC-4093-85DE-C535CF76F6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67234" y="476646"/>
                  <a:ext cx="177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D38AE4-3E4B-408A-92C1-3B24D859EB99}"/>
                    </a:ext>
                  </a:extLst>
                </p14:cNvPr>
                <p14:cNvContentPartPr/>
                <p14:nvPr/>
              </p14:nvContentPartPr>
              <p14:xfrm>
                <a:off x="6856314" y="297366"/>
                <a:ext cx="146520" cy="236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D38AE4-3E4B-408A-92C1-3B24D859EB9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47674" y="288726"/>
                  <a:ext cx="16416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A17EBA-9177-433A-A4D2-021D9E8692DA}"/>
              </a:ext>
            </a:extLst>
          </p:cNvPr>
          <p:cNvGrpSpPr/>
          <p:nvPr/>
        </p:nvGrpSpPr>
        <p:grpSpPr>
          <a:xfrm>
            <a:off x="7213074" y="233646"/>
            <a:ext cx="1151280" cy="441360"/>
            <a:chOff x="7213074" y="233646"/>
            <a:chExt cx="115128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2B0B2F-CDC0-4656-9119-7F5872FB21D6}"/>
                    </a:ext>
                  </a:extLst>
                </p14:cNvPr>
                <p14:cNvContentPartPr/>
                <p14:nvPr/>
              </p14:nvContentPartPr>
              <p14:xfrm>
                <a:off x="7386954" y="268566"/>
                <a:ext cx="63720" cy="30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2B0B2F-CDC0-4656-9119-7F5872FB21D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77954" y="259566"/>
                  <a:ext cx="81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DBD273-8EB0-4281-AB48-4F3B8DD71D81}"/>
                    </a:ext>
                  </a:extLst>
                </p14:cNvPr>
                <p14:cNvContentPartPr/>
                <p14:nvPr/>
              </p14:nvContentPartPr>
              <p14:xfrm>
                <a:off x="7260234" y="557286"/>
                <a:ext cx="370080" cy="117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DBD273-8EB0-4281-AB48-4F3B8DD71D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51594" y="548646"/>
                  <a:ext cx="387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D2C1C-C022-49EE-9FCB-A5CFE1068144}"/>
                    </a:ext>
                  </a:extLst>
                </p14:cNvPr>
                <p14:cNvContentPartPr/>
                <p14:nvPr/>
              </p14:nvContentPartPr>
              <p14:xfrm>
                <a:off x="7213074" y="233646"/>
                <a:ext cx="318600" cy="15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D2C1C-C022-49EE-9FCB-A5CFE106814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04434" y="225006"/>
                  <a:ext cx="336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1803C3-C310-4466-A61F-25799AAE7E9D}"/>
                    </a:ext>
                  </a:extLst>
                </p14:cNvPr>
                <p14:cNvContentPartPr/>
                <p14:nvPr/>
              </p14:nvContentPartPr>
              <p14:xfrm>
                <a:off x="7710234" y="461526"/>
                <a:ext cx="204840" cy="18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1803C3-C310-4466-A61F-25799AAE7E9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01594" y="452526"/>
                  <a:ext cx="222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FA601E-EB84-4358-A6E8-FE666162B921}"/>
                    </a:ext>
                  </a:extLst>
                </p14:cNvPr>
                <p14:cNvContentPartPr/>
                <p14:nvPr/>
              </p14:nvContentPartPr>
              <p14:xfrm>
                <a:off x="8026314" y="456486"/>
                <a:ext cx="127440" cy="128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FA601E-EB84-4358-A6E8-FE666162B9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17314" y="447846"/>
                  <a:ext cx="145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4EE785-8568-42DE-BA28-30BB91A10780}"/>
                    </a:ext>
                  </a:extLst>
                </p14:cNvPr>
                <p14:cNvContentPartPr/>
                <p14:nvPr/>
              </p14:nvContentPartPr>
              <p14:xfrm>
                <a:off x="8194794" y="245526"/>
                <a:ext cx="92520" cy="303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4EE785-8568-42DE-BA28-30BB91A107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85794" y="236526"/>
                  <a:ext cx="110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CAAB85-2389-4460-9916-728CC686E0EA}"/>
                    </a:ext>
                  </a:extLst>
                </p14:cNvPr>
                <p14:cNvContentPartPr/>
                <p14:nvPr/>
              </p14:nvContentPartPr>
              <p14:xfrm>
                <a:off x="8176434" y="383046"/>
                <a:ext cx="187920" cy="14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CAAB85-2389-4460-9916-728CC686E0E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67794" y="374046"/>
                  <a:ext cx="20556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9A57A2-A816-478C-B7C2-919550095042}"/>
                  </a:ext>
                </a:extLst>
              </p14:cNvPr>
              <p14:cNvContentPartPr/>
              <p14:nvPr/>
            </p14:nvContentPartPr>
            <p14:xfrm>
              <a:off x="3700554" y="1246326"/>
              <a:ext cx="56160" cy="1477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9A57A2-A816-478C-B7C2-9195500950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91914" y="1237686"/>
                <a:ext cx="73800" cy="14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BB3C159-3925-4480-B7F0-D58E18C5859E}"/>
                  </a:ext>
                </a:extLst>
              </p14:cNvPr>
              <p14:cNvContentPartPr/>
              <p14:nvPr/>
            </p14:nvContentPartPr>
            <p14:xfrm>
              <a:off x="3786594" y="1183686"/>
              <a:ext cx="1776960" cy="84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BB3C159-3925-4480-B7F0-D58E18C5859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77594" y="1175046"/>
                <a:ext cx="179460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5E96AD2-5D3B-4F38-875C-52625AEDF401}"/>
              </a:ext>
            </a:extLst>
          </p:cNvPr>
          <p:cNvGrpSpPr/>
          <p:nvPr/>
        </p:nvGrpSpPr>
        <p:grpSpPr>
          <a:xfrm>
            <a:off x="2833314" y="1213566"/>
            <a:ext cx="587520" cy="287640"/>
            <a:chOff x="2833314" y="1213566"/>
            <a:chExt cx="58752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4DF04E-F028-4AE5-9C51-2EFBFC5CBE5D}"/>
                    </a:ext>
                  </a:extLst>
                </p14:cNvPr>
                <p14:cNvContentPartPr/>
                <p14:nvPr/>
              </p14:nvContentPartPr>
              <p14:xfrm>
                <a:off x="2833314" y="1232286"/>
                <a:ext cx="435600" cy="26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4DF04E-F028-4AE5-9C51-2EFBFC5CBE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24314" y="1223646"/>
                  <a:ext cx="453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8DD969-9A72-43AE-A104-FDC88974ACAE}"/>
                    </a:ext>
                  </a:extLst>
                </p14:cNvPr>
                <p14:cNvContentPartPr/>
                <p14:nvPr/>
              </p14:nvContentPartPr>
              <p14:xfrm>
                <a:off x="3411114" y="1213566"/>
                <a:ext cx="9720" cy="174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8DD969-9A72-43AE-A104-FDC88974ACA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02474" y="1204566"/>
                  <a:ext cx="2736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A8CBB6C-13D9-4337-9811-507CD57F3A4F}"/>
                  </a:ext>
                </a:extLst>
              </p14:cNvPr>
              <p14:cNvContentPartPr/>
              <p14:nvPr/>
            </p14:nvContentPartPr>
            <p14:xfrm>
              <a:off x="2780394" y="1735926"/>
              <a:ext cx="437400" cy="31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A8CBB6C-13D9-4337-9811-507CD57F3A4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71394" y="1726926"/>
                <a:ext cx="4550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E76C69A-C40A-42B4-A26F-E3D5A9F590F6}"/>
                  </a:ext>
                </a:extLst>
              </p14:cNvPr>
              <p14:cNvContentPartPr/>
              <p14:nvPr/>
            </p14:nvContentPartPr>
            <p14:xfrm>
              <a:off x="3345594" y="1720806"/>
              <a:ext cx="236160" cy="299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E76C69A-C40A-42B4-A26F-E3D5A9F590F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36954" y="1711806"/>
                <a:ext cx="25380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B6B6D684-D23A-424D-8FA9-116DCA2F5CF3}"/>
              </a:ext>
            </a:extLst>
          </p:cNvPr>
          <p:cNvGrpSpPr/>
          <p:nvPr/>
        </p:nvGrpSpPr>
        <p:grpSpPr>
          <a:xfrm>
            <a:off x="3911514" y="981006"/>
            <a:ext cx="297000" cy="359640"/>
            <a:chOff x="3911514" y="981006"/>
            <a:chExt cx="29700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C89E41-19C0-4400-B7BA-A1B45685AC40}"/>
                    </a:ext>
                  </a:extLst>
                </p14:cNvPr>
                <p14:cNvContentPartPr/>
                <p14:nvPr/>
              </p14:nvContentPartPr>
              <p14:xfrm>
                <a:off x="3911514" y="1003686"/>
                <a:ext cx="147960" cy="336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C89E41-19C0-4400-B7BA-A1B45685AC4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02874" y="995046"/>
                  <a:ext cx="165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9C5092-AB85-4DD9-8AA6-B080836F6BF4}"/>
                    </a:ext>
                  </a:extLst>
                </p14:cNvPr>
                <p14:cNvContentPartPr/>
                <p14:nvPr/>
              </p14:nvContentPartPr>
              <p14:xfrm>
                <a:off x="4173234" y="981006"/>
                <a:ext cx="35280" cy="16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9C5092-AB85-4DD9-8AA6-B080836F6B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64234" y="972366"/>
                  <a:ext cx="5292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AAA301-A746-4D88-8793-9F11B616A541}"/>
              </a:ext>
            </a:extLst>
          </p:cNvPr>
          <p:cNvGrpSpPr/>
          <p:nvPr/>
        </p:nvGrpSpPr>
        <p:grpSpPr>
          <a:xfrm>
            <a:off x="4614234" y="942846"/>
            <a:ext cx="370080" cy="483840"/>
            <a:chOff x="4614234" y="942846"/>
            <a:chExt cx="3700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E45CD6-F853-41C2-B2F8-2BF8F14313B5}"/>
                    </a:ext>
                  </a:extLst>
                </p14:cNvPr>
                <p14:cNvContentPartPr/>
                <p14:nvPr/>
              </p14:nvContentPartPr>
              <p14:xfrm>
                <a:off x="4614234" y="985686"/>
                <a:ext cx="137520" cy="441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E45CD6-F853-41C2-B2F8-2BF8F14313B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05234" y="977046"/>
                  <a:ext cx="1551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8EDA77-6A2B-4E11-833B-921A0B535D1C}"/>
                    </a:ext>
                  </a:extLst>
                </p14:cNvPr>
                <p14:cNvContentPartPr/>
                <p14:nvPr/>
              </p14:nvContentPartPr>
              <p14:xfrm>
                <a:off x="4808994" y="942846"/>
                <a:ext cx="175320" cy="150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8EDA77-6A2B-4E11-833B-921A0B535D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00354" y="934206"/>
                  <a:ext cx="1929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EAEA47-56A0-4703-8563-392D84215C7F}"/>
              </a:ext>
            </a:extLst>
          </p:cNvPr>
          <p:cNvGrpSpPr/>
          <p:nvPr/>
        </p:nvGrpSpPr>
        <p:grpSpPr>
          <a:xfrm>
            <a:off x="5387874" y="1003326"/>
            <a:ext cx="2160" cy="29520"/>
            <a:chOff x="5387874" y="1003326"/>
            <a:chExt cx="216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DA59D4-A439-416C-A0FB-43EB183E9FE4}"/>
                    </a:ext>
                  </a:extLst>
                </p14:cNvPr>
                <p14:cNvContentPartPr/>
                <p14:nvPr/>
              </p14:nvContentPartPr>
              <p14:xfrm>
                <a:off x="5389314" y="1032486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DA59D4-A439-416C-A0FB-43EB183E9F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0674" y="10234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03059C-D0C1-4DB4-975E-DB94920B558D}"/>
                    </a:ext>
                  </a:extLst>
                </p14:cNvPr>
                <p14:cNvContentPartPr/>
                <p14:nvPr/>
              </p14:nvContentPartPr>
              <p14:xfrm>
                <a:off x="5387874" y="1003326"/>
                <a:ext cx="2160" cy="2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03059C-D0C1-4DB4-975E-DB94920B55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8874" y="994326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990DB31-F500-489A-99B0-A7ED020336C1}"/>
                  </a:ext>
                </a:extLst>
              </p14:cNvPr>
              <p14:cNvContentPartPr/>
              <p14:nvPr/>
            </p14:nvContentPartPr>
            <p14:xfrm>
              <a:off x="5823474" y="1052286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90DB31-F500-489A-99B0-A7ED02033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4474" y="1043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12CE01D-2C45-4C3E-8F84-DB33ECFEFB6F}"/>
                  </a:ext>
                </a:extLst>
              </p14:cNvPr>
              <p14:cNvContentPartPr/>
              <p14:nvPr/>
            </p14:nvContentPartPr>
            <p14:xfrm>
              <a:off x="6210114" y="1032486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12CE01D-2C45-4C3E-8F84-DB33ECFEF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1474" y="10234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E7A1EC8-745E-4932-9881-DE58C84DBB2B}"/>
                  </a:ext>
                </a:extLst>
              </p14:cNvPr>
              <p14:cNvContentPartPr/>
              <p14:nvPr/>
            </p14:nvContentPartPr>
            <p14:xfrm>
              <a:off x="6447354" y="1103046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E7A1EC8-745E-4932-9881-DE58C84DB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8354" y="10940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63157E-DBE0-4512-A959-2071422FCE8B}"/>
                  </a:ext>
                </a:extLst>
              </p14:cNvPr>
              <p14:cNvContentPartPr/>
              <p14:nvPr/>
            </p14:nvContentPartPr>
            <p14:xfrm>
              <a:off x="938634" y="3517566"/>
              <a:ext cx="156960" cy="230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63157E-DBE0-4512-A959-2071422FCE8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9994" y="3508566"/>
                <a:ext cx="174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45773F8-A077-4A46-8AEE-4CCB2E38F192}"/>
                  </a:ext>
                </a:extLst>
              </p14:cNvPr>
              <p14:cNvContentPartPr/>
              <p14:nvPr/>
            </p14:nvContentPartPr>
            <p14:xfrm>
              <a:off x="1338594" y="3677766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45773F8-A077-4A46-8AEE-4CCB2E38F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954" y="36691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E58D712-478B-47ED-94F0-1896359AFFA5}"/>
              </a:ext>
            </a:extLst>
          </p:cNvPr>
          <p:cNvGrpSpPr/>
          <p:nvPr/>
        </p:nvGrpSpPr>
        <p:grpSpPr>
          <a:xfrm>
            <a:off x="1779234" y="3408846"/>
            <a:ext cx="1208160" cy="641520"/>
            <a:chOff x="1779234" y="3408846"/>
            <a:chExt cx="120816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801792-B33C-48CF-91DA-FBE4BD49BF94}"/>
                    </a:ext>
                  </a:extLst>
                </p14:cNvPr>
                <p14:cNvContentPartPr/>
                <p14:nvPr/>
              </p14:nvContentPartPr>
              <p14:xfrm>
                <a:off x="1779234" y="3408846"/>
                <a:ext cx="306000" cy="36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801792-B33C-48CF-91DA-FBE4BD49BF9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70234" y="3400206"/>
                  <a:ext cx="323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59420D3-04D2-4C0C-932B-2DFA22F71012}"/>
                    </a:ext>
                  </a:extLst>
                </p14:cNvPr>
                <p14:cNvContentPartPr/>
                <p14:nvPr/>
              </p14:nvContentPartPr>
              <p14:xfrm>
                <a:off x="2223114" y="3540246"/>
                <a:ext cx="156240" cy="188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59420D3-04D2-4C0C-932B-2DFA22F7101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14474" y="3531246"/>
                  <a:ext cx="173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18B3D8-1DE7-4147-A7AC-895F56337BB2}"/>
                    </a:ext>
                  </a:extLst>
                </p14:cNvPr>
                <p14:cNvContentPartPr/>
                <p14:nvPr/>
              </p14:nvContentPartPr>
              <p14:xfrm>
                <a:off x="2537034" y="3500646"/>
                <a:ext cx="178920" cy="19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18B3D8-1DE7-4147-A7AC-895F56337B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28394" y="3491646"/>
                  <a:ext cx="196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B95629-9D95-43C4-A73C-D83E413B574A}"/>
                    </a:ext>
                  </a:extLst>
                </p14:cNvPr>
                <p14:cNvContentPartPr/>
                <p14:nvPr/>
              </p14:nvContentPartPr>
              <p14:xfrm>
                <a:off x="2777154" y="3522966"/>
                <a:ext cx="210240" cy="527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B95629-9D95-43C4-A73C-D83E413B574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68514" y="3514326"/>
                  <a:ext cx="227880" cy="54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E8949E7-AB02-48B5-8AAA-E8BDEF8C0A13}"/>
                  </a:ext>
                </a:extLst>
              </p14:cNvPr>
              <p14:cNvContentPartPr/>
              <p14:nvPr/>
            </p14:nvContentPartPr>
            <p14:xfrm>
              <a:off x="3357114" y="3701166"/>
              <a:ext cx="78120" cy="179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E8949E7-AB02-48B5-8AAA-E8BDEF8C0A1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348474" y="3692526"/>
                <a:ext cx="9576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3D6A7F6A-DAE7-4A9E-A1E2-69544A664CA4}"/>
              </a:ext>
            </a:extLst>
          </p:cNvPr>
          <p:cNvGrpSpPr/>
          <p:nvPr/>
        </p:nvGrpSpPr>
        <p:grpSpPr>
          <a:xfrm>
            <a:off x="3809994" y="3189606"/>
            <a:ext cx="1706760" cy="540720"/>
            <a:chOff x="3809994" y="3189606"/>
            <a:chExt cx="170676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002742-07BA-4C7F-8F64-9D1915BC6ED7}"/>
                    </a:ext>
                  </a:extLst>
                </p14:cNvPr>
                <p14:cNvContentPartPr/>
                <p14:nvPr/>
              </p14:nvContentPartPr>
              <p14:xfrm>
                <a:off x="3885234" y="3189606"/>
                <a:ext cx="16200" cy="540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002742-07BA-4C7F-8F64-9D1915BC6E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76234" y="3180966"/>
                  <a:ext cx="338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D4DCBED-DA1E-403A-91B6-12ED2E3DAC46}"/>
                    </a:ext>
                  </a:extLst>
                </p14:cNvPr>
                <p14:cNvContentPartPr/>
                <p14:nvPr/>
              </p14:nvContentPartPr>
              <p14:xfrm>
                <a:off x="3809994" y="3216606"/>
                <a:ext cx="240120" cy="155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D4DCBED-DA1E-403A-91B6-12ED2E3DAC4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00994" y="3207606"/>
                  <a:ext cx="257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557C58-23FF-4C24-A7D2-F98E71FE4834}"/>
                    </a:ext>
                  </a:extLst>
                </p14:cNvPr>
                <p14:cNvContentPartPr/>
                <p14:nvPr/>
              </p14:nvContentPartPr>
              <p14:xfrm>
                <a:off x="4122114" y="3453486"/>
                <a:ext cx="8280" cy="217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557C58-23FF-4C24-A7D2-F98E71FE48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13114" y="3444486"/>
                  <a:ext cx="25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6E8036-62D7-4CF1-979F-E1CF2BDF0C8A}"/>
                    </a:ext>
                  </a:extLst>
                </p14:cNvPr>
                <p14:cNvContentPartPr/>
                <p14:nvPr/>
              </p14:nvContentPartPr>
              <p14:xfrm>
                <a:off x="4094034" y="3398046"/>
                <a:ext cx="255600" cy="27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6E8036-62D7-4CF1-979F-E1CF2BDF0C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85394" y="3389406"/>
                  <a:ext cx="273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E30971-9FAD-46DB-B523-781D85D6F8D2}"/>
                    </a:ext>
                  </a:extLst>
                </p14:cNvPr>
                <p14:cNvContentPartPr/>
                <p14:nvPr/>
              </p14:nvContentPartPr>
              <p14:xfrm>
                <a:off x="4402194" y="3378606"/>
                <a:ext cx="52560" cy="249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E30971-9FAD-46DB-B523-781D85D6F8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93194" y="3369966"/>
                  <a:ext cx="70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10ECE5-5183-4EBA-9A60-6307979493A2}"/>
                    </a:ext>
                  </a:extLst>
                </p14:cNvPr>
                <p14:cNvContentPartPr/>
                <p14:nvPr/>
              </p14:nvContentPartPr>
              <p14:xfrm>
                <a:off x="4629354" y="3387966"/>
                <a:ext cx="180360" cy="249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10ECE5-5183-4EBA-9A60-6307979493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20354" y="3379326"/>
                  <a:ext cx="19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43A064-135F-4F96-8664-87B04AD03C6E}"/>
                    </a:ext>
                  </a:extLst>
                </p14:cNvPr>
                <p14:cNvContentPartPr/>
                <p14:nvPr/>
              </p14:nvContentPartPr>
              <p14:xfrm>
                <a:off x="4986474" y="3357726"/>
                <a:ext cx="530280" cy="273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43A064-135F-4F96-8664-87B04AD03C6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77834" y="3349086"/>
                  <a:ext cx="54792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304FBA-563F-4DEC-B002-1B23A1B0CC9C}"/>
              </a:ext>
            </a:extLst>
          </p:cNvPr>
          <p:cNvGrpSpPr/>
          <p:nvPr/>
        </p:nvGrpSpPr>
        <p:grpSpPr>
          <a:xfrm>
            <a:off x="3078834" y="4063686"/>
            <a:ext cx="918360" cy="439560"/>
            <a:chOff x="3078834" y="4063686"/>
            <a:chExt cx="91836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3C77635-2853-4544-91C2-5577AA77F313}"/>
                    </a:ext>
                  </a:extLst>
                </p14:cNvPr>
                <p14:cNvContentPartPr/>
                <p14:nvPr/>
              </p14:nvContentPartPr>
              <p14:xfrm>
                <a:off x="3078834" y="4063686"/>
                <a:ext cx="597240" cy="401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3C77635-2853-4544-91C2-5577AA77F31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69834" y="4055046"/>
                  <a:ext cx="614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779BE1-AD6F-44B2-98D4-7ED443A1E278}"/>
                    </a:ext>
                  </a:extLst>
                </p14:cNvPr>
                <p14:cNvContentPartPr/>
                <p14:nvPr/>
              </p14:nvContentPartPr>
              <p14:xfrm>
                <a:off x="3778314" y="4272486"/>
                <a:ext cx="12600" cy="22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779BE1-AD6F-44B2-98D4-7ED443A1E27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69674" y="4263486"/>
                  <a:ext cx="30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192254-6D7A-4A3A-9F24-F628F86C973B}"/>
                    </a:ext>
                  </a:extLst>
                </p14:cNvPr>
                <p14:cNvContentPartPr/>
                <p14:nvPr/>
              </p14:nvContentPartPr>
              <p14:xfrm>
                <a:off x="3770394" y="4264566"/>
                <a:ext cx="226800" cy="238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192254-6D7A-4A3A-9F24-F628F86C973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61754" y="4255566"/>
                  <a:ext cx="24444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1CA8DE2-FF42-46AE-B79A-05ACDB29A31B}"/>
                  </a:ext>
                </a:extLst>
              </p14:cNvPr>
              <p14:cNvContentPartPr/>
              <p14:nvPr/>
            </p14:nvContentPartPr>
            <p14:xfrm>
              <a:off x="4333794" y="4097526"/>
              <a:ext cx="264240" cy="279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1CA8DE2-FF42-46AE-B79A-05ACDB29A31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325154" y="4088526"/>
                <a:ext cx="2818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1BC8F40-FDF2-48A9-B743-71DD9D4259A1}"/>
                  </a:ext>
                </a:extLst>
              </p14:cNvPr>
              <p14:cNvContentPartPr/>
              <p14:nvPr/>
            </p14:nvContentPartPr>
            <p14:xfrm>
              <a:off x="4709994" y="4161966"/>
              <a:ext cx="248040" cy="189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1BC8F40-FDF2-48A9-B743-71DD9D4259A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701354" y="4152966"/>
                <a:ext cx="265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F01A35A-8B6A-4C87-B2D4-DCA891498488}"/>
                  </a:ext>
                </a:extLst>
              </p14:cNvPr>
              <p14:cNvContentPartPr/>
              <p14:nvPr/>
            </p14:nvContentPartPr>
            <p14:xfrm>
              <a:off x="5061714" y="3863166"/>
              <a:ext cx="68400" cy="421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F01A35A-8B6A-4C87-B2D4-DCA89149848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052714" y="3854166"/>
                <a:ext cx="860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3A81AFA-6EEA-48DF-8704-394A80C6A5C8}"/>
                  </a:ext>
                </a:extLst>
              </p14:cNvPr>
              <p14:cNvContentPartPr/>
              <p14:nvPr/>
            </p14:nvContentPartPr>
            <p14:xfrm>
              <a:off x="4954794" y="4079166"/>
              <a:ext cx="376200" cy="95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3A81AFA-6EEA-48DF-8704-394A80C6A5C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946154" y="4070166"/>
                <a:ext cx="3938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B4AF8F6-08CB-4B0C-BCD4-E2A66FCD9EE7}"/>
                  </a:ext>
                </a:extLst>
              </p14:cNvPr>
              <p14:cNvContentPartPr/>
              <p14:nvPr/>
            </p14:nvContentPartPr>
            <p14:xfrm>
              <a:off x="5392914" y="4024446"/>
              <a:ext cx="30960" cy="198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B4AF8F6-08CB-4B0C-BCD4-E2A66FCD9EE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384274" y="4015446"/>
                <a:ext cx="48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283049A-9390-4357-991D-F401B469D1B3}"/>
                  </a:ext>
                </a:extLst>
              </p14:cNvPr>
              <p14:cNvContentPartPr/>
              <p14:nvPr/>
            </p14:nvContentPartPr>
            <p14:xfrm>
              <a:off x="5353674" y="3870726"/>
              <a:ext cx="2160" cy="11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283049A-9390-4357-991D-F401B469D1B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44674" y="3862086"/>
                <a:ext cx="198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B04AC22-7F0F-4219-9D61-D1E20FD094A3}"/>
              </a:ext>
            </a:extLst>
          </p:cNvPr>
          <p:cNvGrpSpPr/>
          <p:nvPr/>
        </p:nvGrpSpPr>
        <p:grpSpPr>
          <a:xfrm>
            <a:off x="5659674" y="3783246"/>
            <a:ext cx="1681920" cy="426960"/>
            <a:chOff x="5659674" y="3783246"/>
            <a:chExt cx="168192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81EC9A-6BE9-4951-A045-7CF0BD2CA181}"/>
                    </a:ext>
                  </a:extLst>
                </p14:cNvPr>
                <p14:cNvContentPartPr/>
                <p14:nvPr/>
              </p14:nvContentPartPr>
              <p14:xfrm>
                <a:off x="5659674" y="3894126"/>
                <a:ext cx="172080" cy="316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81EC9A-6BE9-4951-A045-7CF0BD2CA18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50674" y="3885486"/>
                  <a:ext cx="189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E97D50-A941-42F2-8CC6-A0CF51A25B0D}"/>
                    </a:ext>
                  </a:extLst>
                </p14:cNvPr>
                <p14:cNvContentPartPr/>
                <p14:nvPr/>
              </p14:nvContentPartPr>
              <p14:xfrm>
                <a:off x="5961714" y="3881166"/>
                <a:ext cx="264600" cy="276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E97D50-A941-42F2-8CC6-A0CF51A25B0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53074" y="3872526"/>
                  <a:ext cx="282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C1532C-6707-4F47-B5BF-BA465D93F0BB}"/>
                    </a:ext>
                  </a:extLst>
                </p14:cNvPr>
                <p14:cNvContentPartPr/>
                <p14:nvPr/>
              </p14:nvContentPartPr>
              <p14:xfrm>
                <a:off x="6261594" y="3874686"/>
                <a:ext cx="309240" cy="252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C1532C-6707-4F47-B5BF-BA465D93F0B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52594" y="3865686"/>
                  <a:ext cx="326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7B3CB5-FF48-45FC-B965-8364F142C69F}"/>
                    </a:ext>
                  </a:extLst>
                </p14:cNvPr>
                <p14:cNvContentPartPr/>
                <p14:nvPr/>
              </p14:nvContentPartPr>
              <p14:xfrm>
                <a:off x="6675594" y="3783246"/>
                <a:ext cx="666000" cy="352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7B3CB5-FF48-45FC-B965-8364F142C69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66594" y="3774606"/>
                  <a:ext cx="68364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F1900C-1F80-4EBE-9E7C-C804D366AC4D}"/>
                  </a:ext>
                </a:extLst>
              </p14:cNvPr>
              <p14:cNvContentPartPr/>
              <p14:nvPr/>
            </p14:nvContentPartPr>
            <p14:xfrm>
              <a:off x="6447354" y="3452766"/>
              <a:ext cx="48240" cy="96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F1900C-1F80-4EBE-9E7C-C804D366AC4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438354" y="3443766"/>
                <a:ext cx="658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0772543-7157-4D6E-A523-8B5DA06031C2}"/>
              </a:ext>
            </a:extLst>
          </p:cNvPr>
          <p:cNvGrpSpPr/>
          <p:nvPr/>
        </p:nvGrpSpPr>
        <p:grpSpPr>
          <a:xfrm>
            <a:off x="6858114" y="2890446"/>
            <a:ext cx="1697760" cy="799920"/>
            <a:chOff x="6858114" y="2890446"/>
            <a:chExt cx="1697760" cy="79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ED11144-8922-4DA5-847B-72EB22D49F30}"/>
                    </a:ext>
                  </a:extLst>
                </p14:cNvPr>
                <p14:cNvContentPartPr/>
                <p14:nvPr/>
              </p14:nvContentPartPr>
              <p14:xfrm>
                <a:off x="6858114" y="3020046"/>
                <a:ext cx="290520" cy="45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ED11144-8922-4DA5-847B-72EB22D49F3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49474" y="3011406"/>
                  <a:ext cx="3081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2CFCF4-3C01-478C-AC38-01829AC2619F}"/>
                    </a:ext>
                  </a:extLst>
                </p14:cNvPr>
                <p14:cNvContentPartPr/>
                <p14:nvPr/>
              </p14:nvContentPartPr>
              <p14:xfrm>
                <a:off x="7277514" y="3268446"/>
                <a:ext cx="192240" cy="421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2CFCF4-3C01-478C-AC38-01829AC261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68514" y="3259446"/>
                  <a:ext cx="209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B31AE5-72E3-43FA-85CF-FBAF7196EE02}"/>
                    </a:ext>
                  </a:extLst>
                </p14:cNvPr>
                <p14:cNvContentPartPr/>
                <p14:nvPr/>
              </p14:nvContentPartPr>
              <p14:xfrm>
                <a:off x="7622754" y="3016446"/>
                <a:ext cx="36720" cy="491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B31AE5-72E3-43FA-85CF-FBAF7196EE0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13754" y="3007806"/>
                  <a:ext cx="543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3CB5FB4-CDB7-449C-A0ED-8F78A4FF25C2}"/>
                    </a:ext>
                  </a:extLst>
                </p14:cNvPr>
                <p14:cNvContentPartPr/>
                <p14:nvPr/>
              </p14:nvContentPartPr>
              <p14:xfrm>
                <a:off x="7568394" y="2994846"/>
                <a:ext cx="217080" cy="12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3CB5FB4-CDB7-449C-A0ED-8F78A4FF25C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59394" y="2986206"/>
                  <a:ext cx="234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A40D34-5E3B-432E-B533-C95F0C8050FF}"/>
                    </a:ext>
                  </a:extLst>
                </p14:cNvPr>
                <p14:cNvContentPartPr/>
                <p14:nvPr/>
              </p14:nvContentPartPr>
              <p14:xfrm>
                <a:off x="7615914" y="3195366"/>
                <a:ext cx="182520" cy="59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A40D34-5E3B-432E-B533-C95F0C8050F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07274" y="3186726"/>
                  <a:ext cx="200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D9287D8-7D3B-48FA-BC2C-EB6924361B00}"/>
                    </a:ext>
                  </a:extLst>
                </p14:cNvPr>
                <p14:cNvContentPartPr/>
                <p14:nvPr/>
              </p14:nvContentPartPr>
              <p14:xfrm>
                <a:off x="7879794" y="3200046"/>
                <a:ext cx="116640" cy="165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D9287D8-7D3B-48FA-BC2C-EB6924361B0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70794" y="3191046"/>
                  <a:ext cx="134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CD4E9A-6BD6-4524-98A7-D19366680FC7}"/>
                    </a:ext>
                  </a:extLst>
                </p14:cNvPr>
                <p14:cNvContentPartPr/>
                <p14:nvPr/>
              </p14:nvContentPartPr>
              <p14:xfrm>
                <a:off x="8081754" y="2890446"/>
                <a:ext cx="133920" cy="56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CD4E9A-6BD6-4524-98A7-D19366680F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72754" y="2881806"/>
                  <a:ext cx="15156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4C86071-EED9-4A6A-98A1-5353BF56D829}"/>
                    </a:ext>
                  </a:extLst>
                </p14:cNvPr>
                <p14:cNvContentPartPr/>
                <p14:nvPr/>
              </p14:nvContentPartPr>
              <p14:xfrm>
                <a:off x="8343834" y="2948046"/>
                <a:ext cx="212040" cy="462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4C86071-EED9-4A6A-98A1-5353BF56D82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35194" y="2939046"/>
                  <a:ext cx="22968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06935B8-4B9F-4539-BB5A-14FF8DB6DC51}"/>
              </a:ext>
            </a:extLst>
          </p:cNvPr>
          <p:cNvGrpSpPr/>
          <p:nvPr/>
        </p:nvGrpSpPr>
        <p:grpSpPr>
          <a:xfrm>
            <a:off x="8799954" y="2851206"/>
            <a:ext cx="640440" cy="413280"/>
            <a:chOff x="8799954" y="2851206"/>
            <a:chExt cx="64044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E8149A-6DD0-450F-B9CC-49D1AC125E8C}"/>
                    </a:ext>
                  </a:extLst>
                </p14:cNvPr>
                <p14:cNvContentPartPr/>
                <p14:nvPr/>
              </p14:nvContentPartPr>
              <p14:xfrm>
                <a:off x="8799954" y="2957406"/>
                <a:ext cx="158400" cy="300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E8149A-6DD0-450F-B9CC-49D1AC125E8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791314" y="2948766"/>
                  <a:ext cx="176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A6683BF-A44E-47FD-9DEA-6CE1A8CA9943}"/>
                    </a:ext>
                  </a:extLst>
                </p14:cNvPr>
                <p14:cNvContentPartPr/>
                <p14:nvPr/>
              </p14:nvContentPartPr>
              <p14:xfrm>
                <a:off x="9040794" y="2851206"/>
                <a:ext cx="177120" cy="39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A6683BF-A44E-47FD-9DEA-6CE1A8CA994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32154" y="2842206"/>
                  <a:ext cx="194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3073AE-3FA6-4EB8-895D-CC33A3FEDA32}"/>
                    </a:ext>
                  </a:extLst>
                </p14:cNvPr>
                <p14:cNvContentPartPr/>
                <p14:nvPr/>
              </p14:nvContentPartPr>
              <p14:xfrm>
                <a:off x="9283074" y="3057846"/>
                <a:ext cx="157320" cy="206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3073AE-3FA6-4EB8-895D-CC33A3FEDA3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274074" y="3048846"/>
                  <a:ext cx="17496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D059BB9-6A2E-4D80-91CF-D1F62C43A554}"/>
                  </a:ext>
                </a:extLst>
              </p14:cNvPr>
              <p14:cNvContentPartPr/>
              <p14:nvPr/>
            </p14:nvContentPartPr>
            <p14:xfrm>
              <a:off x="9194874" y="3453486"/>
              <a:ext cx="743760" cy="541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D059BB9-6A2E-4D80-91CF-D1F62C43A55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186234" y="3444486"/>
                <a:ext cx="761400" cy="55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D301884-E04E-4BCB-A55E-D878912F6B4E}"/>
              </a:ext>
            </a:extLst>
          </p:cNvPr>
          <p:cNvGrpSpPr/>
          <p:nvPr/>
        </p:nvGrpSpPr>
        <p:grpSpPr>
          <a:xfrm>
            <a:off x="2969034" y="4768206"/>
            <a:ext cx="3064320" cy="1708560"/>
            <a:chOff x="2969034" y="4768206"/>
            <a:chExt cx="3064320" cy="170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6C7A7EC-5140-48BB-9F31-5350CF7B9420}"/>
                    </a:ext>
                  </a:extLst>
                </p14:cNvPr>
                <p14:cNvContentPartPr/>
                <p14:nvPr/>
              </p14:nvContentPartPr>
              <p14:xfrm>
                <a:off x="4046874" y="5205606"/>
                <a:ext cx="185040" cy="1271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6C7A7EC-5140-48BB-9F31-5350CF7B942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38234" y="5196606"/>
                  <a:ext cx="20268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D440C4-5150-4FA9-825C-B1A2C43B9E70}"/>
                    </a:ext>
                  </a:extLst>
                </p14:cNvPr>
                <p14:cNvContentPartPr/>
                <p14:nvPr/>
              </p14:nvContentPartPr>
              <p14:xfrm>
                <a:off x="4058034" y="5088606"/>
                <a:ext cx="1975320" cy="140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D440C4-5150-4FA9-825C-B1A2C43B9E7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49034" y="5079606"/>
                  <a:ext cx="1992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62BA1C-7274-4627-8911-A012A53450E7}"/>
                    </a:ext>
                  </a:extLst>
                </p14:cNvPr>
                <p14:cNvContentPartPr/>
                <p14:nvPr/>
              </p14:nvContentPartPr>
              <p14:xfrm>
                <a:off x="2969034" y="5194806"/>
                <a:ext cx="600480" cy="415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62BA1C-7274-4627-8911-A012A53450E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60394" y="5185806"/>
                  <a:ext cx="6181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FAFFD4-8E02-48DC-87D6-D48F4F2BA340}"/>
                    </a:ext>
                  </a:extLst>
                </p14:cNvPr>
                <p14:cNvContentPartPr/>
                <p14:nvPr/>
              </p14:nvContentPartPr>
              <p14:xfrm>
                <a:off x="3655194" y="5137206"/>
                <a:ext cx="155880" cy="33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FAFFD4-8E02-48DC-87D6-D48F4F2BA34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46194" y="5128566"/>
                  <a:ext cx="173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4C47291-121D-4DCF-B915-340B8CEFF25C}"/>
                    </a:ext>
                  </a:extLst>
                </p14:cNvPr>
                <p14:cNvContentPartPr/>
                <p14:nvPr/>
              </p14:nvContentPartPr>
              <p14:xfrm>
                <a:off x="3687594" y="5496126"/>
                <a:ext cx="202320" cy="24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4C47291-121D-4DCF-B915-340B8CEFF25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78594" y="5487126"/>
                  <a:ext cx="219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FCCD0A9-34CE-4165-9614-3140FE62B6C2}"/>
                    </a:ext>
                  </a:extLst>
                </p14:cNvPr>
                <p14:cNvContentPartPr/>
                <p14:nvPr/>
              </p14:nvContentPartPr>
              <p14:xfrm>
                <a:off x="4208874" y="4775406"/>
                <a:ext cx="192960" cy="33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FCCD0A9-34CE-4165-9614-3140FE62B6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00234" y="4766406"/>
                  <a:ext cx="2106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723775-4AF3-404E-ACD1-7FC5DE4B1C48}"/>
                    </a:ext>
                  </a:extLst>
                </p14:cNvPr>
                <p14:cNvContentPartPr/>
                <p14:nvPr/>
              </p14:nvContentPartPr>
              <p14:xfrm>
                <a:off x="4456554" y="4768206"/>
                <a:ext cx="57960" cy="281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723775-4AF3-404E-ACD1-7FC5DE4B1C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47914" y="4759566"/>
                  <a:ext cx="7560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A932EA3-38B6-40A3-BE0C-5062F35AAB9A}"/>
              </a:ext>
            </a:extLst>
          </p:cNvPr>
          <p:cNvGrpSpPr/>
          <p:nvPr/>
        </p:nvGrpSpPr>
        <p:grpSpPr>
          <a:xfrm>
            <a:off x="4906194" y="4714566"/>
            <a:ext cx="527400" cy="340560"/>
            <a:chOff x="4906194" y="4714566"/>
            <a:chExt cx="5274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79D567C-B1CB-4CAA-A07A-3B7B8311E8C4}"/>
                    </a:ext>
                  </a:extLst>
                </p14:cNvPr>
                <p14:cNvContentPartPr/>
                <p14:nvPr/>
              </p14:nvContentPartPr>
              <p14:xfrm>
                <a:off x="4906194" y="4714566"/>
                <a:ext cx="229680" cy="340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79D567C-B1CB-4CAA-A07A-3B7B8311E8C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97194" y="4705926"/>
                  <a:ext cx="247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0934C8-5018-43DA-A814-A925F9700318}"/>
                    </a:ext>
                  </a:extLst>
                </p14:cNvPr>
                <p14:cNvContentPartPr/>
                <p14:nvPr/>
              </p14:nvContentPartPr>
              <p14:xfrm>
                <a:off x="5199234" y="4723206"/>
                <a:ext cx="234360" cy="297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0934C8-5018-43DA-A814-A925F970031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90234" y="4714206"/>
                  <a:ext cx="2520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28291A8-43BB-4B63-8837-BE450AF55135}"/>
              </a:ext>
            </a:extLst>
          </p:cNvPr>
          <p:cNvGrpSpPr/>
          <p:nvPr/>
        </p:nvGrpSpPr>
        <p:grpSpPr>
          <a:xfrm>
            <a:off x="5884674" y="4637886"/>
            <a:ext cx="484560" cy="348120"/>
            <a:chOff x="5884674" y="4637886"/>
            <a:chExt cx="4845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E93F68C-7D31-4AA1-B362-D497A5B252B6}"/>
                    </a:ext>
                  </a:extLst>
                </p14:cNvPr>
                <p14:cNvContentPartPr/>
                <p14:nvPr/>
              </p14:nvContentPartPr>
              <p14:xfrm>
                <a:off x="5884674" y="4637886"/>
                <a:ext cx="193680" cy="309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E93F68C-7D31-4AA1-B362-D497A5B252B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75674" y="4629246"/>
                  <a:ext cx="211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C17E38-B1A1-4EB3-B7A3-066C436F0D1D}"/>
                    </a:ext>
                  </a:extLst>
                </p14:cNvPr>
                <p14:cNvContentPartPr/>
                <p14:nvPr/>
              </p14:nvContentPartPr>
              <p14:xfrm>
                <a:off x="6183834" y="4673886"/>
                <a:ext cx="185400" cy="31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C17E38-B1A1-4EB3-B7A3-066C436F0D1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75194" y="4664886"/>
                  <a:ext cx="2030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AD2AC2-4E21-4584-A840-60304B96FF9B}"/>
              </a:ext>
            </a:extLst>
          </p:cNvPr>
          <p:cNvGrpSpPr/>
          <p:nvPr/>
        </p:nvGrpSpPr>
        <p:grpSpPr>
          <a:xfrm>
            <a:off x="3134634" y="5849286"/>
            <a:ext cx="716760" cy="336960"/>
            <a:chOff x="3134634" y="5849286"/>
            <a:chExt cx="71676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7EF8D5A-0FDE-4D3A-A407-F7C097BD8E6A}"/>
                    </a:ext>
                  </a:extLst>
                </p14:cNvPr>
                <p14:cNvContentPartPr/>
                <p14:nvPr/>
              </p14:nvContentPartPr>
              <p14:xfrm>
                <a:off x="3134634" y="5870166"/>
                <a:ext cx="441720" cy="316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7EF8D5A-0FDE-4D3A-A407-F7C097BD8E6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25994" y="5861166"/>
                  <a:ext cx="459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A516439-1AA1-4922-A579-56FAB76DC399}"/>
                    </a:ext>
                  </a:extLst>
                </p14:cNvPr>
                <p14:cNvContentPartPr/>
                <p14:nvPr/>
              </p14:nvContentPartPr>
              <p14:xfrm>
                <a:off x="3670674" y="5849286"/>
                <a:ext cx="180720" cy="231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A516439-1AA1-4922-A579-56FAB76DC39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61674" y="5840646"/>
                  <a:ext cx="19836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D8FBE67-4B81-48A5-8342-0847E80C63CF}"/>
                  </a:ext>
                </a:extLst>
              </p14:cNvPr>
              <p14:cNvContentPartPr/>
              <p14:nvPr/>
            </p14:nvContentPartPr>
            <p14:xfrm>
              <a:off x="5824194" y="2237046"/>
              <a:ext cx="3600" cy="255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D8FBE67-4B81-48A5-8342-0847E80C63C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815554" y="2228046"/>
                <a:ext cx="2124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2B20F6C-4067-49B0-BFF7-312A34B2ED7F}"/>
              </a:ext>
            </a:extLst>
          </p:cNvPr>
          <p:cNvGrpSpPr/>
          <p:nvPr/>
        </p:nvGrpSpPr>
        <p:grpSpPr>
          <a:xfrm>
            <a:off x="5972514" y="1996926"/>
            <a:ext cx="1391760" cy="561240"/>
            <a:chOff x="5972514" y="1996926"/>
            <a:chExt cx="139176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41A087D-058C-400B-9F7A-1808CD29729E}"/>
                    </a:ext>
                  </a:extLst>
                </p14:cNvPr>
                <p14:cNvContentPartPr/>
                <p14:nvPr/>
              </p14:nvContentPartPr>
              <p14:xfrm>
                <a:off x="5972514" y="2244246"/>
                <a:ext cx="163440" cy="18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41A087D-058C-400B-9F7A-1808CD29729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63514" y="2235606"/>
                  <a:ext cx="18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5EAC6E6-D083-4D81-85F6-E7101545B5E8}"/>
                    </a:ext>
                  </a:extLst>
                </p14:cNvPr>
                <p14:cNvContentPartPr/>
                <p14:nvPr/>
              </p14:nvContentPartPr>
              <p14:xfrm>
                <a:off x="6336474" y="2189166"/>
                <a:ext cx="80280" cy="32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EAC6E6-D083-4D81-85F6-E7101545B5E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27834" y="2180166"/>
                  <a:ext cx="97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340143-AEB7-4179-BFDA-FED133D4F68E}"/>
                    </a:ext>
                  </a:extLst>
                </p14:cNvPr>
                <p14:cNvContentPartPr/>
                <p14:nvPr/>
              </p14:nvContentPartPr>
              <p14:xfrm>
                <a:off x="6269154" y="2244606"/>
                <a:ext cx="137880" cy="136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340143-AEB7-4179-BFDA-FED133D4F6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60514" y="2235966"/>
                  <a:ext cx="155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535255-94C9-402B-A2BF-04DD08D93B49}"/>
                    </a:ext>
                  </a:extLst>
                </p14:cNvPr>
                <p14:cNvContentPartPr/>
                <p14:nvPr/>
              </p14:nvContentPartPr>
              <p14:xfrm>
                <a:off x="6259434" y="2371326"/>
                <a:ext cx="148680" cy="118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535255-94C9-402B-A2BF-04DD08D93B4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50794" y="2362326"/>
                  <a:ext cx="166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E010B3-9F90-4576-8DD0-555BB2FFAB55}"/>
                    </a:ext>
                  </a:extLst>
                </p14:cNvPr>
                <p14:cNvContentPartPr/>
                <p14:nvPr/>
              </p14:nvContentPartPr>
              <p14:xfrm>
                <a:off x="6588474" y="2217246"/>
                <a:ext cx="146520" cy="201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E010B3-9F90-4576-8DD0-555BB2FFAB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79474" y="2208246"/>
                  <a:ext cx="164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504A0D-0FC2-4B55-ACB2-CDD86572A9E1}"/>
                    </a:ext>
                  </a:extLst>
                </p14:cNvPr>
                <p14:cNvContentPartPr/>
                <p14:nvPr/>
              </p14:nvContentPartPr>
              <p14:xfrm>
                <a:off x="6691434" y="2327766"/>
                <a:ext cx="36720" cy="230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504A0D-0FC2-4B55-ACB2-CDD86572A9E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82434" y="2318766"/>
                  <a:ext cx="54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7070419-B768-4AAA-8B3A-7D9EFC949841}"/>
                    </a:ext>
                  </a:extLst>
                </p14:cNvPr>
                <p14:cNvContentPartPr/>
                <p14:nvPr/>
              </p14:nvContentPartPr>
              <p14:xfrm>
                <a:off x="6912834" y="2162166"/>
                <a:ext cx="230400" cy="166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7070419-B768-4AAA-8B3A-7D9EFC94984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04194" y="2153526"/>
                  <a:ext cx="248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922824-1AD9-4A72-8AC2-BBEEFDAEB367}"/>
                    </a:ext>
                  </a:extLst>
                </p14:cNvPr>
                <p14:cNvContentPartPr/>
                <p14:nvPr/>
              </p14:nvContentPartPr>
              <p14:xfrm>
                <a:off x="6979074" y="2138406"/>
                <a:ext cx="147600" cy="254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922824-1AD9-4A72-8AC2-BBEEFDAEB36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70434" y="2129406"/>
                  <a:ext cx="165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F01579-2869-43E5-9B82-6661679352A5}"/>
                    </a:ext>
                  </a:extLst>
                </p14:cNvPr>
                <p14:cNvContentPartPr/>
                <p14:nvPr/>
              </p14:nvContentPartPr>
              <p14:xfrm>
                <a:off x="7327554" y="1996926"/>
                <a:ext cx="36720" cy="320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F01579-2869-43E5-9B82-6661679352A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18914" y="1987926"/>
                  <a:ext cx="54360" cy="33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ED5D545-1B0C-42C5-96E8-FB79078F229E}"/>
                  </a:ext>
                </a:extLst>
              </p14:cNvPr>
              <p14:cNvContentPartPr/>
              <p14:nvPr/>
            </p14:nvContentPartPr>
            <p14:xfrm>
              <a:off x="4702434" y="5008326"/>
              <a:ext cx="360" cy="2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ED5D545-1B0C-42C5-96E8-FB79078F22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434" y="4999686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BD2CC01-B89D-45C9-873D-450BDBA9504D}"/>
                  </a:ext>
                </a:extLst>
              </p14:cNvPr>
              <p14:cNvContentPartPr/>
              <p14:nvPr/>
            </p14:nvContentPartPr>
            <p14:xfrm>
              <a:off x="5545554" y="2048046"/>
              <a:ext cx="182520" cy="5551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BD2CC01-B89D-45C9-873D-450BDBA9504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536554" y="2039046"/>
                <a:ext cx="200160" cy="57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8B7E601-7B53-4C2C-B735-9714E900455B}"/>
              </a:ext>
            </a:extLst>
          </p:cNvPr>
          <p:cNvGrpSpPr/>
          <p:nvPr/>
        </p:nvGrpSpPr>
        <p:grpSpPr>
          <a:xfrm>
            <a:off x="7434114" y="1418406"/>
            <a:ext cx="1249920" cy="750960"/>
            <a:chOff x="7434114" y="1418406"/>
            <a:chExt cx="124992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18A2DA4-3B26-4425-80DB-3F15943BB0AE}"/>
                    </a:ext>
                  </a:extLst>
                </p14:cNvPr>
                <p14:cNvContentPartPr/>
                <p14:nvPr/>
              </p14:nvContentPartPr>
              <p14:xfrm>
                <a:off x="7434114" y="1874526"/>
                <a:ext cx="194760" cy="294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18A2DA4-3B26-4425-80DB-3F15943BB0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25114" y="1865526"/>
                  <a:ext cx="212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20F61A-A521-4DF6-80AC-4513A85F9E73}"/>
                    </a:ext>
                  </a:extLst>
                </p14:cNvPr>
                <p14:cNvContentPartPr/>
                <p14:nvPr/>
              </p14:nvContentPartPr>
              <p14:xfrm>
                <a:off x="7536714" y="2064246"/>
                <a:ext cx="99000" cy="58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20F61A-A521-4DF6-80AC-4513A85F9E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27714" y="2055606"/>
                  <a:ext cx="116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55B20C2-482F-4879-82C4-D4BB327562D8}"/>
                    </a:ext>
                  </a:extLst>
                </p14:cNvPr>
                <p14:cNvContentPartPr/>
                <p14:nvPr/>
              </p14:nvContentPartPr>
              <p14:xfrm>
                <a:off x="7813194" y="1823406"/>
                <a:ext cx="68760" cy="274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55B20C2-482F-4879-82C4-D4BB327562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04194" y="1814766"/>
                  <a:ext cx="86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7289511-89C1-4531-A777-1C7A23215480}"/>
                    </a:ext>
                  </a:extLst>
                </p14:cNvPr>
                <p14:cNvContentPartPr/>
                <p14:nvPr/>
              </p14:nvContentPartPr>
              <p14:xfrm>
                <a:off x="8064474" y="1811526"/>
                <a:ext cx="142200" cy="302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7289511-89C1-4531-A777-1C7A2321548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55474" y="1802886"/>
                  <a:ext cx="159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79A359-7ED7-4144-8BB8-391A1638E2BC}"/>
                    </a:ext>
                  </a:extLst>
                </p14:cNvPr>
                <p14:cNvContentPartPr/>
                <p14:nvPr/>
              </p14:nvContentPartPr>
              <p14:xfrm>
                <a:off x="8314314" y="1815846"/>
                <a:ext cx="147960" cy="174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79A359-7ED7-4144-8BB8-391A1638E2B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05674" y="1807206"/>
                  <a:ext cx="165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0D6A35-606E-4E27-9191-74F3BB2125E5}"/>
                    </a:ext>
                  </a:extLst>
                </p14:cNvPr>
                <p14:cNvContentPartPr/>
                <p14:nvPr/>
              </p14:nvContentPartPr>
              <p14:xfrm>
                <a:off x="8263194" y="1418406"/>
                <a:ext cx="420840" cy="651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0D6A35-606E-4E27-9191-74F3BB2125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54194" y="1409406"/>
                  <a:ext cx="438480" cy="66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EFA5885-E4EF-4C59-B31E-7B8CD05CF261}"/>
              </a:ext>
            </a:extLst>
          </p:cNvPr>
          <p:cNvGrpSpPr/>
          <p:nvPr/>
        </p:nvGrpSpPr>
        <p:grpSpPr>
          <a:xfrm>
            <a:off x="7008594" y="4736526"/>
            <a:ext cx="1306440" cy="777600"/>
            <a:chOff x="7008594" y="4736526"/>
            <a:chExt cx="1306440" cy="77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030421-9FA9-45F1-8DBB-B3D3B5F50F76}"/>
                    </a:ext>
                  </a:extLst>
                </p14:cNvPr>
                <p14:cNvContentPartPr/>
                <p14:nvPr/>
              </p14:nvContentPartPr>
              <p14:xfrm>
                <a:off x="7179954" y="4957206"/>
                <a:ext cx="161280" cy="405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030421-9FA9-45F1-8DBB-B3D3B5F50F7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71314" y="4948206"/>
                  <a:ext cx="1789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0D73B6C-FE99-4AA9-808B-3CD8F6868B3C}"/>
                    </a:ext>
                  </a:extLst>
                </p14:cNvPr>
                <p14:cNvContentPartPr/>
                <p14:nvPr/>
              </p14:nvContentPartPr>
              <p14:xfrm>
                <a:off x="7338714" y="5183646"/>
                <a:ext cx="24840" cy="315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0D73B6C-FE99-4AA9-808B-3CD8F6868B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30074" y="5175006"/>
                  <a:ext cx="42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BFB1ED-698D-4A02-AB19-386497559743}"/>
                    </a:ext>
                  </a:extLst>
                </p14:cNvPr>
                <p14:cNvContentPartPr/>
                <p14:nvPr/>
              </p14:nvContentPartPr>
              <p14:xfrm>
                <a:off x="7480554" y="5032086"/>
                <a:ext cx="153000" cy="317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BFB1ED-698D-4A02-AB19-38649755974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71914" y="5023446"/>
                  <a:ext cx="170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2507906-6258-4CC9-AA4F-B23EE7168DFC}"/>
                    </a:ext>
                  </a:extLst>
                </p14:cNvPr>
                <p14:cNvContentPartPr/>
                <p14:nvPr/>
              </p14:nvContentPartPr>
              <p14:xfrm>
                <a:off x="7469754" y="4997526"/>
                <a:ext cx="193320" cy="78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2507906-6258-4CC9-AA4F-B23EE7168DF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60754" y="4988526"/>
                  <a:ext cx="210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EF2E489-691F-4E30-8D81-DCD54E930B21}"/>
                    </a:ext>
                  </a:extLst>
                </p14:cNvPr>
                <p14:cNvContentPartPr/>
                <p14:nvPr/>
              </p14:nvContentPartPr>
              <p14:xfrm>
                <a:off x="7733994" y="5114886"/>
                <a:ext cx="171360" cy="219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EF2E489-691F-4E30-8D81-DCD54E930B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25354" y="5105886"/>
                  <a:ext cx="189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B4EE33D-62CB-4E0B-BCAC-C1AE2E584944}"/>
                    </a:ext>
                  </a:extLst>
                </p14:cNvPr>
                <p14:cNvContentPartPr/>
                <p14:nvPr/>
              </p14:nvContentPartPr>
              <p14:xfrm>
                <a:off x="7859994" y="5252766"/>
                <a:ext cx="16560" cy="261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B4EE33D-62CB-4E0B-BCAC-C1AE2E58494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50994" y="5243766"/>
                  <a:ext cx="34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B783E8-17B4-4FED-8B36-B2703097B918}"/>
                    </a:ext>
                  </a:extLst>
                </p14:cNvPr>
                <p14:cNvContentPartPr/>
                <p14:nvPr/>
              </p14:nvContentPartPr>
              <p14:xfrm>
                <a:off x="8077434" y="5079606"/>
                <a:ext cx="231480" cy="238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B783E8-17B4-4FED-8B36-B2703097B91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68794" y="5070606"/>
                  <a:ext cx="249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9F9F6BA-FCE4-4B2A-AA59-0D433876CDFC}"/>
                    </a:ext>
                  </a:extLst>
                </p14:cNvPr>
                <p14:cNvContentPartPr/>
                <p14:nvPr/>
              </p14:nvContentPartPr>
              <p14:xfrm>
                <a:off x="8151954" y="5059806"/>
                <a:ext cx="163080" cy="298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9F9F6BA-FCE4-4B2A-AA59-0D433876CDF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42954" y="5050806"/>
                  <a:ext cx="180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02758DB-AB25-400B-A8FA-A98BC67A3B20}"/>
                    </a:ext>
                  </a:extLst>
                </p14:cNvPr>
                <p14:cNvContentPartPr/>
                <p14:nvPr/>
              </p14:nvContentPartPr>
              <p14:xfrm>
                <a:off x="7008594" y="4736526"/>
                <a:ext cx="157680" cy="686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02758DB-AB25-400B-A8FA-A98BC67A3B2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99594" y="4727886"/>
                  <a:ext cx="175320" cy="70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84AC344-092E-4163-A7A2-5886EE4BB42A}"/>
              </a:ext>
            </a:extLst>
          </p:cNvPr>
          <p:cNvGrpSpPr/>
          <p:nvPr/>
        </p:nvGrpSpPr>
        <p:grpSpPr>
          <a:xfrm>
            <a:off x="8538234" y="4500726"/>
            <a:ext cx="1405800" cy="885600"/>
            <a:chOff x="8538234" y="4500726"/>
            <a:chExt cx="1405800" cy="88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33AB5B8-2AC6-437E-85B4-E24A2E2AB27A}"/>
                    </a:ext>
                  </a:extLst>
                </p14:cNvPr>
                <p14:cNvContentPartPr/>
                <p14:nvPr/>
              </p14:nvContentPartPr>
              <p14:xfrm>
                <a:off x="8538234" y="4823286"/>
                <a:ext cx="202320" cy="382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33AB5B8-2AC6-437E-85B4-E24A2E2AB2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29594" y="4814286"/>
                  <a:ext cx="2199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03CF4F8-814B-41AB-ACFB-F35AEDB66E25}"/>
                    </a:ext>
                  </a:extLst>
                </p14:cNvPr>
                <p14:cNvContentPartPr/>
                <p14:nvPr/>
              </p14:nvContentPartPr>
              <p14:xfrm>
                <a:off x="8693394" y="5079606"/>
                <a:ext cx="8640" cy="30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03CF4F8-814B-41AB-ACFB-F35AEDB66E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84754" y="5070606"/>
                  <a:ext cx="26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5DD2F4-698F-44FA-802F-A6F8763F978D}"/>
                    </a:ext>
                  </a:extLst>
                </p14:cNvPr>
                <p14:cNvContentPartPr/>
                <p14:nvPr/>
              </p14:nvContentPartPr>
              <p14:xfrm>
                <a:off x="8910114" y="4803486"/>
                <a:ext cx="158760" cy="393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5DD2F4-698F-44FA-802F-A6F8763F978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01474" y="4794846"/>
                  <a:ext cx="176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40917C8-A4E8-4A22-AC2D-B9D058CBFE01}"/>
                    </a:ext>
                  </a:extLst>
                </p14:cNvPr>
                <p14:cNvContentPartPr/>
                <p14:nvPr/>
              </p14:nvContentPartPr>
              <p14:xfrm>
                <a:off x="9171114" y="4921206"/>
                <a:ext cx="151200" cy="235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40917C8-A4E8-4A22-AC2D-B9D058CBFE0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62114" y="4912206"/>
                  <a:ext cx="168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24B98F8-5006-4DC8-9766-5BBA7185EE9A}"/>
                    </a:ext>
                  </a:extLst>
                </p14:cNvPr>
                <p14:cNvContentPartPr/>
                <p14:nvPr/>
              </p14:nvContentPartPr>
              <p14:xfrm>
                <a:off x="9488274" y="4791966"/>
                <a:ext cx="201960" cy="399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24B98F8-5006-4DC8-9766-5BBA7185EE9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79634" y="4783326"/>
                  <a:ext cx="2196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FAC67AD-A5B7-4FA8-BB15-DFD976B1618D}"/>
                    </a:ext>
                  </a:extLst>
                </p14:cNvPr>
                <p14:cNvContentPartPr/>
                <p14:nvPr/>
              </p14:nvContentPartPr>
              <p14:xfrm>
                <a:off x="9471354" y="4500726"/>
                <a:ext cx="472680" cy="73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FAC67AD-A5B7-4FA8-BB15-DFD976B1618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62354" y="4492086"/>
                  <a:ext cx="490320" cy="75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623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5A96E4-1014-480E-9BA7-68ACF7091EAA}"/>
              </a:ext>
            </a:extLst>
          </p:cNvPr>
          <p:cNvGrpSpPr/>
          <p:nvPr/>
        </p:nvGrpSpPr>
        <p:grpSpPr>
          <a:xfrm>
            <a:off x="1289274" y="849606"/>
            <a:ext cx="2893320" cy="558360"/>
            <a:chOff x="1289274" y="849606"/>
            <a:chExt cx="289332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EA88B1-3ACE-4200-AD9C-32B3784FC04D}"/>
                    </a:ext>
                  </a:extLst>
                </p14:cNvPr>
                <p14:cNvContentPartPr/>
                <p14:nvPr/>
              </p14:nvContentPartPr>
              <p14:xfrm>
                <a:off x="1289274" y="849606"/>
                <a:ext cx="1536480" cy="558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EA88B1-3ACE-4200-AD9C-32B3784FC0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0634" y="840966"/>
                  <a:ext cx="15541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2827CC-5FD9-4A48-B61D-ABDA469D6064}"/>
                    </a:ext>
                  </a:extLst>
                </p14:cNvPr>
                <p14:cNvContentPartPr/>
                <p14:nvPr/>
              </p14:nvContentPartPr>
              <p14:xfrm>
                <a:off x="3183594" y="938526"/>
                <a:ext cx="999000" cy="457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2827CC-5FD9-4A48-B61D-ABDA469D60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74594" y="929886"/>
                  <a:ext cx="101664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FB0429-27EC-4299-B488-9248ECE03474}"/>
              </a:ext>
            </a:extLst>
          </p:cNvPr>
          <p:cNvGrpSpPr/>
          <p:nvPr/>
        </p:nvGrpSpPr>
        <p:grpSpPr>
          <a:xfrm>
            <a:off x="1129794" y="2095206"/>
            <a:ext cx="2979000" cy="643320"/>
            <a:chOff x="1129794" y="2095206"/>
            <a:chExt cx="297900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BBCE68-8303-4699-99BD-1C5F762E51E7}"/>
                    </a:ext>
                  </a:extLst>
                </p14:cNvPr>
                <p14:cNvContentPartPr/>
                <p14:nvPr/>
              </p14:nvContentPartPr>
              <p14:xfrm>
                <a:off x="1129794" y="2581926"/>
                <a:ext cx="638280" cy="8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BBCE68-8303-4699-99BD-1C5F762E51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0794" y="2573286"/>
                  <a:ext cx="655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7DAC8B-F1B2-41E0-ADAB-1BC0DDF1B6F3}"/>
                    </a:ext>
                  </a:extLst>
                </p14:cNvPr>
                <p14:cNvContentPartPr/>
                <p14:nvPr/>
              </p14:nvContentPartPr>
              <p14:xfrm>
                <a:off x="1658634" y="2362326"/>
                <a:ext cx="316440" cy="37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7DAC8B-F1B2-41E0-ADAB-1BC0DDF1B6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9634" y="2353326"/>
                  <a:ext cx="3340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0DB914-DAD2-489B-A82F-C1BD87F9035A}"/>
                    </a:ext>
                  </a:extLst>
                </p14:cNvPr>
                <p14:cNvContentPartPr/>
                <p14:nvPr/>
              </p14:nvContentPartPr>
              <p14:xfrm>
                <a:off x="2214834" y="2095206"/>
                <a:ext cx="673200" cy="48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0DB914-DAD2-489B-A82F-C1BD87F90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05834" y="2086566"/>
                  <a:ext cx="6908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CCF5DD-F03A-466B-A4E0-2E4BDDDCE6AD}"/>
                    </a:ext>
                  </a:extLst>
                </p14:cNvPr>
                <p14:cNvContentPartPr/>
                <p14:nvPr/>
              </p14:nvContentPartPr>
              <p14:xfrm>
                <a:off x="3003234" y="2202126"/>
                <a:ext cx="305640" cy="45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CCF5DD-F03A-466B-A4E0-2E4BDDDCE6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4234" y="2193486"/>
                  <a:ext cx="3232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C6A3A9-2B9F-466F-B445-5884443AF82C}"/>
                    </a:ext>
                  </a:extLst>
                </p14:cNvPr>
                <p14:cNvContentPartPr/>
                <p14:nvPr/>
              </p14:nvContentPartPr>
              <p14:xfrm>
                <a:off x="3803874" y="2204646"/>
                <a:ext cx="304920" cy="461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C6A3A9-2B9F-466F-B445-5884443AF8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94874" y="2196006"/>
                  <a:ext cx="322560" cy="47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46FF0E-37CF-490F-AE65-FE69921DF8ED}"/>
              </a:ext>
            </a:extLst>
          </p:cNvPr>
          <p:cNvGrpSpPr/>
          <p:nvPr/>
        </p:nvGrpSpPr>
        <p:grpSpPr>
          <a:xfrm>
            <a:off x="1157154" y="3201486"/>
            <a:ext cx="6255360" cy="2612160"/>
            <a:chOff x="1157154" y="3201486"/>
            <a:chExt cx="6255360" cy="26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16F5A8-4914-4701-923A-E5A41C6CEB46}"/>
                    </a:ext>
                  </a:extLst>
                </p14:cNvPr>
                <p14:cNvContentPartPr/>
                <p14:nvPr/>
              </p14:nvContentPartPr>
              <p14:xfrm>
                <a:off x="2912154" y="3486606"/>
                <a:ext cx="1526040" cy="38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16F5A8-4914-4701-923A-E5A41C6CEB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3154" y="3477606"/>
                  <a:ext cx="15436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42D2EA-224C-4DFC-83CF-3222329FE765}"/>
                    </a:ext>
                  </a:extLst>
                </p14:cNvPr>
                <p14:cNvContentPartPr/>
                <p14:nvPr/>
              </p14:nvContentPartPr>
              <p14:xfrm>
                <a:off x="4667154" y="3201486"/>
                <a:ext cx="768960" cy="61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42D2EA-224C-4DFC-83CF-3222329FE7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8154" y="3192846"/>
                  <a:ext cx="78660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52D37B-0798-4603-B03A-573713C7599C}"/>
                    </a:ext>
                  </a:extLst>
                </p14:cNvPr>
                <p14:cNvContentPartPr/>
                <p14:nvPr/>
              </p14:nvContentPartPr>
              <p14:xfrm>
                <a:off x="1157154" y="5146566"/>
                <a:ext cx="952920" cy="32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52D37B-0798-4603-B03A-573713C759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8154" y="5137926"/>
                  <a:ext cx="970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459FC3-7AEB-4597-8A4A-DC9693AAF9C9}"/>
                    </a:ext>
                  </a:extLst>
                </p14:cNvPr>
                <p14:cNvContentPartPr/>
                <p14:nvPr/>
              </p14:nvContentPartPr>
              <p14:xfrm>
                <a:off x="2491314" y="4980966"/>
                <a:ext cx="90720" cy="83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459FC3-7AEB-4597-8A4A-DC9693AAF9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2674" y="4971966"/>
                  <a:ext cx="10836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6BB066-F63D-46CC-BFE8-1A4B0255FF9A}"/>
                    </a:ext>
                  </a:extLst>
                </p14:cNvPr>
                <p14:cNvContentPartPr/>
                <p14:nvPr/>
              </p14:nvContentPartPr>
              <p14:xfrm>
                <a:off x="2416794" y="5061966"/>
                <a:ext cx="231480" cy="17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6BB066-F63D-46CC-BFE8-1A4B0255FF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7794" y="5053326"/>
                  <a:ext cx="249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E802A4-AAFF-4CED-B7D2-BFBD980482C4}"/>
                    </a:ext>
                  </a:extLst>
                </p14:cNvPr>
                <p14:cNvContentPartPr/>
                <p14:nvPr/>
              </p14:nvContentPartPr>
              <p14:xfrm>
                <a:off x="2681034" y="5004366"/>
                <a:ext cx="361080" cy="27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E802A4-AAFF-4CED-B7D2-BFBD980482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72394" y="4995366"/>
                  <a:ext cx="378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05E522-9C5F-4A71-A885-E674F980A846}"/>
                    </a:ext>
                  </a:extLst>
                </p14:cNvPr>
                <p14:cNvContentPartPr/>
                <p14:nvPr/>
              </p14:nvContentPartPr>
              <p14:xfrm>
                <a:off x="2969394" y="4791966"/>
                <a:ext cx="4320" cy="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05E522-9C5F-4A71-A885-E674F980A8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0394" y="4783326"/>
                  <a:ext cx="21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412B0E-C891-4FC5-9AA7-2AF03EA02A21}"/>
                    </a:ext>
                  </a:extLst>
                </p14:cNvPr>
                <p14:cNvContentPartPr/>
                <p14:nvPr/>
              </p14:nvContentPartPr>
              <p14:xfrm>
                <a:off x="3168474" y="4916166"/>
                <a:ext cx="509760" cy="23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412B0E-C891-4FC5-9AA7-2AF03EA02A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59474" y="4907526"/>
                  <a:ext cx="527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45BBF7-677A-48A3-88A7-6A38AC8C82A3}"/>
                    </a:ext>
                  </a:extLst>
                </p14:cNvPr>
                <p14:cNvContentPartPr/>
                <p14:nvPr/>
              </p14:nvContentPartPr>
              <p14:xfrm>
                <a:off x="3904674" y="4924086"/>
                <a:ext cx="68400" cy="5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45BBF7-677A-48A3-88A7-6A38AC8C82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6034" y="4915446"/>
                  <a:ext cx="86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3A6954-4E31-4815-A9CC-27C4DCD7DF81}"/>
                    </a:ext>
                  </a:extLst>
                </p14:cNvPr>
                <p14:cNvContentPartPr/>
                <p14:nvPr/>
              </p14:nvContentPartPr>
              <p14:xfrm>
                <a:off x="4065954" y="4404606"/>
                <a:ext cx="872280" cy="72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3A6954-4E31-4815-A9CC-27C4DCD7DF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6954" y="4395606"/>
                  <a:ext cx="8899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344784-73BC-4E6D-811B-D2C36CB895CA}"/>
                    </a:ext>
                  </a:extLst>
                </p14:cNvPr>
                <p14:cNvContentPartPr/>
                <p14:nvPr/>
              </p14:nvContentPartPr>
              <p14:xfrm>
                <a:off x="5147394" y="4169526"/>
                <a:ext cx="262080" cy="613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344784-73BC-4E6D-811B-D2C36CB895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8754" y="4160886"/>
                  <a:ext cx="2797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440436-06E4-4F9B-A4F9-D525C3A2C4CE}"/>
                    </a:ext>
                  </a:extLst>
                </p14:cNvPr>
                <p14:cNvContentPartPr/>
                <p14:nvPr/>
              </p14:nvContentPartPr>
              <p14:xfrm>
                <a:off x="5160354" y="4063686"/>
                <a:ext cx="293040" cy="913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440436-06E4-4F9B-A4F9-D525C3A2C4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1354" y="4055046"/>
                  <a:ext cx="31068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1E3F58-FDBE-4899-87B6-189421CE584D}"/>
                    </a:ext>
                  </a:extLst>
                </p14:cNvPr>
                <p14:cNvContentPartPr/>
                <p14:nvPr/>
              </p14:nvContentPartPr>
              <p14:xfrm>
                <a:off x="5638434" y="4272846"/>
                <a:ext cx="864720" cy="972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1E3F58-FDBE-4899-87B6-189421CE58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9794" y="4264206"/>
                  <a:ext cx="88236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DBAAF5-D452-4A62-9CB6-3C49FFF740F1}"/>
                    </a:ext>
                  </a:extLst>
                </p14:cNvPr>
                <p14:cNvContentPartPr/>
                <p14:nvPr/>
              </p14:nvContentPartPr>
              <p14:xfrm>
                <a:off x="6628794" y="4313166"/>
                <a:ext cx="75960" cy="2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DBAAF5-D452-4A62-9CB6-3C49FFF74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19794" y="4304526"/>
                  <a:ext cx="93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C35C29-6B8E-4DBC-B544-BF5BB2E46D66}"/>
                    </a:ext>
                  </a:extLst>
                </p14:cNvPr>
                <p14:cNvContentPartPr/>
                <p14:nvPr/>
              </p14:nvContentPartPr>
              <p14:xfrm>
                <a:off x="6798714" y="4065486"/>
                <a:ext cx="340920" cy="27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C35C29-6B8E-4DBC-B544-BF5BB2E46D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90074" y="4056486"/>
                  <a:ext cx="358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B61948-DC49-492B-8320-F276D382D020}"/>
                    </a:ext>
                  </a:extLst>
                </p14:cNvPr>
                <p14:cNvContentPartPr/>
                <p14:nvPr/>
              </p14:nvContentPartPr>
              <p14:xfrm>
                <a:off x="7217034" y="3858846"/>
                <a:ext cx="54720" cy="836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B61948-DC49-492B-8320-F276D382D0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08394" y="3850206"/>
                  <a:ext cx="7236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C9F623-7FBB-49CC-9F28-6BE228016298}"/>
                    </a:ext>
                  </a:extLst>
                </p14:cNvPr>
                <p14:cNvContentPartPr/>
                <p14:nvPr/>
              </p14:nvContentPartPr>
              <p14:xfrm>
                <a:off x="7169514" y="3913926"/>
                <a:ext cx="243000" cy="37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C9F623-7FBB-49CC-9F28-6BE2280162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60874" y="3904926"/>
                  <a:ext cx="26064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53E226-E51E-4623-8C59-BD2C4F588767}"/>
                  </a:ext>
                </a:extLst>
              </p14:cNvPr>
              <p14:cNvContentPartPr/>
              <p14:nvPr/>
            </p14:nvContentPartPr>
            <p14:xfrm>
              <a:off x="5855154" y="5333766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53E226-E51E-4623-8C59-BD2C4F5887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6154" y="53251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8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530579-D417-4299-A917-4DDA138F3832}"/>
              </a:ext>
            </a:extLst>
          </p:cNvPr>
          <p:cNvGrpSpPr/>
          <p:nvPr/>
        </p:nvGrpSpPr>
        <p:grpSpPr>
          <a:xfrm>
            <a:off x="1858074" y="999726"/>
            <a:ext cx="801000" cy="2328480"/>
            <a:chOff x="1858074" y="999726"/>
            <a:chExt cx="801000" cy="23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4084D2-5845-4BFB-930D-8763C314ECD3}"/>
                    </a:ext>
                  </a:extLst>
                </p14:cNvPr>
                <p14:cNvContentPartPr/>
                <p14:nvPr/>
              </p14:nvContentPartPr>
              <p14:xfrm>
                <a:off x="1912794" y="1012686"/>
                <a:ext cx="97560" cy="1971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4084D2-5845-4BFB-930D-8763C314EC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04154" y="1004046"/>
                  <a:ext cx="115200" cy="19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22752A-B88B-419A-A8AB-E73EB1781BFB}"/>
                    </a:ext>
                  </a:extLst>
                </p14:cNvPr>
                <p14:cNvContentPartPr/>
                <p14:nvPr/>
              </p14:nvContentPartPr>
              <p14:xfrm>
                <a:off x="1858074" y="999726"/>
                <a:ext cx="801000" cy="2328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22752A-B88B-419A-A8AB-E73EB1781B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9434" y="990726"/>
                  <a:ext cx="818640" cy="234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036585-91B7-486C-861C-3DD8320DB631}"/>
              </a:ext>
            </a:extLst>
          </p:cNvPr>
          <p:cNvGrpSpPr/>
          <p:nvPr/>
        </p:nvGrpSpPr>
        <p:grpSpPr>
          <a:xfrm>
            <a:off x="325914" y="1808646"/>
            <a:ext cx="903960" cy="1652760"/>
            <a:chOff x="325914" y="1808646"/>
            <a:chExt cx="903960" cy="165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2662D3-7CF9-408A-87F4-13B623611869}"/>
                    </a:ext>
                  </a:extLst>
                </p14:cNvPr>
                <p14:cNvContentPartPr/>
                <p14:nvPr/>
              </p14:nvContentPartPr>
              <p14:xfrm>
                <a:off x="344634" y="1808646"/>
                <a:ext cx="885240" cy="77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2662D3-7CF9-408A-87F4-13B6236118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5994" y="1799646"/>
                  <a:ext cx="9028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9A170C-C27A-49B0-B49D-C8016289B703}"/>
                    </a:ext>
                  </a:extLst>
                </p14:cNvPr>
                <p14:cNvContentPartPr/>
                <p14:nvPr/>
              </p14:nvContentPartPr>
              <p14:xfrm>
                <a:off x="325914" y="2881086"/>
                <a:ext cx="388080" cy="315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9A170C-C27A-49B0-B49D-C8016289B7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274" y="2872086"/>
                  <a:ext cx="405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C7AA27-A73B-4B74-9C75-02304149D458}"/>
                    </a:ext>
                  </a:extLst>
                </p14:cNvPr>
                <p14:cNvContentPartPr/>
                <p14:nvPr/>
              </p14:nvContentPartPr>
              <p14:xfrm>
                <a:off x="652074" y="2717286"/>
                <a:ext cx="106560" cy="41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C7AA27-A73B-4B74-9C75-02304149D4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434" y="2708286"/>
                  <a:ext cx="1242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6FE26E-9168-4FC0-8D4B-070EA808BD4C}"/>
                    </a:ext>
                  </a:extLst>
                </p14:cNvPr>
                <p14:cNvContentPartPr/>
                <p14:nvPr/>
              </p14:nvContentPartPr>
              <p14:xfrm>
                <a:off x="865194" y="2709366"/>
                <a:ext cx="154440" cy="75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6FE26E-9168-4FC0-8D4B-070EA808BD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6194" y="2700726"/>
                  <a:ext cx="17208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71DFEC-BD37-42C5-93CA-0FE8FF0D8E03}"/>
                    </a:ext>
                  </a:extLst>
                </p14:cNvPr>
                <p14:cNvContentPartPr/>
                <p14:nvPr/>
              </p14:nvContentPartPr>
              <p14:xfrm>
                <a:off x="841434" y="2836446"/>
                <a:ext cx="178560" cy="16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71DFEC-BD37-42C5-93CA-0FE8FF0D8E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434" y="2827806"/>
                  <a:ext cx="1962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614C4-38ED-49E9-BCD2-E29EA743C620}"/>
              </a:ext>
            </a:extLst>
          </p:cNvPr>
          <p:cNvGrpSpPr/>
          <p:nvPr/>
        </p:nvGrpSpPr>
        <p:grpSpPr>
          <a:xfrm>
            <a:off x="3229674" y="154446"/>
            <a:ext cx="5058360" cy="4287960"/>
            <a:chOff x="3229674" y="154446"/>
            <a:chExt cx="5058360" cy="42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4E77F3-1B07-4073-B5D8-EBA014FFD705}"/>
                    </a:ext>
                  </a:extLst>
                </p14:cNvPr>
                <p14:cNvContentPartPr/>
                <p14:nvPr/>
              </p14:nvContentPartPr>
              <p14:xfrm>
                <a:off x="3265314" y="292326"/>
                <a:ext cx="317160" cy="372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4E77F3-1B07-4073-B5D8-EBA014FFD7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6674" y="283326"/>
                  <a:ext cx="334800" cy="37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3B207B-FBFF-4935-A601-B17127AC49CF}"/>
                    </a:ext>
                  </a:extLst>
                </p14:cNvPr>
                <p14:cNvContentPartPr/>
                <p14:nvPr/>
              </p14:nvContentPartPr>
              <p14:xfrm>
                <a:off x="3229674" y="154446"/>
                <a:ext cx="3486600" cy="428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3B207B-FBFF-4935-A601-B17127AC49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034" y="145446"/>
                  <a:ext cx="3504240" cy="43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895B4-5F91-4080-AA37-D77292E6EC61}"/>
                    </a:ext>
                  </a:extLst>
                </p14:cNvPr>
                <p14:cNvContentPartPr/>
                <p14:nvPr/>
              </p14:nvContentPartPr>
              <p14:xfrm>
                <a:off x="6897354" y="1219326"/>
                <a:ext cx="724320" cy="15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895B4-5F91-4080-AA37-D77292E6EC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88354" y="1210686"/>
                  <a:ext cx="741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4B9A15-EE13-4D14-8EEE-D69A15DC34B6}"/>
                    </a:ext>
                  </a:extLst>
                </p14:cNvPr>
                <p14:cNvContentPartPr/>
                <p14:nvPr/>
              </p14:nvContentPartPr>
              <p14:xfrm>
                <a:off x="7051434" y="1977126"/>
                <a:ext cx="583560" cy="14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4B9A15-EE13-4D14-8EEE-D69A15DC34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2434" y="1968486"/>
                  <a:ext cx="601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A34D16-0B85-41BD-9710-1DD366F8E4D9}"/>
                    </a:ext>
                  </a:extLst>
                </p14:cNvPr>
                <p14:cNvContentPartPr/>
                <p14:nvPr/>
              </p14:nvContentPartPr>
              <p14:xfrm>
                <a:off x="7058994" y="2630526"/>
                <a:ext cx="668160" cy="11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A34D16-0B85-41BD-9710-1DD366F8E4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50354" y="2621526"/>
                  <a:ext cx="685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796236-48C4-434F-9ECC-EDA34D64C5ED}"/>
                    </a:ext>
                  </a:extLst>
                </p14:cNvPr>
                <p14:cNvContentPartPr/>
                <p14:nvPr/>
              </p14:nvContentPartPr>
              <p14:xfrm>
                <a:off x="6782874" y="735846"/>
                <a:ext cx="552960" cy="4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796236-48C4-434F-9ECC-EDA34D64C5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73874" y="727206"/>
                  <a:ext cx="570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ECD990-2D08-4E7C-A7A7-C71606030148}"/>
                    </a:ext>
                  </a:extLst>
                </p14:cNvPr>
                <p14:cNvContentPartPr/>
                <p14:nvPr/>
              </p14:nvContentPartPr>
              <p14:xfrm>
                <a:off x="7335834" y="676806"/>
                <a:ext cx="155520" cy="12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ECD990-2D08-4E7C-A7A7-C716060301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7194" y="667806"/>
                  <a:ext cx="173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6C9A37-7F80-4573-80FA-8C3B2A5DB0F5}"/>
                    </a:ext>
                  </a:extLst>
                </p14:cNvPr>
                <p14:cNvContentPartPr/>
                <p14:nvPr/>
              </p14:nvContentPartPr>
              <p14:xfrm>
                <a:off x="7825074" y="447486"/>
                <a:ext cx="51840" cy="37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6C9A37-7F80-4573-80FA-8C3B2A5DB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16074" y="438486"/>
                  <a:ext cx="69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B24FA7-7057-44BD-A9FC-1B8056A4E1CE}"/>
                    </a:ext>
                  </a:extLst>
                </p14:cNvPr>
                <p14:cNvContentPartPr/>
                <p14:nvPr/>
              </p14:nvContentPartPr>
              <p14:xfrm>
                <a:off x="6810594" y="4275726"/>
                <a:ext cx="845640" cy="15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B24FA7-7057-44BD-A9FC-1B8056A4E1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01954" y="4267086"/>
                  <a:ext cx="863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CAB44F-63D9-41DB-81F6-E1D81134CE5E}"/>
                    </a:ext>
                  </a:extLst>
                </p14:cNvPr>
                <p14:cNvContentPartPr/>
                <p14:nvPr/>
              </p14:nvContentPartPr>
              <p14:xfrm>
                <a:off x="7623474" y="3933006"/>
                <a:ext cx="209160" cy="21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CAB44F-63D9-41DB-81F6-E1D81134CE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4834" y="3924366"/>
                  <a:ext cx="226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BC2856-3B56-4C80-85D0-B12BB444F1CC}"/>
                    </a:ext>
                  </a:extLst>
                </p14:cNvPr>
                <p14:cNvContentPartPr/>
                <p14:nvPr/>
              </p14:nvContentPartPr>
              <p14:xfrm>
                <a:off x="7954314" y="3885126"/>
                <a:ext cx="52200" cy="68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BC2856-3B56-4C80-85D0-B12BB444F1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45674" y="3876486"/>
                  <a:ext cx="69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B4F927-0323-4113-9474-C5179E4AB61B}"/>
                    </a:ext>
                  </a:extLst>
                </p14:cNvPr>
                <p14:cNvContentPartPr/>
                <p14:nvPr/>
              </p14:nvContentPartPr>
              <p14:xfrm>
                <a:off x="7844514" y="4016166"/>
                <a:ext cx="217800" cy="34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B4F927-0323-4113-9474-C5179E4AB6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5874" y="4007526"/>
                  <a:ext cx="235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120480-AE4A-498C-A841-D2F0FB50E10E}"/>
                    </a:ext>
                  </a:extLst>
                </p14:cNvPr>
                <p14:cNvContentPartPr/>
                <p14:nvPr/>
              </p14:nvContentPartPr>
              <p14:xfrm>
                <a:off x="8155554" y="3846606"/>
                <a:ext cx="132480" cy="33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120480-AE4A-498C-A841-D2F0FB50E1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46914" y="3837606"/>
                  <a:ext cx="15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F74537-86EC-4F14-96E6-560CD6FBFC42}"/>
                    </a:ext>
                  </a:extLst>
                </p14:cNvPr>
                <p14:cNvContentPartPr/>
                <p14:nvPr/>
              </p14:nvContentPartPr>
              <p14:xfrm>
                <a:off x="4058754" y="1327686"/>
                <a:ext cx="136080" cy="496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F74537-86EC-4F14-96E6-560CD6FBFC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50114" y="1318686"/>
                  <a:ext cx="1537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5DC73D-7932-4E11-B700-C69D4857B611}"/>
                    </a:ext>
                  </a:extLst>
                </p14:cNvPr>
                <p14:cNvContentPartPr/>
                <p14:nvPr/>
              </p14:nvContentPartPr>
              <p14:xfrm>
                <a:off x="3991794" y="1191606"/>
                <a:ext cx="486720" cy="63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5DC73D-7932-4E11-B700-C69D4857B6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3154" y="1182606"/>
                  <a:ext cx="5043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8D8032-5AFC-4AFE-A02E-3E3D2DB34A1F}"/>
                    </a:ext>
                  </a:extLst>
                </p14:cNvPr>
                <p14:cNvContentPartPr/>
                <p14:nvPr/>
              </p14:nvContentPartPr>
              <p14:xfrm>
                <a:off x="4658874" y="1513446"/>
                <a:ext cx="4320" cy="1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8D8032-5AFC-4AFE-A02E-3E3D2DB34A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9874" y="1504446"/>
                  <a:ext cx="21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67E01B-6B68-4F43-8114-9CB8B2027666}"/>
                    </a:ext>
                  </a:extLst>
                </p14:cNvPr>
                <p14:cNvContentPartPr/>
                <p14:nvPr/>
              </p14:nvContentPartPr>
              <p14:xfrm>
                <a:off x="4937154" y="1126806"/>
                <a:ext cx="353880" cy="47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67E01B-6B68-4F43-8114-9CB8B20276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8154" y="1118166"/>
                  <a:ext cx="371520" cy="49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403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7CB172-12C4-46C8-9825-AE3F064720FD}"/>
              </a:ext>
            </a:extLst>
          </p:cNvPr>
          <p:cNvGrpSpPr/>
          <p:nvPr/>
        </p:nvGrpSpPr>
        <p:grpSpPr>
          <a:xfrm>
            <a:off x="8084274" y="313566"/>
            <a:ext cx="1596960" cy="612720"/>
            <a:chOff x="8084274" y="313566"/>
            <a:chExt cx="159696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C4CCA22-53D7-4DAC-8A7B-111EB1C1DF1D}"/>
                    </a:ext>
                  </a:extLst>
                </p14:cNvPr>
                <p14:cNvContentPartPr/>
                <p14:nvPr/>
              </p14:nvContentPartPr>
              <p14:xfrm>
                <a:off x="8084274" y="406446"/>
                <a:ext cx="314640" cy="519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C4CCA22-53D7-4DAC-8A7B-111EB1C1DF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75634" y="397446"/>
                  <a:ext cx="3322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95E452-106F-42EA-97EB-419051E3C503}"/>
                    </a:ext>
                  </a:extLst>
                </p14:cNvPr>
                <p14:cNvContentPartPr/>
                <p14:nvPr/>
              </p14:nvContentPartPr>
              <p14:xfrm>
                <a:off x="8594754" y="402126"/>
                <a:ext cx="208080" cy="26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95E452-106F-42EA-97EB-419051E3C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5754" y="393486"/>
                  <a:ext cx="225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6DDFDB-4A35-4FD4-9EE7-75C688826143}"/>
                    </a:ext>
                  </a:extLst>
                </p14:cNvPr>
                <p14:cNvContentPartPr/>
                <p14:nvPr/>
              </p14:nvContentPartPr>
              <p14:xfrm>
                <a:off x="9114594" y="313566"/>
                <a:ext cx="566640" cy="344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6DDFDB-4A35-4FD4-9EE7-75C6888261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05594" y="304566"/>
                  <a:ext cx="5842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F392E8-751F-4379-8071-BE6A0DDD925C}"/>
              </a:ext>
            </a:extLst>
          </p:cNvPr>
          <p:cNvGrpSpPr/>
          <p:nvPr/>
        </p:nvGrpSpPr>
        <p:grpSpPr>
          <a:xfrm>
            <a:off x="8218554" y="1331646"/>
            <a:ext cx="1024920" cy="651960"/>
            <a:chOff x="8218554" y="1331646"/>
            <a:chExt cx="102492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434AFB-1B96-4647-8F66-252117D24F4D}"/>
                    </a:ext>
                  </a:extLst>
                </p14:cNvPr>
                <p14:cNvContentPartPr/>
                <p14:nvPr/>
              </p14:nvContentPartPr>
              <p14:xfrm>
                <a:off x="8218554" y="1487526"/>
                <a:ext cx="250920" cy="30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434AFB-1B96-4647-8F66-252117D24F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9554" y="1478886"/>
                  <a:ext cx="268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0A3E49-A578-4D8E-BBAE-5781044628AE}"/>
                    </a:ext>
                  </a:extLst>
                </p14:cNvPr>
                <p14:cNvContentPartPr/>
                <p14:nvPr/>
              </p14:nvContentPartPr>
              <p14:xfrm>
                <a:off x="8390634" y="1622886"/>
                <a:ext cx="58320" cy="26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0A3E49-A578-4D8E-BBAE-5781044628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81994" y="1613886"/>
                  <a:ext cx="75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959AC-D370-4B45-8DA7-5E0B7099F560}"/>
                    </a:ext>
                  </a:extLst>
                </p14:cNvPr>
                <p14:cNvContentPartPr/>
                <p14:nvPr/>
              </p14:nvContentPartPr>
              <p14:xfrm>
                <a:off x="8622474" y="1368006"/>
                <a:ext cx="214920" cy="35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959AC-D370-4B45-8DA7-5E0B7099F5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13474" y="1359366"/>
                  <a:ext cx="232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121F46-A51B-4C32-9A01-3A1E4E200267}"/>
                    </a:ext>
                  </a:extLst>
                </p14:cNvPr>
                <p14:cNvContentPartPr/>
                <p14:nvPr/>
              </p14:nvContentPartPr>
              <p14:xfrm>
                <a:off x="9006594" y="1331646"/>
                <a:ext cx="236880" cy="65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121F46-A51B-4C32-9A01-3A1E4E2002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97954" y="1323006"/>
                  <a:ext cx="254520" cy="66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5F9DA6-0148-47BF-9C6F-B5005053863A}"/>
              </a:ext>
            </a:extLst>
          </p:cNvPr>
          <p:cNvGrpSpPr/>
          <p:nvPr/>
        </p:nvGrpSpPr>
        <p:grpSpPr>
          <a:xfrm>
            <a:off x="9576114" y="209886"/>
            <a:ext cx="1986480" cy="1440360"/>
            <a:chOff x="9576114" y="209886"/>
            <a:chExt cx="1986480" cy="14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F793FF-E293-4B14-93E7-4EAF7F5A447B}"/>
                    </a:ext>
                  </a:extLst>
                </p14:cNvPr>
                <p14:cNvContentPartPr/>
                <p14:nvPr/>
              </p14:nvContentPartPr>
              <p14:xfrm>
                <a:off x="9576114" y="1213926"/>
                <a:ext cx="724320" cy="43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F793FF-E293-4B14-93E7-4EAF7F5A44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67114" y="1204926"/>
                  <a:ext cx="7419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C05932-B392-46A0-A4B6-A9147672F7EE}"/>
                    </a:ext>
                  </a:extLst>
                </p14:cNvPr>
                <p14:cNvContentPartPr/>
                <p14:nvPr/>
              </p14:nvContentPartPr>
              <p14:xfrm>
                <a:off x="10540914" y="941406"/>
                <a:ext cx="1021680" cy="65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C05932-B392-46A0-A4B6-A9147672F7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32274" y="932406"/>
                  <a:ext cx="10393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07BA88-E2CB-45BF-81E1-A869F0107DCF}"/>
                    </a:ext>
                  </a:extLst>
                </p14:cNvPr>
                <p14:cNvContentPartPr/>
                <p14:nvPr/>
              </p14:nvContentPartPr>
              <p14:xfrm>
                <a:off x="10817394" y="1107006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07BA88-E2CB-45BF-81E1-A869F0107D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08754" y="10983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DE2DE2-EBC9-4CD7-8260-C196202B66C7}"/>
                    </a:ext>
                  </a:extLst>
                </p14:cNvPr>
                <p14:cNvContentPartPr/>
                <p14:nvPr/>
              </p14:nvContentPartPr>
              <p14:xfrm>
                <a:off x="10139514" y="209886"/>
                <a:ext cx="18360" cy="30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DE2DE2-EBC9-4CD7-8260-C196202B66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0874" y="200886"/>
                  <a:ext cx="36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1583C3-2E2E-4B71-8E3D-20E17C7FE3F3}"/>
                    </a:ext>
                  </a:extLst>
                </p14:cNvPr>
                <p14:cNvContentPartPr/>
                <p14:nvPr/>
              </p14:nvContentPartPr>
              <p14:xfrm>
                <a:off x="10012074" y="210246"/>
                <a:ext cx="289440" cy="24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1583C3-2E2E-4B71-8E3D-20E17C7FE3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03434" y="201246"/>
                  <a:ext cx="307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13FB31-9086-4C28-8C9C-8202F632B5A5}"/>
                    </a:ext>
                  </a:extLst>
                </p14:cNvPr>
                <p14:cNvContentPartPr/>
                <p14:nvPr/>
              </p14:nvContentPartPr>
              <p14:xfrm>
                <a:off x="10296114" y="315726"/>
                <a:ext cx="675720" cy="549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13FB31-9086-4C28-8C9C-8202F632B5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87474" y="306726"/>
                  <a:ext cx="6933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752882-14A4-408D-8A67-355FFFBC39E9}"/>
                    </a:ext>
                  </a:extLst>
                </p14:cNvPr>
                <p14:cNvContentPartPr/>
                <p14:nvPr/>
              </p14:nvContentPartPr>
              <p14:xfrm>
                <a:off x="11125554" y="29232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752882-14A4-408D-8A67-355FFFBC39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16554" y="28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A68131E-2727-4472-A6F3-3FA5B2BEA98E}"/>
                  </a:ext>
                </a:extLst>
              </p14:cNvPr>
              <p14:cNvContentPartPr/>
              <p14:nvPr/>
            </p14:nvContentPartPr>
            <p14:xfrm>
              <a:off x="4567794" y="5756406"/>
              <a:ext cx="360" cy="1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A68131E-2727-4472-A6F3-3FA5B2BEA9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58794" y="5747406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4C2DA3F-09B9-48C7-A283-8DA7E97E13EB}"/>
                  </a:ext>
                </a:extLst>
              </p14:cNvPr>
              <p14:cNvContentPartPr/>
              <p14:nvPr/>
            </p14:nvContentPartPr>
            <p14:xfrm>
              <a:off x="1476114" y="5397846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4C2DA3F-09B9-48C7-A283-8DA7E97E13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67474" y="53892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761AEB0-E7D9-4C7E-AA43-1CB9812D0466}"/>
                  </a:ext>
                </a:extLst>
              </p14:cNvPr>
              <p14:cNvContentPartPr/>
              <p14:nvPr/>
            </p14:nvContentPartPr>
            <p14:xfrm>
              <a:off x="6742914" y="5406126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761AEB0-E7D9-4C7E-AA43-1CB9812D04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4274" y="53974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E67E843-DEF9-403E-9F6F-2838FBDC7673}"/>
                  </a:ext>
                </a:extLst>
              </p14:cNvPr>
              <p14:cNvContentPartPr/>
              <p14:nvPr/>
            </p14:nvContentPartPr>
            <p14:xfrm>
              <a:off x="871314" y="1622526"/>
              <a:ext cx="444240" cy="2030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E67E843-DEF9-403E-9F6F-2838FBDC76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2674" y="1613886"/>
                <a:ext cx="461880" cy="2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6C3C05-F07F-42B9-8B67-DF033C6E07A1}"/>
                  </a:ext>
                </a:extLst>
              </p14:cNvPr>
              <p14:cNvContentPartPr/>
              <p14:nvPr/>
            </p14:nvContentPartPr>
            <p14:xfrm>
              <a:off x="607434" y="1536126"/>
              <a:ext cx="1028520" cy="2581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6C3C05-F07F-42B9-8B67-DF033C6E07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794" y="1527486"/>
                <a:ext cx="1046160" cy="25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FBFDF3-5CB3-4A59-9868-808D89BD0CE4}"/>
                  </a:ext>
                </a:extLst>
              </p14:cNvPr>
              <p14:cNvContentPartPr/>
              <p14:nvPr/>
            </p14:nvContentPartPr>
            <p14:xfrm>
              <a:off x="3714" y="1598046"/>
              <a:ext cx="694080" cy="82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FBFDF3-5CB3-4A59-9868-808D89BD0C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4926" y="1589406"/>
                <a:ext cx="71172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6465A6-0B3B-40EC-BEA3-DDC58D21AF69}"/>
                  </a:ext>
                </a:extLst>
              </p14:cNvPr>
              <p14:cNvContentPartPr/>
              <p14:nvPr/>
            </p14:nvContentPartPr>
            <p14:xfrm>
              <a:off x="247749" y="2367366"/>
              <a:ext cx="432720" cy="432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6465A6-0B3B-40EC-BEA3-DDC58D21AF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109" y="2358726"/>
                <a:ext cx="4503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CAF6A7-F280-4129-BD91-6EDED6CF9B1E}"/>
                  </a:ext>
                </a:extLst>
              </p14:cNvPr>
              <p14:cNvContentPartPr/>
              <p14:nvPr/>
            </p14:nvContentPartPr>
            <p14:xfrm>
              <a:off x="443229" y="2374926"/>
              <a:ext cx="121680" cy="584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CAF6A7-F280-4129-BD91-6EDED6CF9B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4589" y="2365926"/>
                <a:ext cx="1393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2168AC-AD6B-4FC8-BA7A-39E39284962B}"/>
                  </a:ext>
                </a:extLst>
              </p14:cNvPr>
              <p14:cNvContentPartPr/>
              <p14:nvPr/>
            </p14:nvContentPartPr>
            <p14:xfrm>
              <a:off x="1594869" y="2370246"/>
              <a:ext cx="653760" cy="60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2168AC-AD6B-4FC8-BA7A-39E3928496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86229" y="2361246"/>
                <a:ext cx="671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ECFB25-716D-4427-BEB8-1DA561C81459}"/>
                  </a:ext>
                </a:extLst>
              </p14:cNvPr>
              <p14:cNvContentPartPr/>
              <p14:nvPr/>
            </p14:nvContentPartPr>
            <p14:xfrm>
              <a:off x="2060709" y="2233086"/>
              <a:ext cx="203040" cy="48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ECFB25-716D-4427-BEB8-1DA561C814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52069" y="2224446"/>
                <a:ext cx="2206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75964B-367E-4D48-ADA5-CF7C2FB380EF}"/>
                  </a:ext>
                </a:extLst>
              </p14:cNvPr>
              <p14:cNvContentPartPr/>
              <p14:nvPr/>
            </p14:nvContentPartPr>
            <p14:xfrm>
              <a:off x="2490549" y="587526"/>
              <a:ext cx="50040" cy="3683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75964B-367E-4D48-ADA5-CF7C2FB380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81909" y="578526"/>
                <a:ext cx="67680" cy="37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0D62BE2-5400-402B-9BFE-7F831BB4A288}"/>
                  </a:ext>
                </a:extLst>
              </p14:cNvPr>
              <p14:cNvContentPartPr/>
              <p14:nvPr/>
            </p14:nvContentPartPr>
            <p14:xfrm>
              <a:off x="2297589" y="492846"/>
              <a:ext cx="2364120" cy="3632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0D62BE2-5400-402B-9BFE-7F831BB4A2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88589" y="484206"/>
                <a:ext cx="2381760" cy="36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9CF3A6-6249-440D-83D0-69FCC85F3D2F}"/>
                  </a:ext>
                </a:extLst>
              </p14:cNvPr>
              <p14:cNvContentPartPr/>
              <p14:nvPr/>
            </p14:nvContentPartPr>
            <p14:xfrm>
              <a:off x="2818869" y="2536206"/>
              <a:ext cx="115920" cy="629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9CF3A6-6249-440D-83D0-69FCC85F3D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09869" y="2527566"/>
                <a:ext cx="1335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69E5889-B145-4960-B1BB-69A284E7044F}"/>
                  </a:ext>
                </a:extLst>
              </p14:cNvPr>
              <p14:cNvContentPartPr/>
              <p14:nvPr/>
            </p14:nvContentPartPr>
            <p14:xfrm>
              <a:off x="2720229" y="2539446"/>
              <a:ext cx="358920" cy="622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69E5889-B145-4960-B1BB-69A284E704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11229" y="2530806"/>
                <a:ext cx="3765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5DC5FD-5679-4163-BB02-A1C985ADD8A5}"/>
                  </a:ext>
                </a:extLst>
              </p14:cNvPr>
              <p14:cNvContentPartPr/>
              <p14:nvPr/>
            </p14:nvContentPartPr>
            <p14:xfrm>
              <a:off x="3245829" y="2244606"/>
              <a:ext cx="312120" cy="509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5DC5FD-5679-4163-BB02-A1C985ADD8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36829" y="2235966"/>
                <a:ext cx="3297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A0C70A3-A9F5-475E-8AD7-ECC3FCA3EBA2}"/>
                  </a:ext>
                </a:extLst>
              </p14:cNvPr>
              <p14:cNvContentPartPr/>
              <p14:nvPr/>
            </p14:nvContentPartPr>
            <p14:xfrm>
              <a:off x="3478749" y="2629446"/>
              <a:ext cx="31320" cy="9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A0C70A3-A9F5-475E-8AD7-ECC3FCA3EBA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69749" y="2620446"/>
                <a:ext cx="48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674343E-2825-409F-888C-D258E69F756E}"/>
                  </a:ext>
                </a:extLst>
              </p14:cNvPr>
              <p14:cNvContentPartPr/>
              <p14:nvPr/>
            </p14:nvContentPartPr>
            <p14:xfrm>
              <a:off x="5108469" y="1823406"/>
              <a:ext cx="7560" cy="18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674343E-2825-409F-888C-D258E69F75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99829" y="1814766"/>
                <a:ext cx="25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1686FFB-D7CB-48DB-8CDF-151837E9738B}"/>
                  </a:ext>
                </a:extLst>
              </p14:cNvPr>
              <p14:cNvContentPartPr/>
              <p14:nvPr/>
            </p14:nvContentPartPr>
            <p14:xfrm>
              <a:off x="4974189" y="2445486"/>
              <a:ext cx="87120" cy="79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1686FFB-D7CB-48DB-8CDF-151837E973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65549" y="2436486"/>
                <a:ext cx="104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34E4DF-C212-41A0-8099-2706475B77E3}"/>
                  </a:ext>
                </a:extLst>
              </p14:cNvPr>
              <p14:cNvContentPartPr/>
              <p14:nvPr/>
            </p14:nvContentPartPr>
            <p14:xfrm>
              <a:off x="4638669" y="3638526"/>
              <a:ext cx="702000" cy="163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34E4DF-C212-41A0-8099-2706475B77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30029" y="3629886"/>
                <a:ext cx="7196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7FC5792-398F-46D9-871D-5B835FA80AC3}"/>
                  </a:ext>
                </a:extLst>
              </p14:cNvPr>
              <p14:cNvContentPartPr/>
              <p14:nvPr/>
            </p14:nvContentPartPr>
            <p14:xfrm>
              <a:off x="5468109" y="3563646"/>
              <a:ext cx="93600" cy="309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7FC5792-398F-46D9-871D-5B835FA80A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59469" y="3555006"/>
                <a:ext cx="111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3B8240-5B86-4EC6-952A-58979F933D10}"/>
                  </a:ext>
                </a:extLst>
              </p14:cNvPr>
              <p14:cNvContentPartPr/>
              <p14:nvPr/>
            </p14:nvContentPartPr>
            <p14:xfrm>
              <a:off x="5574309" y="3717366"/>
              <a:ext cx="42480" cy="30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3B8240-5B86-4EC6-952A-58979F933D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65309" y="3708366"/>
                <a:ext cx="60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FB043F-E259-4A16-B329-84A4FC5F0DB8}"/>
                  </a:ext>
                </a:extLst>
              </p14:cNvPr>
              <p14:cNvContentPartPr/>
              <p14:nvPr/>
            </p14:nvContentPartPr>
            <p14:xfrm>
              <a:off x="5804349" y="3445206"/>
              <a:ext cx="733680" cy="505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FB043F-E259-4A16-B329-84A4FC5F0D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5349" y="3436206"/>
                <a:ext cx="7513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4F0070-9C54-4AC6-B94D-BDEBFA768F50}"/>
                  </a:ext>
                </a:extLst>
              </p14:cNvPr>
              <p14:cNvContentPartPr/>
              <p14:nvPr/>
            </p14:nvContentPartPr>
            <p14:xfrm>
              <a:off x="4713189" y="1272606"/>
              <a:ext cx="291600" cy="19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4F0070-9C54-4AC6-B94D-BDEBFA768F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04549" y="1263606"/>
                <a:ext cx="309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A923E7C-62B3-4E61-9AA2-DC397244C47B}"/>
                  </a:ext>
                </a:extLst>
              </p14:cNvPr>
              <p14:cNvContentPartPr/>
              <p14:nvPr/>
            </p14:nvContentPartPr>
            <p14:xfrm>
              <a:off x="5200629" y="1201326"/>
              <a:ext cx="349560" cy="299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A923E7C-62B3-4E61-9AA2-DC397244C4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91989" y="1192326"/>
                <a:ext cx="367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86BFB2-F702-4A9C-9219-0761B83BBDC6}"/>
                  </a:ext>
                </a:extLst>
              </p14:cNvPr>
              <p14:cNvContentPartPr/>
              <p14:nvPr/>
            </p14:nvContentPartPr>
            <p14:xfrm>
              <a:off x="4539309" y="697326"/>
              <a:ext cx="466200" cy="55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86BFB2-F702-4A9C-9219-0761B83BBD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30669" y="688686"/>
                <a:ext cx="4838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EBEA114-FE1A-46C6-9378-7B14297BA667}"/>
                  </a:ext>
                </a:extLst>
              </p14:cNvPr>
              <p14:cNvContentPartPr/>
              <p14:nvPr/>
            </p14:nvContentPartPr>
            <p14:xfrm>
              <a:off x="5005149" y="662046"/>
              <a:ext cx="105120" cy="135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EBEA114-FE1A-46C6-9378-7B14297BA66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96149" y="653406"/>
                <a:ext cx="122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FB7A4D-023F-4041-88F2-986CCE8570FB}"/>
                  </a:ext>
                </a:extLst>
              </p14:cNvPr>
              <p14:cNvContentPartPr/>
              <p14:nvPr/>
            </p14:nvContentPartPr>
            <p14:xfrm>
              <a:off x="5418069" y="536046"/>
              <a:ext cx="46080" cy="259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FB7A4D-023F-4041-88F2-986CCE8570F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09069" y="527046"/>
                <a:ext cx="63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0097818-F1F6-4CE6-9115-5FF60736A401}"/>
                  </a:ext>
                </a:extLst>
              </p14:cNvPr>
              <p14:cNvContentPartPr/>
              <p14:nvPr/>
            </p14:nvContentPartPr>
            <p14:xfrm>
              <a:off x="4812594" y="402126"/>
              <a:ext cx="159480" cy="233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0097818-F1F6-4CE6-9115-5FF60736A40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03594" y="393486"/>
                <a:ext cx="1771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73CCDDE-457C-4D0B-99EE-76906C7CD44E}"/>
                  </a:ext>
                </a:extLst>
              </p14:cNvPr>
              <p14:cNvContentPartPr/>
              <p14:nvPr/>
            </p14:nvContentPartPr>
            <p14:xfrm>
              <a:off x="4887114" y="410046"/>
              <a:ext cx="261000" cy="253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73CCDDE-457C-4D0B-99EE-76906C7CD44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78474" y="401046"/>
                <a:ext cx="2786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EF4436-5D10-4656-A0BB-19E9A3FABE82}"/>
                  </a:ext>
                </a:extLst>
              </p14:cNvPr>
              <p14:cNvContentPartPr/>
              <p14:nvPr/>
            </p14:nvContentPartPr>
            <p14:xfrm>
              <a:off x="4800354" y="1170006"/>
              <a:ext cx="42480" cy="62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EF4436-5D10-4656-A0BB-19E9A3FABE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91714" y="1161006"/>
                <a:ext cx="60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817571-E98D-4E05-82B7-A06CDCA565FF}"/>
                  </a:ext>
                </a:extLst>
              </p14:cNvPr>
              <p14:cNvContentPartPr/>
              <p14:nvPr/>
            </p14:nvContentPartPr>
            <p14:xfrm>
              <a:off x="4780914" y="982446"/>
              <a:ext cx="205560" cy="259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817571-E98D-4E05-82B7-A06CDCA565F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71914" y="973806"/>
                <a:ext cx="2232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3BB711-7E94-436B-BC2B-785A28A5C0CE}"/>
                  </a:ext>
                </a:extLst>
              </p14:cNvPr>
              <p14:cNvContentPartPr/>
              <p14:nvPr/>
            </p14:nvContentPartPr>
            <p14:xfrm>
              <a:off x="1909194" y="941766"/>
              <a:ext cx="41040" cy="2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3BB711-7E94-436B-BC2B-785A28A5C0C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0554" y="932766"/>
                <a:ext cx="58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48ED183-CCD0-4C9C-880E-BA7A4F391A9A}"/>
                  </a:ext>
                </a:extLst>
              </p14:cNvPr>
              <p14:cNvContentPartPr/>
              <p14:nvPr/>
            </p14:nvContentPartPr>
            <p14:xfrm>
              <a:off x="951594" y="846726"/>
              <a:ext cx="753840" cy="65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48ED183-CCD0-4C9C-880E-BA7A4F391A9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2594" y="837726"/>
                <a:ext cx="771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C42257-BF90-49DC-B610-4ADDAC5CD8D6}"/>
                  </a:ext>
                </a:extLst>
              </p14:cNvPr>
              <p14:cNvContentPartPr/>
              <p14:nvPr/>
            </p14:nvContentPartPr>
            <p14:xfrm>
              <a:off x="1562514" y="717126"/>
              <a:ext cx="36360" cy="1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C42257-BF90-49DC-B610-4ADDAC5CD8D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53874" y="708126"/>
                <a:ext cx="54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C1DD92A-3563-4788-B87D-898753BFE2D4}"/>
                  </a:ext>
                </a:extLst>
              </p14:cNvPr>
              <p14:cNvContentPartPr/>
              <p14:nvPr/>
            </p14:nvContentPartPr>
            <p14:xfrm>
              <a:off x="1085874" y="780486"/>
              <a:ext cx="250200" cy="182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C1DD92A-3563-4788-B87D-898753BFE2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6874" y="771486"/>
                <a:ext cx="2678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197DAAF-DFA7-4C89-A49A-B1740E4A9A36}"/>
                  </a:ext>
                </a:extLst>
              </p14:cNvPr>
              <p14:cNvContentPartPr/>
              <p14:nvPr/>
            </p14:nvContentPartPr>
            <p14:xfrm>
              <a:off x="1079754" y="547926"/>
              <a:ext cx="337680" cy="610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197DAAF-DFA7-4C89-A49A-B1740E4A9A3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0754" y="539286"/>
                <a:ext cx="3553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443DC79-D17D-4F08-96AD-22E82FD5073C}"/>
                  </a:ext>
                </a:extLst>
              </p14:cNvPr>
              <p14:cNvContentPartPr/>
              <p14:nvPr/>
            </p14:nvContentPartPr>
            <p14:xfrm>
              <a:off x="438234" y="4587126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443DC79-D17D-4F08-96AD-22E82FD507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9234" y="45784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4703E32-64AA-4685-A872-D36DABD24F48}"/>
                  </a:ext>
                </a:extLst>
              </p14:cNvPr>
              <p14:cNvContentPartPr/>
              <p14:nvPr/>
            </p14:nvContentPartPr>
            <p14:xfrm>
              <a:off x="410514" y="4634286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4703E32-64AA-4685-A872-D36DABD24F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874" y="4625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514C5D7-221E-4F2C-8FA1-BF8958EC97E7}"/>
                  </a:ext>
                </a:extLst>
              </p14:cNvPr>
              <p14:cNvContentPartPr/>
              <p14:nvPr/>
            </p14:nvContentPartPr>
            <p14:xfrm>
              <a:off x="292074" y="2610726"/>
              <a:ext cx="6668640" cy="2994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514C5D7-221E-4F2C-8FA1-BF8958EC97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3074" y="2602086"/>
                <a:ext cx="6686280" cy="30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899AF42-9368-4F37-8324-AB42F0865FD2}"/>
                  </a:ext>
                </a:extLst>
              </p14:cNvPr>
              <p14:cNvContentPartPr/>
              <p14:nvPr/>
            </p14:nvContentPartPr>
            <p14:xfrm>
              <a:off x="6746514" y="280446"/>
              <a:ext cx="134640" cy="1719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899AF42-9368-4F37-8324-AB42F0865FD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37874" y="271446"/>
                <a:ext cx="152280" cy="17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8F5A95B-94FA-43B2-8612-15B1F53529EA}"/>
                  </a:ext>
                </a:extLst>
              </p14:cNvPr>
              <p14:cNvContentPartPr/>
              <p14:nvPr/>
            </p14:nvContentPartPr>
            <p14:xfrm>
              <a:off x="1331754" y="4073406"/>
              <a:ext cx="6457680" cy="2249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8F5A95B-94FA-43B2-8612-15B1F53529E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23114" y="4064766"/>
                <a:ext cx="6475320" cy="22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7627430-403C-4F00-8F73-C19129BD8EE1}"/>
                  </a:ext>
                </a:extLst>
              </p14:cNvPr>
              <p14:cNvContentPartPr/>
              <p14:nvPr/>
            </p14:nvContentPartPr>
            <p14:xfrm>
              <a:off x="7633554" y="6358686"/>
              <a:ext cx="132480" cy="185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7627430-403C-4F00-8F73-C19129BD8E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24554" y="6349686"/>
                <a:ext cx="15012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83D697-6A37-4A65-A2AC-1705AACA60F6}"/>
              </a:ext>
            </a:extLst>
          </p:cNvPr>
          <p:cNvGrpSpPr/>
          <p:nvPr/>
        </p:nvGrpSpPr>
        <p:grpSpPr>
          <a:xfrm>
            <a:off x="1669434" y="4344486"/>
            <a:ext cx="5568480" cy="2211120"/>
            <a:chOff x="1669434" y="4344486"/>
            <a:chExt cx="5568480" cy="22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715E83-BA22-4A28-9654-EE072244FBA7}"/>
                    </a:ext>
                  </a:extLst>
                </p14:cNvPr>
                <p14:cNvContentPartPr/>
                <p14:nvPr/>
              </p14:nvContentPartPr>
              <p14:xfrm>
                <a:off x="4149114" y="5059806"/>
                <a:ext cx="197640" cy="141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715E83-BA22-4A28-9654-EE072244FB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40474" y="5050806"/>
                  <a:ext cx="215280" cy="14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ADBB9C-90A8-4C71-8EAA-7960090F77C2}"/>
                    </a:ext>
                  </a:extLst>
                </p14:cNvPr>
                <p14:cNvContentPartPr/>
                <p14:nvPr/>
              </p14:nvContentPartPr>
              <p14:xfrm>
                <a:off x="4061994" y="5009406"/>
                <a:ext cx="648720" cy="1529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ADBB9C-90A8-4C71-8EAA-7960090F77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53354" y="5000766"/>
                  <a:ext cx="666360" cy="15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3F2C239-5699-48EF-B4E3-1F40428AC448}"/>
                    </a:ext>
                  </a:extLst>
                </p14:cNvPr>
                <p14:cNvContentPartPr/>
                <p14:nvPr/>
              </p14:nvContentPartPr>
              <p14:xfrm>
                <a:off x="3924114" y="4649766"/>
                <a:ext cx="360360" cy="21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3F2C239-5699-48EF-B4E3-1F40428AC4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15474" y="4640766"/>
                  <a:ext cx="378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0E03B7-2927-4DFA-B4AA-775DEA86816A}"/>
                    </a:ext>
                  </a:extLst>
                </p14:cNvPr>
                <p14:cNvContentPartPr/>
                <p14:nvPr/>
              </p14:nvContentPartPr>
              <p14:xfrm>
                <a:off x="4066314" y="4614846"/>
                <a:ext cx="70200" cy="320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0E03B7-2927-4DFA-B4AA-775DEA8681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57314" y="4605846"/>
                  <a:ext cx="87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C4F75B-9987-41A4-96C3-83974F3B9A61}"/>
                    </a:ext>
                  </a:extLst>
                </p14:cNvPr>
                <p14:cNvContentPartPr/>
                <p14:nvPr/>
              </p14:nvContentPartPr>
              <p14:xfrm>
                <a:off x="3935634" y="4644006"/>
                <a:ext cx="308880" cy="21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C4F75B-9987-41A4-96C3-83974F3B9A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26994" y="4635006"/>
                  <a:ext cx="326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BC4115-C1DB-4A59-9280-B8568C66B878}"/>
                    </a:ext>
                  </a:extLst>
                </p14:cNvPr>
                <p14:cNvContentPartPr/>
                <p14:nvPr/>
              </p14:nvContentPartPr>
              <p14:xfrm>
                <a:off x="5166474" y="5095086"/>
                <a:ext cx="210960" cy="1083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BC4115-C1DB-4A59-9280-B8568C66B87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57834" y="5086086"/>
                  <a:ext cx="22860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5FDB6E-7FA6-45D3-86E6-D14A63E24993}"/>
                    </a:ext>
                  </a:extLst>
                </p14:cNvPr>
                <p14:cNvContentPartPr/>
                <p14:nvPr/>
              </p14:nvContentPartPr>
              <p14:xfrm>
                <a:off x="4977834" y="4940286"/>
                <a:ext cx="794520" cy="1253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5FDB6E-7FA6-45D3-86E6-D14A63E24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69194" y="4931646"/>
                  <a:ext cx="812160" cy="12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787F4D-1F05-409D-AF17-F51EFA5F0512}"/>
                    </a:ext>
                  </a:extLst>
                </p14:cNvPr>
                <p14:cNvContentPartPr/>
                <p14:nvPr/>
              </p14:nvContentPartPr>
              <p14:xfrm>
                <a:off x="4366194" y="4484886"/>
                <a:ext cx="100080" cy="334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787F4D-1F05-409D-AF17-F51EFA5F05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57194" y="4476246"/>
                  <a:ext cx="117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A6E3DA-22B0-43AC-8A79-B0DE870077F5}"/>
                    </a:ext>
                  </a:extLst>
                </p14:cNvPr>
                <p14:cNvContentPartPr/>
                <p14:nvPr/>
              </p14:nvContentPartPr>
              <p14:xfrm>
                <a:off x="4284834" y="4520166"/>
                <a:ext cx="50040" cy="204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A6E3DA-22B0-43AC-8A79-B0DE870077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5834" y="4511526"/>
                  <a:ext cx="6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4C35D4-A635-41CB-9B9F-D6B52361BAB2}"/>
                    </a:ext>
                  </a:extLst>
                </p14:cNvPr>
                <p14:cNvContentPartPr/>
                <p14:nvPr/>
              </p14:nvContentPartPr>
              <p14:xfrm>
                <a:off x="4275114" y="4743726"/>
                <a:ext cx="376200" cy="142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4C35D4-A635-41CB-9B9F-D6B52361BA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66474" y="4735086"/>
                  <a:ext cx="39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A897CC-8E1A-4626-BDD8-A98AA18DBC25}"/>
                    </a:ext>
                  </a:extLst>
                </p14:cNvPr>
                <p14:cNvContentPartPr/>
                <p14:nvPr/>
              </p14:nvContentPartPr>
              <p14:xfrm>
                <a:off x="4977834" y="4433766"/>
                <a:ext cx="102240" cy="319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A897CC-8E1A-4626-BDD8-A98AA18DBC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69194" y="4424766"/>
                  <a:ext cx="11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70098A-4134-4A20-8566-4B78D9A48E55}"/>
                    </a:ext>
                  </a:extLst>
                </p14:cNvPr>
                <p14:cNvContentPartPr/>
                <p14:nvPr/>
              </p14:nvContentPartPr>
              <p14:xfrm>
                <a:off x="4871634" y="4408566"/>
                <a:ext cx="423720" cy="328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70098A-4134-4A20-8566-4B78D9A48E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634" y="4399566"/>
                  <a:ext cx="441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30763B7-5241-416B-87CC-03E48EED7744}"/>
                    </a:ext>
                  </a:extLst>
                </p14:cNvPr>
                <p14:cNvContentPartPr/>
                <p14:nvPr/>
              </p14:nvContentPartPr>
              <p14:xfrm>
                <a:off x="5510634" y="4344486"/>
                <a:ext cx="303120" cy="260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30763B7-5241-416B-87CC-03E48EED77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01994" y="4335846"/>
                  <a:ext cx="320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8E534F-E775-49F1-9B97-0BEF1B5A092B}"/>
                    </a:ext>
                  </a:extLst>
                </p14:cNvPr>
                <p14:cNvContentPartPr/>
                <p14:nvPr/>
              </p14:nvContentPartPr>
              <p14:xfrm>
                <a:off x="5767674" y="4856766"/>
                <a:ext cx="268200" cy="104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8E534F-E775-49F1-9B97-0BEF1B5A09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58674" y="4848126"/>
                  <a:ext cx="285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46F9F5-C986-4005-8185-19B8634A2480}"/>
                    </a:ext>
                  </a:extLst>
                </p14:cNvPr>
                <p14:cNvContentPartPr/>
                <p14:nvPr/>
              </p14:nvContentPartPr>
              <p14:xfrm>
                <a:off x="6205434" y="4635006"/>
                <a:ext cx="50760" cy="223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46F9F5-C986-4005-8185-19B8634A24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96434" y="4626366"/>
                  <a:ext cx="68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5608E1-BB84-4344-B1A6-5064556E3525}"/>
                    </a:ext>
                  </a:extLst>
                </p14:cNvPr>
                <p14:cNvContentPartPr/>
                <p14:nvPr/>
              </p14:nvContentPartPr>
              <p14:xfrm>
                <a:off x="5795034" y="5842806"/>
                <a:ext cx="367920" cy="71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5608E1-BB84-4344-B1A6-5064556E35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86394" y="5833806"/>
                  <a:ext cx="385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35F88AB-E22E-4383-A001-78DDE56D8D7C}"/>
                    </a:ext>
                  </a:extLst>
                </p14:cNvPr>
                <p14:cNvContentPartPr/>
                <p14:nvPr/>
              </p14:nvContentPartPr>
              <p14:xfrm>
                <a:off x="6425754" y="5654526"/>
                <a:ext cx="162360" cy="361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35F88AB-E22E-4383-A001-78DDE56D8D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17114" y="5645526"/>
                  <a:ext cx="1800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15BC63-5B8A-4E83-BB5B-574EBAED6701}"/>
                    </a:ext>
                  </a:extLst>
                </p14:cNvPr>
                <p14:cNvContentPartPr/>
                <p14:nvPr/>
              </p14:nvContentPartPr>
              <p14:xfrm>
                <a:off x="6561114" y="5776206"/>
                <a:ext cx="58320" cy="374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15BC63-5B8A-4E83-BB5B-574EBAED67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52114" y="5767206"/>
                  <a:ext cx="75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3C348C7-8C4C-4943-B45A-0A65F2D4F3AB}"/>
                    </a:ext>
                  </a:extLst>
                </p14:cNvPr>
                <p14:cNvContentPartPr/>
                <p14:nvPr/>
              </p14:nvContentPartPr>
              <p14:xfrm>
                <a:off x="6643194" y="5689446"/>
                <a:ext cx="594720" cy="343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3C348C7-8C4C-4943-B45A-0A65F2D4F3A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34194" y="5680446"/>
                  <a:ext cx="612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798DD8-1873-4A1B-9050-CFD15A72C92B}"/>
                    </a:ext>
                  </a:extLst>
                </p14:cNvPr>
                <p14:cNvContentPartPr/>
                <p14:nvPr/>
              </p14:nvContentPartPr>
              <p14:xfrm>
                <a:off x="3138594" y="6089406"/>
                <a:ext cx="500760" cy="29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798DD8-1873-4A1B-9050-CFD15A72C9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29954" y="6080766"/>
                  <a:ext cx="518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BE0C3DC-6E4D-4712-95C2-8C25ABC1F9C5}"/>
                    </a:ext>
                  </a:extLst>
                </p14:cNvPr>
                <p14:cNvContentPartPr/>
                <p14:nvPr/>
              </p14:nvContentPartPr>
              <p14:xfrm>
                <a:off x="3635754" y="5917686"/>
                <a:ext cx="376920" cy="410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BE0C3DC-6E4D-4712-95C2-8C25ABC1F9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27114" y="5909046"/>
                  <a:ext cx="3945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5B0260-501C-4932-B000-2FE9BC39AA63}"/>
                    </a:ext>
                  </a:extLst>
                </p14:cNvPr>
                <p14:cNvContentPartPr/>
                <p14:nvPr/>
              </p14:nvContentPartPr>
              <p14:xfrm>
                <a:off x="1669434" y="5695566"/>
                <a:ext cx="1245240" cy="860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5B0260-501C-4932-B000-2FE9BC39AA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60434" y="5686566"/>
                  <a:ext cx="126288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6C82A8-F320-45B1-84CE-03B039C514B3}"/>
                    </a:ext>
                  </a:extLst>
                </p14:cNvPr>
                <p14:cNvContentPartPr/>
                <p14:nvPr/>
              </p14:nvContentPartPr>
              <p14:xfrm>
                <a:off x="2937354" y="5583246"/>
                <a:ext cx="136800" cy="307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6C82A8-F320-45B1-84CE-03B039C514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28354" y="5574246"/>
                  <a:ext cx="154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E4F650-2A1E-4DFD-BAA6-CAC2C2DD40F5}"/>
                    </a:ext>
                  </a:extLst>
                </p14:cNvPr>
                <p14:cNvContentPartPr/>
                <p14:nvPr/>
              </p14:nvContentPartPr>
              <p14:xfrm>
                <a:off x="3900354" y="4988526"/>
                <a:ext cx="197280" cy="825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E4F650-2A1E-4DFD-BAA6-CAC2C2DD40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91714" y="4979886"/>
                  <a:ext cx="21492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64AED49-885A-4C6A-B239-07B1CEF93A38}"/>
                    </a:ext>
                  </a:extLst>
                </p14:cNvPr>
                <p14:cNvContentPartPr/>
                <p14:nvPr/>
              </p14:nvContentPartPr>
              <p14:xfrm>
                <a:off x="3947514" y="6397926"/>
                <a:ext cx="8280" cy="74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64AED49-885A-4C6A-B239-07B1CEF93A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38874" y="6389286"/>
                  <a:ext cx="25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D86F37-50BB-4910-AEE6-8DAA87A82869}"/>
                    </a:ext>
                  </a:extLst>
                </p14:cNvPr>
                <p14:cNvContentPartPr/>
                <p14:nvPr/>
              </p14:nvContentPartPr>
              <p14:xfrm>
                <a:off x="5621514" y="5433846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D86F37-50BB-4910-AEE6-8DAA87A828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2514" y="5424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BB0356-DB44-47E6-87DA-D57E6C04D871}"/>
                    </a:ext>
                  </a:extLst>
                </p14:cNvPr>
                <p14:cNvContentPartPr/>
                <p14:nvPr/>
              </p14:nvContentPartPr>
              <p14:xfrm>
                <a:off x="4204194" y="6150246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BB0356-DB44-47E6-87DA-D57E6C04D8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95554" y="6141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360AE7-564E-4786-8A69-E3FC2A0AB842}"/>
                    </a:ext>
                  </a:extLst>
                </p14:cNvPr>
                <p14:cNvContentPartPr/>
                <p14:nvPr/>
              </p14:nvContentPartPr>
              <p14:xfrm>
                <a:off x="5577954" y="5894286"/>
                <a:ext cx="4320" cy="1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360AE7-564E-4786-8A69-E3FC2A0AB8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9314" y="5885646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370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82558D-39A0-4428-B5A4-171F87BA7FAD}"/>
                  </a:ext>
                </a:extLst>
              </p14:cNvPr>
              <p14:cNvContentPartPr/>
              <p14:nvPr/>
            </p14:nvContentPartPr>
            <p14:xfrm>
              <a:off x="6068274" y="2774886"/>
              <a:ext cx="360" cy="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82558D-39A0-4428-B5A4-171F87BA7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274" y="2765886"/>
                <a:ext cx="180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F81CF6E-DC7A-4434-9FBF-2DA9E2B9D32B}"/>
              </a:ext>
            </a:extLst>
          </p:cNvPr>
          <p:cNvGrpSpPr/>
          <p:nvPr/>
        </p:nvGrpSpPr>
        <p:grpSpPr>
          <a:xfrm>
            <a:off x="197754" y="85686"/>
            <a:ext cx="10253160" cy="5365800"/>
            <a:chOff x="197754" y="85686"/>
            <a:chExt cx="10253160" cy="536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1A5D24-346A-4B2B-ADFD-629EAC66F5D0}"/>
                    </a:ext>
                  </a:extLst>
                </p14:cNvPr>
                <p14:cNvContentPartPr/>
                <p14:nvPr/>
              </p14:nvContentPartPr>
              <p14:xfrm>
                <a:off x="3430914" y="1260726"/>
                <a:ext cx="401400" cy="3482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1A5D24-346A-4B2B-ADFD-629EAC66F5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22274" y="1251726"/>
                  <a:ext cx="419040" cy="34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D5EBC7-773A-4754-BD80-438783164BD5}"/>
                    </a:ext>
                  </a:extLst>
                </p14:cNvPr>
                <p14:cNvContentPartPr/>
                <p14:nvPr/>
              </p14:nvContentPartPr>
              <p14:xfrm>
                <a:off x="3348474" y="934926"/>
                <a:ext cx="2196000" cy="3785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D5EBC7-773A-4754-BD80-438783164B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9474" y="925926"/>
                  <a:ext cx="2213640" cy="38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B63100-22FC-4752-A686-90505C303796}"/>
                    </a:ext>
                  </a:extLst>
                </p14:cNvPr>
                <p14:cNvContentPartPr/>
                <p14:nvPr/>
              </p14:nvContentPartPr>
              <p14:xfrm>
                <a:off x="1390074" y="3326406"/>
                <a:ext cx="674640" cy="168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B63100-22FC-4752-A686-90505C3037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1074" y="3317766"/>
                  <a:ext cx="692280" cy="17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EA7E85-C5EF-48E2-9B50-4A91C02E19CE}"/>
                    </a:ext>
                  </a:extLst>
                </p14:cNvPr>
                <p14:cNvContentPartPr/>
                <p14:nvPr/>
              </p14:nvContentPartPr>
              <p14:xfrm>
                <a:off x="1334994" y="3445566"/>
                <a:ext cx="673920" cy="172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EA7E85-C5EF-48E2-9B50-4A91C02E19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5994" y="3436566"/>
                  <a:ext cx="691560" cy="17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3AF694-0974-441F-BECF-049BF39073AF}"/>
                    </a:ext>
                  </a:extLst>
                </p14:cNvPr>
                <p14:cNvContentPartPr/>
                <p14:nvPr/>
              </p14:nvContentPartPr>
              <p14:xfrm>
                <a:off x="295314" y="4234326"/>
                <a:ext cx="393120" cy="48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3AF694-0974-441F-BECF-049BF39073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674" y="4225686"/>
                  <a:ext cx="4107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925833-2B27-4F8C-A5A7-6CA0415BC882}"/>
                    </a:ext>
                  </a:extLst>
                </p14:cNvPr>
                <p14:cNvContentPartPr/>
                <p14:nvPr/>
              </p14:nvContentPartPr>
              <p14:xfrm>
                <a:off x="423834" y="4915086"/>
                <a:ext cx="348840" cy="35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925833-2B27-4F8C-A5A7-6CA0415BC8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194" y="4906446"/>
                  <a:ext cx="3664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3FF9F4-34BD-47A0-9BB8-0BE282424AD5}"/>
                    </a:ext>
                  </a:extLst>
                </p14:cNvPr>
                <p14:cNvContentPartPr/>
                <p14:nvPr/>
              </p14:nvContentPartPr>
              <p14:xfrm>
                <a:off x="767634" y="4736526"/>
                <a:ext cx="10800" cy="39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3FF9F4-34BD-47A0-9BB8-0BE282424A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994" y="4727886"/>
                  <a:ext cx="28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890A33-C539-4E0D-83C7-BFDAD84D426D}"/>
                    </a:ext>
                  </a:extLst>
                </p14:cNvPr>
                <p14:cNvContentPartPr/>
                <p14:nvPr/>
              </p14:nvContentPartPr>
              <p14:xfrm>
                <a:off x="908394" y="4850646"/>
                <a:ext cx="192960" cy="60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890A33-C539-4E0D-83C7-BFDAD84D42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9394" y="4842006"/>
                  <a:ext cx="2106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CCA5F4-B88E-4CBA-9E3A-71B1FD3D95BF}"/>
                    </a:ext>
                  </a:extLst>
                </p14:cNvPr>
                <p14:cNvContentPartPr/>
                <p14:nvPr/>
              </p14:nvContentPartPr>
              <p14:xfrm>
                <a:off x="878154" y="4712766"/>
                <a:ext cx="141480" cy="16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CCA5F4-B88E-4CBA-9E3A-71B1FD3D95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154" y="4704126"/>
                  <a:ext cx="159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B4026C-8E2A-4B9B-8B0E-4C388B6B94DC}"/>
                    </a:ext>
                  </a:extLst>
                </p14:cNvPr>
                <p14:cNvContentPartPr/>
                <p14:nvPr/>
              </p14:nvContentPartPr>
              <p14:xfrm>
                <a:off x="1189554" y="1126806"/>
                <a:ext cx="228960" cy="1618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B4026C-8E2A-4B9B-8B0E-4C388B6B94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0914" y="1118166"/>
                  <a:ext cx="246600" cy="16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F9F708-185F-4DAD-9050-35202B72888D}"/>
                    </a:ext>
                  </a:extLst>
                </p14:cNvPr>
                <p14:cNvContentPartPr/>
                <p14:nvPr/>
              </p14:nvContentPartPr>
              <p14:xfrm>
                <a:off x="1145274" y="1125726"/>
                <a:ext cx="803520" cy="192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F9F708-185F-4DAD-9050-35202B7288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36274" y="1117086"/>
                  <a:ext cx="821160" cy="19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AAEED2-36FE-4A04-A836-56549B55B6CE}"/>
                    </a:ext>
                  </a:extLst>
                </p14:cNvPr>
                <p14:cNvContentPartPr/>
                <p14:nvPr/>
              </p14:nvContentPartPr>
              <p14:xfrm>
                <a:off x="300354" y="2138406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AAEED2-36FE-4A04-A836-56549B55B6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714" y="2129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DEA347-28CB-4FCF-A5B4-04E32D144E89}"/>
                    </a:ext>
                  </a:extLst>
                </p14:cNvPr>
                <p14:cNvContentPartPr/>
                <p14:nvPr/>
              </p14:nvContentPartPr>
              <p14:xfrm>
                <a:off x="269034" y="1914846"/>
                <a:ext cx="680760" cy="285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DEA347-28CB-4FCF-A5B4-04E32D144E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0034" y="1905846"/>
                  <a:ext cx="698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4A8766-1B6F-4420-B5CE-F63E33740C84}"/>
                    </a:ext>
                  </a:extLst>
                </p14:cNvPr>
                <p14:cNvContentPartPr/>
                <p14:nvPr/>
              </p14:nvContentPartPr>
              <p14:xfrm>
                <a:off x="197754" y="1622886"/>
                <a:ext cx="104400" cy="33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4A8766-1B6F-4420-B5CE-F63E33740C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9114" y="1613886"/>
                  <a:ext cx="122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0A6C08-3044-48D3-9696-918D9C5938AD}"/>
                    </a:ext>
                  </a:extLst>
                </p14:cNvPr>
                <p14:cNvContentPartPr/>
                <p14:nvPr/>
              </p14:nvContentPartPr>
              <p14:xfrm>
                <a:off x="209634" y="1607046"/>
                <a:ext cx="270000" cy="32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0A6C08-3044-48D3-9696-918D9C5938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0994" y="1598406"/>
                  <a:ext cx="287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8AC5CE-3CB8-42CD-816A-CDC08BA6DA79}"/>
                    </a:ext>
                  </a:extLst>
                </p14:cNvPr>
                <p14:cNvContentPartPr/>
                <p14:nvPr/>
              </p14:nvContentPartPr>
              <p14:xfrm>
                <a:off x="655674" y="1713606"/>
                <a:ext cx="37080" cy="15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8AC5CE-3CB8-42CD-816A-CDC08BA6DA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7034" y="1704606"/>
                  <a:ext cx="54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61F5F8-4451-42BB-B095-D6D6D1D06A86}"/>
                    </a:ext>
                  </a:extLst>
                </p14:cNvPr>
                <p14:cNvContentPartPr/>
                <p14:nvPr/>
              </p14:nvContentPartPr>
              <p14:xfrm>
                <a:off x="1956714" y="1917006"/>
                <a:ext cx="1083960" cy="8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61F5F8-4451-42BB-B095-D6D6D1D06A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714" y="1908006"/>
                  <a:ext cx="110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2A1BE3-336A-4D42-9AA6-FB1A11BD09AC}"/>
                    </a:ext>
                  </a:extLst>
                </p14:cNvPr>
                <p14:cNvContentPartPr/>
                <p14:nvPr/>
              </p14:nvContentPartPr>
              <p14:xfrm>
                <a:off x="2830794" y="1752846"/>
                <a:ext cx="390240" cy="268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2A1BE3-336A-4D42-9AA6-FB1A11BD09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22154" y="1744206"/>
                  <a:ext cx="407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DE6D93-B836-40BD-BA3E-8C32327A649A}"/>
                    </a:ext>
                  </a:extLst>
                </p14:cNvPr>
                <p14:cNvContentPartPr/>
                <p14:nvPr/>
              </p14:nvContentPartPr>
              <p14:xfrm>
                <a:off x="2183874" y="3515046"/>
                <a:ext cx="1155960" cy="31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DE6D93-B836-40BD-BA3E-8C32327A64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74874" y="3506406"/>
                  <a:ext cx="1173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1E4723-C0AA-4C99-AA49-7DAF8BAD4BE1}"/>
                    </a:ext>
                  </a:extLst>
                </p14:cNvPr>
                <p14:cNvContentPartPr/>
                <p14:nvPr/>
              </p14:nvContentPartPr>
              <p14:xfrm>
                <a:off x="3091794" y="3204366"/>
                <a:ext cx="345240" cy="45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1E4723-C0AA-4C99-AA49-7DAF8BAD4B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82794" y="3195726"/>
                  <a:ext cx="362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30B5B0-2319-42F5-B6A9-4ACDECBF2685}"/>
                    </a:ext>
                  </a:extLst>
                </p14:cNvPr>
                <p14:cNvContentPartPr/>
                <p14:nvPr/>
              </p14:nvContentPartPr>
              <p14:xfrm>
                <a:off x="3944274" y="2634846"/>
                <a:ext cx="124920" cy="75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30B5B0-2319-42F5-B6A9-4ACDECBF26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35274" y="2625846"/>
                  <a:ext cx="14256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879BE-C2DE-4198-AC02-C82162A0F24D}"/>
                    </a:ext>
                  </a:extLst>
                </p14:cNvPr>
                <p14:cNvContentPartPr/>
                <p14:nvPr/>
              </p14:nvContentPartPr>
              <p14:xfrm>
                <a:off x="3829794" y="2669406"/>
                <a:ext cx="420120" cy="61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879BE-C2DE-4198-AC02-C82162A0F2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20794" y="2660766"/>
                  <a:ext cx="4377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29586E-333D-4528-8825-6D12D980A5B3}"/>
                    </a:ext>
                  </a:extLst>
                </p14:cNvPr>
                <p14:cNvContentPartPr/>
                <p14:nvPr/>
              </p14:nvContentPartPr>
              <p14:xfrm>
                <a:off x="4489314" y="2571486"/>
                <a:ext cx="360720" cy="57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29586E-333D-4528-8825-6D12D980A5B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0314" y="2562846"/>
                  <a:ext cx="3783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00DA4A-068C-48CC-994F-A57262A06D9A}"/>
                    </a:ext>
                  </a:extLst>
                </p14:cNvPr>
                <p14:cNvContentPartPr/>
                <p14:nvPr/>
              </p14:nvContentPartPr>
              <p14:xfrm>
                <a:off x="5424594" y="2382846"/>
                <a:ext cx="1248840" cy="2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00DA4A-068C-48CC-994F-A57262A06D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15954" y="2373846"/>
                  <a:ext cx="1266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96373B-D962-43C7-B382-8E3936C4F04A}"/>
                    </a:ext>
                  </a:extLst>
                </p14:cNvPr>
                <p14:cNvContentPartPr/>
                <p14:nvPr/>
              </p14:nvContentPartPr>
              <p14:xfrm>
                <a:off x="6628434" y="2233086"/>
                <a:ext cx="326880" cy="40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96373B-D962-43C7-B382-8E3936C4F0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19434" y="2224446"/>
                  <a:ext cx="344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5BDADF-4969-4B9C-9AE9-A2FF36C532BE}"/>
                    </a:ext>
                  </a:extLst>
                </p14:cNvPr>
                <p14:cNvContentPartPr/>
                <p14:nvPr/>
              </p14:nvContentPartPr>
              <p14:xfrm>
                <a:off x="7296954" y="2271606"/>
                <a:ext cx="58680" cy="69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5BDADF-4969-4B9C-9AE9-A2FF36C532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87954" y="2262966"/>
                  <a:ext cx="7632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F20E06-0398-4E47-A92B-4822F7A25087}"/>
                    </a:ext>
                  </a:extLst>
                </p14:cNvPr>
                <p14:cNvContentPartPr/>
                <p14:nvPr/>
              </p14:nvContentPartPr>
              <p14:xfrm>
                <a:off x="7189314" y="2046966"/>
                <a:ext cx="1050120" cy="429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F20E06-0398-4E47-A92B-4822F7A2508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80314" y="2038326"/>
                  <a:ext cx="10677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8EC23A-3D65-476B-9B4D-0F112EF2B3CE}"/>
                    </a:ext>
                  </a:extLst>
                </p14:cNvPr>
                <p14:cNvContentPartPr/>
                <p14:nvPr/>
              </p14:nvContentPartPr>
              <p14:xfrm>
                <a:off x="8271474" y="2063526"/>
                <a:ext cx="24120" cy="5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8EC23A-3D65-476B-9B4D-0F112EF2B3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2474" y="2054886"/>
                  <a:ext cx="41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8ADCEF-2D77-482F-99BC-3040A3E71978}"/>
                    </a:ext>
                  </a:extLst>
                </p14:cNvPr>
                <p14:cNvContentPartPr/>
                <p14:nvPr/>
              </p14:nvContentPartPr>
              <p14:xfrm>
                <a:off x="8442114" y="2233086"/>
                <a:ext cx="46440" cy="86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8ADCEF-2D77-482F-99BC-3040A3E7197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3474" y="2224446"/>
                  <a:ext cx="64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E5AF51-C6FF-4DD6-AE9E-F6F308108FE6}"/>
                    </a:ext>
                  </a:extLst>
                </p14:cNvPr>
                <p14:cNvContentPartPr/>
                <p14:nvPr/>
              </p14:nvContentPartPr>
              <p14:xfrm>
                <a:off x="8519874" y="1823406"/>
                <a:ext cx="160920" cy="644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E5AF51-C6FF-4DD6-AE9E-F6F308108FE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10874" y="1814766"/>
                  <a:ext cx="1785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2ED75B-42FA-4C0A-9E51-AE81ED830BC3}"/>
                    </a:ext>
                  </a:extLst>
                </p14:cNvPr>
                <p14:cNvContentPartPr/>
                <p14:nvPr/>
              </p14:nvContentPartPr>
              <p14:xfrm>
                <a:off x="8930274" y="1996926"/>
                <a:ext cx="333000" cy="31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2ED75B-42FA-4C0A-9E51-AE81ED830BC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21634" y="1987926"/>
                  <a:ext cx="350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9088DF-A058-45FA-9559-35F43A95F8B6}"/>
                    </a:ext>
                  </a:extLst>
                </p14:cNvPr>
                <p14:cNvContentPartPr/>
                <p14:nvPr/>
              </p14:nvContentPartPr>
              <p14:xfrm>
                <a:off x="9472434" y="1833486"/>
                <a:ext cx="978480" cy="36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9088DF-A058-45FA-9559-35F43A95F8B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63794" y="1824486"/>
                  <a:ext cx="996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7BBA39-7EDD-4584-8C27-7C1DEE982874}"/>
                    </a:ext>
                  </a:extLst>
                </p14:cNvPr>
                <p14:cNvContentPartPr/>
                <p14:nvPr/>
              </p14:nvContentPartPr>
              <p14:xfrm>
                <a:off x="296034" y="85686"/>
                <a:ext cx="1080000" cy="65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7BBA39-7EDD-4584-8C27-7C1DEE9828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7394" y="77046"/>
                  <a:ext cx="109764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0A66C4-A02D-4622-B736-4071133AE815}"/>
                    </a:ext>
                  </a:extLst>
                </p14:cNvPr>
                <p14:cNvContentPartPr/>
                <p14:nvPr/>
              </p14:nvContentPartPr>
              <p14:xfrm>
                <a:off x="482154" y="729006"/>
                <a:ext cx="969120" cy="299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0A66C4-A02D-4622-B736-4071133AE81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3154" y="720366"/>
                  <a:ext cx="986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719A5E-9675-4C56-B0BB-6032F725AED9}"/>
                    </a:ext>
                  </a:extLst>
                </p14:cNvPr>
                <p14:cNvContentPartPr/>
                <p14:nvPr/>
              </p14:nvContentPartPr>
              <p14:xfrm>
                <a:off x="1699674" y="229326"/>
                <a:ext cx="14760" cy="52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719A5E-9675-4C56-B0BB-6032F725AED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90674" y="220686"/>
                  <a:ext cx="324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7EF454-49E4-465F-8DE5-F73A838167A3}"/>
                    </a:ext>
                  </a:extLst>
                </p14:cNvPr>
                <p14:cNvContentPartPr/>
                <p14:nvPr/>
              </p14:nvContentPartPr>
              <p14:xfrm>
                <a:off x="375594" y="3810246"/>
                <a:ext cx="711000" cy="16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7EF454-49E4-465F-8DE5-F73A838167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6954" y="3801246"/>
                  <a:ext cx="728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1DDC3F-3BC2-4C43-952B-2C88462527F3}"/>
                    </a:ext>
                  </a:extLst>
                </p14:cNvPr>
                <p14:cNvContentPartPr/>
                <p14:nvPr/>
              </p14:nvContentPartPr>
              <p14:xfrm>
                <a:off x="357954" y="2161806"/>
                <a:ext cx="180000" cy="13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1DDC3F-3BC2-4C43-952B-2C88462527F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8954" y="2152806"/>
                  <a:ext cx="19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B1BABF-5BA9-4F03-8DD4-AF77D7D12426}"/>
                    </a:ext>
                  </a:extLst>
                </p14:cNvPr>
                <p14:cNvContentPartPr/>
                <p14:nvPr/>
              </p14:nvContentPartPr>
              <p14:xfrm>
                <a:off x="343914" y="2173686"/>
                <a:ext cx="129960" cy="36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B1BABF-5BA9-4F03-8DD4-AF77D7D124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5274" y="2165046"/>
                  <a:ext cx="14760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009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3F2B3B-9766-43B6-9D06-C5E9AD3B6A35}"/>
                  </a:ext>
                </a:extLst>
              </p14:cNvPr>
              <p14:cNvContentPartPr/>
              <p14:nvPr/>
            </p14:nvContentPartPr>
            <p14:xfrm>
              <a:off x="6241794" y="402126"/>
              <a:ext cx="296280" cy="442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3F2B3B-9766-43B6-9D06-C5E9AD3B6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3154" y="393486"/>
                <a:ext cx="313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98F1E8A-81EC-40D0-8CAC-FF31B8D7A99D}"/>
                  </a:ext>
                </a:extLst>
              </p14:cNvPr>
              <p14:cNvContentPartPr/>
              <p14:nvPr/>
            </p14:nvContentPartPr>
            <p14:xfrm>
              <a:off x="6625914" y="572766"/>
              <a:ext cx="197280" cy="490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98F1E8A-81EC-40D0-8CAC-FF31B8D7A9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6914" y="564126"/>
                <a:ext cx="2149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91A426E-11F8-4AE7-9683-6570AC19D108}"/>
                  </a:ext>
                </a:extLst>
              </p14:cNvPr>
              <p14:cNvContentPartPr/>
              <p14:nvPr/>
            </p14:nvContentPartPr>
            <p14:xfrm>
              <a:off x="6813114" y="406446"/>
              <a:ext cx="13680" cy="34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91A426E-11F8-4AE7-9683-6570AC19D1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4474" y="397446"/>
                <a:ext cx="31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A502C6-084A-4166-B0BA-1D340E825198}"/>
                  </a:ext>
                </a:extLst>
              </p14:cNvPr>
              <p14:cNvContentPartPr/>
              <p14:nvPr/>
            </p14:nvContentPartPr>
            <p14:xfrm>
              <a:off x="6755154" y="384486"/>
              <a:ext cx="109440" cy="136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A502C6-084A-4166-B0BA-1D340E8251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6514" y="375486"/>
                <a:ext cx="127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0125AEF-59BC-4AB1-905A-3B2B04934F9A}"/>
                  </a:ext>
                </a:extLst>
              </p14:cNvPr>
              <p14:cNvContentPartPr/>
              <p14:nvPr/>
            </p14:nvContentPartPr>
            <p14:xfrm>
              <a:off x="6853794" y="329046"/>
              <a:ext cx="316440" cy="330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0125AEF-59BC-4AB1-905A-3B2B04934F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4794" y="320406"/>
                <a:ext cx="3340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CE9BFDC-1F00-41E0-876F-8FBEF256CD3F}"/>
                  </a:ext>
                </a:extLst>
              </p14:cNvPr>
              <p14:cNvContentPartPr/>
              <p14:nvPr/>
            </p14:nvContentPartPr>
            <p14:xfrm>
              <a:off x="7258794" y="341286"/>
              <a:ext cx="138240" cy="286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CE9BFDC-1F00-41E0-876F-8FBEF256CD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9794" y="332646"/>
                <a:ext cx="155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87BD2A-7E94-43FF-BB49-74886FDFD286}"/>
                  </a:ext>
                </a:extLst>
              </p14:cNvPr>
              <p14:cNvContentPartPr/>
              <p14:nvPr/>
            </p14:nvContentPartPr>
            <p14:xfrm>
              <a:off x="6731394" y="1319766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87BD2A-7E94-43FF-BB49-74886FDFD2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22394" y="13111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A97AD8B-9908-4223-AA1A-B76F0BF0B43A}"/>
                  </a:ext>
                </a:extLst>
              </p14:cNvPr>
              <p14:cNvContentPartPr/>
              <p14:nvPr/>
            </p14:nvContentPartPr>
            <p14:xfrm>
              <a:off x="6661914" y="949686"/>
              <a:ext cx="1217520" cy="523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A97AD8B-9908-4223-AA1A-B76F0BF0B4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53274" y="940686"/>
                <a:ext cx="123516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69F1D7-DFF8-4C71-9DD6-E1BA46CD23E5}"/>
                  </a:ext>
                </a:extLst>
              </p14:cNvPr>
              <p14:cNvContentPartPr/>
              <p14:nvPr/>
            </p14:nvContentPartPr>
            <p14:xfrm>
              <a:off x="1093794" y="1531446"/>
              <a:ext cx="753840" cy="579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69F1D7-DFF8-4C71-9DD6-E1BA46CD23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5154" y="1522446"/>
                <a:ext cx="771480" cy="5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3078823-89A1-4F9A-B46D-B6379585F64E}"/>
              </a:ext>
            </a:extLst>
          </p:cNvPr>
          <p:cNvGrpSpPr/>
          <p:nvPr/>
        </p:nvGrpSpPr>
        <p:grpSpPr>
          <a:xfrm>
            <a:off x="732354" y="154446"/>
            <a:ext cx="5392800" cy="1967400"/>
            <a:chOff x="732354" y="154446"/>
            <a:chExt cx="5392800" cy="19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042716-8B0A-4B76-A5AE-A4FFEA17FAF9}"/>
                    </a:ext>
                  </a:extLst>
                </p14:cNvPr>
                <p14:cNvContentPartPr/>
                <p14:nvPr/>
              </p14:nvContentPartPr>
              <p14:xfrm>
                <a:off x="3232554" y="839526"/>
                <a:ext cx="174600" cy="1233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042716-8B0A-4B76-A5AE-A4FFEA17FA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3914" y="830526"/>
                  <a:ext cx="192240" cy="12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3D68AA-E51D-4722-8061-530BC2413B70}"/>
                    </a:ext>
                  </a:extLst>
                </p14:cNvPr>
                <p14:cNvContentPartPr/>
                <p14:nvPr/>
              </p14:nvContentPartPr>
              <p14:xfrm>
                <a:off x="3131034" y="578526"/>
                <a:ext cx="2322720" cy="1530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3D68AA-E51D-4722-8061-530BC2413B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22394" y="569526"/>
                  <a:ext cx="2340360" cy="15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04355E-3F10-4293-B5F3-C36AF5C6C52F}"/>
                    </a:ext>
                  </a:extLst>
                </p14:cNvPr>
                <p14:cNvContentPartPr/>
                <p14:nvPr/>
              </p14:nvContentPartPr>
              <p14:xfrm>
                <a:off x="3719274" y="1147686"/>
                <a:ext cx="757080" cy="52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04355E-3F10-4293-B5F3-C36AF5C6C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0274" y="1139046"/>
                  <a:ext cx="774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03B0D7-313F-472E-B504-85CC7F8DDEB8}"/>
                    </a:ext>
                  </a:extLst>
                </p14:cNvPr>
                <p14:cNvContentPartPr/>
                <p14:nvPr/>
              </p14:nvContentPartPr>
              <p14:xfrm>
                <a:off x="2219154" y="1390326"/>
                <a:ext cx="903960" cy="2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03B0D7-313F-472E-B504-85CC7F8DDE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10154" y="1381686"/>
                  <a:ext cx="921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316866-8CE7-48E2-903A-B1A02839B8DC}"/>
                    </a:ext>
                  </a:extLst>
                </p14:cNvPr>
                <p14:cNvContentPartPr/>
                <p14:nvPr/>
              </p14:nvContentPartPr>
              <p14:xfrm>
                <a:off x="2969394" y="1213566"/>
                <a:ext cx="284760" cy="345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316866-8CE7-48E2-903A-B1A02839B8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0394" y="1204566"/>
                  <a:ext cx="302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6EE745-29F0-4131-BA41-790FC5CDE1DA}"/>
                    </a:ext>
                  </a:extLst>
                </p14:cNvPr>
                <p14:cNvContentPartPr/>
                <p14:nvPr/>
              </p14:nvContentPartPr>
              <p14:xfrm>
                <a:off x="1429314" y="477366"/>
                <a:ext cx="5508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6EE745-29F0-4131-BA41-790FC5CDE1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20674" y="468726"/>
                  <a:ext cx="72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2E842F-AD55-4D60-80F2-91813B619340}"/>
                    </a:ext>
                  </a:extLst>
                </p14:cNvPr>
                <p14:cNvContentPartPr/>
                <p14:nvPr/>
              </p14:nvContentPartPr>
              <p14:xfrm>
                <a:off x="1449114" y="307806"/>
                <a:ext cx="360" cy="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2E842F-AD55-4D60-80F2-91813B6193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0114" y="299166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CF3D90-BF7C-4A78-A5A5-4EA29B838C59}"/>
                    </a:ext>
                  </a:extLst>
                </p14:cNvPr>
                <p14:cNvContentPartPr/>
                <p14:nvPr/>
              </p14:nvContentPartPr>
              <p14:xfrm>
                <a:off x="1634874" y="154446"/>
                <a:ext cx="241560" cy="70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CF3D90-BF7C-4A78-A5A5-4EA29B838C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25874" y="145446"/>
                  <a:ext cx="2592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B2308A-0C2E-4E55-A2BA-D86A7CB22F84}"/>
                    </a:ext>
                  </a:extLst>
                </p14:cNvPr>
                <p14:cNvContentPartPr/>
                <p14:nvPr/>
              </p14:nvContentPartPr>
              <p14:xfrm>
                <a:off x="1903434" y="339486"/>
                <a:ext cx="104400" cy="352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B2308A-0C2E-4E55-A2BA-D86A7CB22F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94434" y="330486"/>
                  <a:ext cx="1220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470A19-7630-4F3D-A589-11258987A246}"/>
                    </a:ext>
                  </a:extLst>
                </p14:cNvPr>
                <p14:cNvContentPartPr/>
                <p14:nvPr/>
              </p14:nvContentPartPr>
              <p14:xfrm>
                <a:off x="1935114" y="318246"/>
                <a:ext cx="81360" cy="84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470A19-7630-4F3D-A589-11258987A24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26114" y="309246"/>
                  <a:ext cx="99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2ADCEA-52D5-42E8-837B-34BDCCFCB2B6}"/>
                    </a:ext>
                  </a:extLst>
                </p14:cNvPr>
                <p14:cNvContentPartPr/>
                <p14:nvPr/>
              </p14:nvContentPartPr>
              <p14:xfrm>
                <a:off x="5385354" y="996126"/>
                <a:ext cx="636840" cy="12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2ADCEA-52D5-42E8-837B-34BDCCFCB2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76354" y="987486"/>
                  <a:ext cx="65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149F6D-F6E0-4CC2-8B5B-BC0DC59AD220}"/>
                    </a:ext>
                  </a:extLst>
                </p14:cNvPr>
                <p14:cNvContentPartPr/>
                <p14:nvPr/>
              </p14:nvContentPartPr>
              <p14:xfrm>
                <a:off x="5945874" y="891006"/>
                <a:ext cx="179280" cy="237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149F6D-F6E0-4CC2-8B5B-BC0DC59AD2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36874" y="882006"/>
                  <a:ext cx="196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350DE0-FB70-4178-A9F1-4BFD3FC4EEB3}"/>
                    </a:ext>
                  </a:extLst>
                </p14:cNvPr>
                <p14:cNvContentPartPr/>
                <p14:nvPr/>
              </p14:nvContentPartPr>
              <p14:xfrm>
                <a:off x="1363434" y="1239486"/>
                <a:ext cx="195840" cy="251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350DE0-FB70-4178-A9F1-4BFD3FC4EEB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54434" y="1230846"/>
                  <a:ext cx="213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B94818-45BE-45F8-9ED3-EEEA529958BC}"/>
                    </a:ext>
                  </a:extLst>
                </p14:cNvPr>
                <p14:cNvContentPartPr/>
                <p14:nvPr/>
              </p14:nvContentPartPr>
              <p14:xfrm>
                <a:off x="1540194" y="1197726"/>
                <a:ext cx="217800" cy="13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B94818-45BE-45F8-9ED3-EEEA529958B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31554" y="1189086"/>
                  <a:ext cx="235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E6E9AE-18F5-49FF-A09D-5113BC163F77}"/>
                    </a:ext>
                  </a:extLst>
                </p14:cNvPr>
                <p14:cNvContentPartPr/>
                <p14:nvPr/>
              </p14:nvContentPartPr>
              <p14:xfrm>
                <a:off x="1685634" y="1107006"/>
                <a:ext cx="24840" cy="26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E6E9AE-18F5-49FF-A09D-5113BC163F7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76634" y="1098366"/>
                  <a:ext cx="42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D53256-6C33-4F64-8A3E-DD0B277130AF}"/>
                    </a:ext>
                  </a:extLst>
                </p14:cNvPr>
                <p14:cNvContentPartPr/>
                <p14:nvPr/>
              </p14:nvContentPartPr>
              <p14:xfrm>
                <a:off x="1832154" y="1114926"/>
                <a:ext cx="143280" cy="46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D53256-6C33-4F64-8A3E-DD0B277130A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23514" y="1106286"/>
                  <a:ext cx="1609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E0A283-2211-41F6-8614-3F7220207DC3}"/>
                    </a:ext>
                  </a:extLst>
                </p14:cNvPr>
                <p14:cNvContentPartPr/>
                <p14:nvPr/>
              </p14:nvContentPartPr>
              <p14:xfrm>
                <a:off x="1820274" y="1056966"/>
                <a:ext cx="143280" cy="11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E0A283-2211-41F6-8614-3F7220207D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11634" y="1047966"/>
                  <a:ext cx="16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C1C08B-B15C-49AD-A05C-1E7622B539E0}"/>
                    </a:ext>
                  </a:extLst>
                </p14:cNvPr>
                <p14:cNvContentPartPr/>
                <p14:nvPr/>
              </p14:nvContentPartPr>
              <p14:xfrm>
                <a:off x="1176594" y="1642686"/>
                <a:ext cx="62640" cy="3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C1C08B-B15C-49AD-A05C-1E7622B539E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7954" y="1634046"/>
                  <a:ext cx="80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33799C-2D98-4AFC-8EFF-AA27F57AB9CB}"/>
                    </a:ext>
                  </a:extLst>
                </p14:cNvPr>
                <p14:cNvContentPartPr/>
                <p14:nvPr/>
              </p14:nvContentPartPr>
              <p14:xfrm>
                <a:off x="732354" y="1686246"/>
                <a:ext cx="372960" cy="43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33799C-2D98-4AFC-8EFF-AA27F57AB9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3354" y="1677246"/>
                  <a:ext cx="3906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02EA7B-5A94-49D0-8165-4ACABB5FA9D0}"/>
                    </a:ext>
                  </a:extLst>
                </p14:cNvPr>
                <p14:cNvContentPartPr/>
                <p14:nvPr/>
              </p14:nvContentPartPr>
              <p14:xfrm>
                <a:off x="3451074" y="2057766"/>
                <a:ext cx="78480" cy="45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02EA7B-5A94-49D0-8165-4ACABB5FA9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42434" y="2048766"/>
                  <a:ext cx="961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511D0F-A6DF-4677-AFEE-0903A3BD8C20}"/>
              </a:ext>
            </a:extLst>
          </p:cNvPr>
          <p:cNvGrpSpPr/>
          <p:nvPr/>
        </p:nvGrpSpPr>
        <p:grpSpPr>
          <a:xfrm>
            <a:off x="2026914" y="2366286"/>
            <a:ext cx="7574760" cy="2367720"/>
            <a:chOff x="2026914" y="2366286"/>
            <a:chExt cx="7574760" cy="23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802D56-DE35-41B2-8A28-8A1DE0F59B5A}"/>
                    </a:ext>
                  </a:extLst>
                </p14:cNvPr>
                <p14:cNvContentPartPr/>
                <p14:nvPr/>
              </p14:nvContentPartPr>
              <p14:xfrm>
                <a:off x="2026914" y="2901606"/>
                <a:ext cx="309960" cy="19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802D56-DE35-41B2-8A28-8A1DE0F59B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018274" y="2892606"/>
                  <a:ext cx="327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CEE6B3-8B1F-47C2-A091-819829F00215}"/>
                    </a:ext>
                  </a:extLst>
                </p14:cNvPr>
                <p14:cNvContentPartPr/>
                <p14:nvPr/>
              </p14:nvContentPartPr>
              <p14:xfrm>
                <a:off x="2195394" y="2709366"/>
                <a:ext cx="240120" cy="495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CEE6B3-8B1F-47C2-A091-819829F002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86394" y="2700726"/>
                  <a:ext cx="2577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0E70E-4F83-47D1-B992-3700D683CB3A}"/>
                    </a:ext>
                  </a:extLst>
                </p14:cNvPr>
                <p14:cNvContentPartPr/>
                <p14:nvPr/>
              </p14:nvContentPartPr>
              <p14:xfrm>
                <a:off x="2645394" y="2656086"/>
                <a:ext cx="418680" cy="159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0E70E-4F83-47D1-B992-3700D683CB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36394" y="2647446"/>
                  <a:ext cx="43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81213D-0B3C-402C-9A50-5C5BB25DB7DB}"/>
                    </a:ext>
                  </a:extLst>
                </p14:cNvPr>
                <p14:cNvContentPartPr/>
                <p14:nvPr/>
              </p14:nvContentPartPr>
              <p14:xfrm>
                <a:off x="2894154" y="2744646"/>
                <a:ext cx="59760" cy="41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81213D-0B3C-402C-9A50-5C5BB25DB7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85514" y="2736006"/>
                  <a:ext cx="77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4607B0-EE5B-428E-B549-5C622DE84A3D}"/>
                    </a:ext>
                  </a:extLst>
                </p14:cNvPr>
                <p14:cNvContentPartPr/>
                <p14:nvPr/>
              </p14:nvContentPartPr>
              <p14:xfrm>
                <a:off x="3130314" y="2955246"/>
                <a:ext cx="142200" cy="17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4607B0-EE5B-428E-B549-5C622DE84A3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21674" y="2946246"/>
                  <a:ext cx="159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EC992-8444-4E9A-83B3-F7C6B447FB08}"/>
                    </a:ext>
                  </a:extLst>
                </p14:cNvPr>
                <p14:cNvContentPartPr/>
                <p14:nvPr/>
              </p14:nvContentPartPr>
              <p14:xfrm>
                <a:off x="3825834" y="298476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EC992-8444-4E9A-83B3-F7C6B447FB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7194" y="2976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15C973-C38E-4B82-BC88-6E6698BB588A}"/>
                    </a:ext>
                  </a:extLst>
                </p14:cNvPr>
                <p14:cNvContentPartPr/>
                <p14:nvPr/>
              </p14:nvContentPartPr>
              <p14:xfrm>
                <a:off x="3786594" y="2810886"/>
                <a:ext cx="129600" cy="729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15C973-C38E-4B82-BC88-6E6698BB58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77594" y="2801886"/>
                  <a:ext cx="14724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1BEF82-BF36-4FB9-83F7-91EA3AAABB87}"/>
                    </a:ext>
                  </a:extLst>
                </p14:cNvPr>
                <p14:cNvContentPartPr/>
                <p14:nvPr/>
              </p14:nvContentPartPr>
              <p14:xfrm>
                <a:off x="3838074" y="2793966"/>
                <a:ext cx="169560" cy="125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1BEF82-BF36-4FB9-83F7-91EA3AAABB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9074" y="2785326"/>
                  <a:ext cx="187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695AE6-0316-4EA7-990E-3B9308A3CFC6}"/>
                    </a:ext>
                  </a:extLst>
                </p14:cNvPr>
                <p14:cNvContentPartPr/>
                <p14:nvPr/>
              </p14:nvContentPartPr>
              <p14:xfrm>
                <a:off x="4169274" y="2613966"/>
                <a:ext cx="693720" cy="37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695AE6-0316-4EA7-990E-3B9308A3CF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60634" y="2605326"/>
                  <a:ext cx="7113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A0467E-3CE5-4BA1-9C2E-7A4883C70250}"/>
                    </a:ext>
                  </a:extLst>
                </p14:cNvPr>
                <p14:cNvContentPartPr/>
                <p14:nvPr/>
              </p14:nvContentPartPr>
              <p14:xfrm>
                <a:off x="4948674" y="2506326"/>
                <a:ext cx="339120" cy="35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A0467E-3CE5-4BA1-9C2E-7A4883C702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39674" y="2497686"/>
                  <a:ext cx="3567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F5D1BF-8474-4603-82E5-D22D581A8820}"/>
                    </a:ext>
                  </a:extLst>
                </p14:cNvPr>
                <p14:cNvContentPartPr/>
                <p14:nvPr/>
              </p14:nvContentPartPr>
              <p14:xfrm>
                <a:off x="5761554" y="2399766"/>
                <a:ext cx="272160" cy="40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F5D1BF-8474-4603-82E5-D22D581A88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52554" y="2390766"/>
                  <a:ext cx="289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F447F4-EB2E-42BA-9370-802EB4986647}"/>
                    </a:ext>
                  </a:extLst>
                </p14:cNvPr>
                <p14:cNvContentPartPr/>
                <p14:nvPr/>
              </p14:nvContentPartPr>
              <p14:xfrm>
                <a:off x="6103914" y="2532966"/>
                <a:ext cx="762120" cy="68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F447F4-EB2E-42BA-9370-802EB49866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5274" y="2523966"/>
                  <a:ext cx="7797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D5C672-9F93-4BDE-BE49-6BA51B2AF778}"/>
                    </a:ext>
                  </a:extLst>
                </p14:cNvPr>
                <p14:cNvContentPartPr/>
                <p14:nvPr/>
              </p14:nvContentPartPr>
              <p14:xfrm>
                <a:off x="6944514" y="2366286"/>
                <a:ext cx="784800" cy="751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D5C672-9F93-4BDE-BE49-6BA51B2AF7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35514" y="2357646"/>
                  <a:ext cx="8024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E491C2-9FB9-4EE3-8EF5-BFF380937BE3}"/>
                    </a:ext>
                  </a:extLst>
                </p14:cNvPr>
                <p14:cNvContentPartPr/>
                <p14:nvPr/>
              </p14:nvContentPartPr>
              <p14:xfrm>
                <a:off x="7628154" y="2553126"/>
                <a:ext cx="107280" cy="136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E491C2-9FB9-4EE3-8EF5-BFF380937B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19514" y="2544486"/>
                  <a:ext cx="124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5B7BBD-A881-46BA-A3C7-894C03D83177}"/>
                    </a:ext>
                  </a:extLst>
                </p14:cNvPr>
                <p14:cNvContentPartPr/>
                <p14:nvPr/>
              </p14:nvContentPartPr>
              <p14:xfrm>
                <a:off x="8038194" y="2689566"/>
                <a:ext cx="4320" cy="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5B7BBD-A881-46BA-A3C7-894C03D831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29554" y="2680566"/>
                  <a:ext cx="21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1A68659-7503-4EFB-907C-4F3A77562FFF}"/>
                    </a:ext>
                  </a:extLst>
                </p14:cNvPr>
                <p14:cNvContentPartPr/>
                <p14:nvPr/>
              </p14:nvContentPartPr>
              <p14:xfrm>
                <a:off x="2403474" y="4076646"/>
                <a:ext cx="889560" cy="514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1A68659-7503-4EFB-907C-4F3A77562F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94474" y="4067646"/>
                  <a:ext cx="9072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AC4A74-969E-4EFF-8F97-051C5D85FF95}"/>
                    </a:ext>
                  </a:extLst>
                </p14:cNvPr>
                <p14:cNvContentPartPr/>
                <p14:nvPr/>
              </p14:nvContentPartPr>
              <p14:xfrm>
                <a:off x="3478434" y="4376886"/>
                <a:ext cx="100800" cy="10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AC4A74-969E-4EFF-8F97-051C5D85FF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69794" y="4368246"/>
                  <a:ext cx="118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E869F96-2738-4A66-8572-E140725FAC6F}"/>
                    </a:ext>
                  </a:extLst>
                </p14:cNvPr>
                <p14:cNvContentPartPr/>
                <p14:nvPr/>
              </p14:nvContentPartPr>
              <p14:xfrm>
                <a:off x="3782274" y="4063686"/>
                <a:ext cx="250920" cy="24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E869F96-2738-4A66-8572-E140725FAC6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73634" y="4055046"/>
                  <a:ext cx="268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DEE7EB-317B-4AED-94EF-3AEE871BDF74}"/>
                    </a:ext>
                  </a:extLst>
                </p14:cNvPr>
                <p14:cNvContentPartPr/>
                <p14:nvPr/>
              </p14:nvContentPartPr>
              <p14:xfrm>
                <a:off x="3847794" y="4004646"/>
                <a:ext cx="203400" cy="364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DEE7EB-317B-4AED-94EF-3AEE871BDF7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39154" y="3996006"/>
                  <a:ext cx="221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99BF8E-78CC-4D7F-8E51-B5DCDBE93232}"/>
                    </a:ext>
                  </a:extLst>
                </p14:cNvPr>
                <p14:cNvContentPartPr/>
                <p14:nvPr/>
              </p14:nvContentPartPr>
              <p14:xfrm>
                <a:off x="4196634" y="4181766"/>
                <a:ext cx="563400" cy="79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99BF8E-78CC-4D7F-8E51-B5DCDBE932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87994" y="4172766"/>
                  <a:ext cx="581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FBFB8D-B8B9-4719-85BA-64A305036E6E}"/>
                    </a:ext>
                  </a:extLst>
                </p14:cNvPr>
                <p14:cNvContentPartPr/>
                <p14:nvPr/>
              </p14:nvContentPartPr>
              <p14:xfrm>
                <a:off x="4751034" y="4095006"/>
                <a:ext cx="208440" cy="311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FBFB8D-B8B9-4719-85BA-64A305036E6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42394" y="4086006"/>
                  <a:ext cx="2260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60DC78-F645-4F42-B722-8655BF4522E0}"/>
                    </a:ext>
                  </a:extLst>
                </p14:cNvPr>
                <p14:cNvContentPartPr/>
                <p14:nvPr/>
              </p14:nvContentPartPr>
              <p14:xfrm>
                <a:off x="5077194" y="3630606"/>
                <a:ext cx="117000" cy="108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60DC78-F645-4F42-B722-8655BF4522E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68194" y="3621966"/>
                  <a:ext cx="13464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E80A69-9086-4084-84D8-09B7DA306E19}"/>
                    </a:ext>
                  </a:extLst>
                </p14:cNvPr>
                <p14:cNvContentPartPr/>
                <p14:nvPr/>
              </p14:nvContentPartPr>
              <p14:xfrm>
                <a:off x="5013834" y="3590286"/>
                <a:ext cx="1828800" cy="114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E80A69-9086-4084-84D8-09B7DA306E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05194" y="3581646"/>
                  <a:ext cx="184644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36B36D-F104-48FE-AD0E-90F942403256}"/>
                    </a:ext>
                  </a:extLst>
                </p14:cNvPr>
                <p14:cNvContentPartPr/>
                <p14:nvPr/>
              </p14:nvContentPartPr>
              <p14:xfrm>
                <a:off x="5558874" y="4013286"/>
                <a:ext cx="514440" cy="24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36B36D-F104-48FE-AD0E-90F9424032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50234" y="4004646"/>
                  <a:ext cx="532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988160-842B-41F6-AE3D-AA8CACA9D994}"/>
                    </a:ext>
                  </a:extLst>
                </p14:cNvPr>
                <p14:cNvContentPartPr/>
                <p14:nvPr/>
              </p14:nvContentPartPr>
              <p14:xfrm>
                <a:off x="6786834" y="3845526"/>
                <a:ext cx="486000" cy="5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988160-842B-41F6-AE3D-AA8CACA9D99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77834" y="3836886"/>
                  <a:ext cx="503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24D425-1624-4B60-AAF3-3B220E29A1F2}"/>
                    </a:ext>
                  </a:extLst>
                </p14:cNvPr>
                <p14:cNvContentPartPr/>
                <p14:nvPr/>
              </p14:nvContentPartPr>
              <p14:xfrm>
                <a:off x="7154034" y="3737166"/>
                <a:ext cx="213120" cy="29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24D425-1624-4B60-AAF3-3B220E29A1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45034" y="3728166"/>
                  <a:ext cx="230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FE3CCF-0DBE-4F45-8988-2C95D0CD95B1}"/>
                    </a:ext>
                  </a:extLst>
                </p14:cNvPr>
                <p14:cNvContentPartPr/>
                <p14:nvPr/>
              </p14:nvContentPartPr>
              <p14:xfrm>
                <a:off x="7572354" y="3587046"/>
                <a:ext cx="71640" cy="530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FE3CCF-0DBE-4F45-8988-2C95D0CD95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63714" y="3578406"/>
                  <a:ext cx="892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C6D26B-C087-4461-B749-BAB7B280DB59}"/>
                    </a:ext>
                  </a:extLst>
                </p14:cNvPr>
                <p14:cNvContentPartPr/>
                <p14:nvPr/>
              </p14:nvContentPartPr>
              <p14:xfrm>
                <a:off x="7501794" y="3515046"/>
                <a:ext cx="252000" cy="12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C6D26B-C087-4461-B749-BAB7B280DB5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93154" y="3506406"/>
                  <a:ext cx="269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EA228CC-E564-42F6-A49D-F4E2D39A595B}"/>
                    </a:ext>
                  </a:extLst>
                </p14:cNvPr>
                <p14:cNvContentPartPr/>
                <p14:nvPr/>
              </p14:nvContentPartPr>
              <p14:xfrm>
                <a:off x="7797354" y="3497766"/>
                <a:ext cx="253800" cy="145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EA228CC-E564-42F6-A49D-F4E2D39A59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88714" y="3489126"/>
                  <a:ext cx="271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7C24B09-6FA0-40F5-BCFC-7AC54065DC6E}"/>
                    </a:ext>
                  </a:extLst>
                </p14:cNvPr>
                <p14:cNvContentPartPr/>
                <p14:nvPr/>
              </p14:nvContentPartPr>
              <p14:xfrm>
                <a:off x="8194794" y="3480126"/>
                <a:ext cx="90000" cy="166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7C24B09-6FA0-40F5-BCFC-7AC54065DC6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6154" y="3471486"/>
                  <a:ext cx="107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E5B419-715F-4C7A-B531-388A9F01D1F1}"/>
                    </a:ext>
                  </a:extLst>
                </p14:cNvPr>
                <p14:cNvContentPartPr/>
                <p14:nvPr/>
              </p14:nvContentPartPr>
              <p14:xfrm>
                <a:off x="8384154" y="3297246"/>
                <a:ext cx="277560" cy="350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E5B419-715F-4C7A-B531-388A9F01D1F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75514" y="3288246"/>
                  <a:ext cx="295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F909C5-D9B1-4CF3-8680-4BF7F2A5A261}"/>
                    </a:ext>
                  </a:extLst>
                </p14:cNvPr>
                <p14:cNvContentPartPr/>
                <p14:nvPr/>
              </p14:nvContentPartPr>
              <p14:xfrm>
                <a:off x="8693394" y="3378606"/>
                <a:ext cx="360" cy="1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F909C5-D9B1-4CF3-8680-4BF7F2A5A2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84754" y="3369966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54A8E71-33F9-43EC-9E46-25D50E15DA81}"/>
                    </a:ext>
                  </a:extLst>
                </p14:cNvPr>
                <p14:cNvContentPartPr/>
                <p14:nvPr/>
              </p14:nvContentPartPr>
              <p14:xfrm>
                <a:off x="8795994" y="3465006"/>
                <a:ext cx="136440" cy="17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54A8E71-33F9-43EC-9E46-25D50E15DA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86994" y="3456366"/>
                  <a:ext cx="154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E883D1-51B4-41F6-8954-F4F73ADB0A74}"/>
                    </a:ext>
                  </a:extLst>
                </p14:cNvPr>
                <p14:cNvContentPartPr/>
                <p14:nvPr/>
              </p14:nvContentPartPr>
              <p14:xfrm>
                <a:off x="8977794" y="3244686"/>
                <a:ext cx="83160" cy="421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E883D1-51B4-41F6-8954-F4F73ADB0A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68794" y="3236046"/>
                  <a:ext cx="100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CFBD913-4ADF-4A0E-8FCC-B273BA0D1676}"/>
                    </a:ext>
                  </a:extLst>
                </p14:cNvPr>
                <p14:cNvContentPartPr/>
                <p14:nvPr/>
              </p14:nvContentPartPr>
              <p14:xfrm>
                <a:off x="9202794" y="3331446"/>
                <a:ext cx="360" cy="26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CFBD913-4ADF-4A0E-8FCC-B273BA0D16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93794" y="3322446"/>
                  <a:ext cx="18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B41B668-2014-4285-8472-047E08DA5E11}"/>
                    </a:ext>
                  </a:extLst>
                </p14:cNvPr>
                <p14:cNvContentPartPr/>
                <p14:nvPr/>
              </p14:nvContentPartPr>
              <p14:xfrm>
                <a:off x="9001554" y="3410286"/>
                <a:ext cx="51120" cy="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B41B668-2014-4285-8472-047E08DA5E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92554" y="3401286"/>
                  <a:ext cx="68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F41AD07-0693-46F3-8BA0-430D093C9E0A}"/>
                    </a:ext>
                  </a:extLst>
                </p14:cNvPr>
                <p14:cNvContentPartPr/>
                <p14:nvPr/>
              </p14:nvContentPartPr>
              <p14:xfrm>
                <a:off x="8961954" y="3458886"/>
                <a:ext cx="77400" cy="2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41AD07-0693-46F3-8BA0-430D093C9E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53314" y="3449886"/>
                  <a:ext cx="95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2A01F0-9653-4362-A881-3A20E022ADB9}"/>
                    </a:ext>
                  </a:extLst>
                </p14:cNvPr>
                <p14:cNvContentPartPr/>
                <p14:nvPr/>
              </p14:nvContentPartPr>
              <p14:xfrm>
                <a:off x="9250314" y="3413886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2A01F0-9653-4362-A881-3A20E022AD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1674" y="3405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7A557A-EFEC-409C-8665-3144B33146F3}"/>
                    </a:ext>
                  </a:extLst>
                </p14:cNvPr>
                <p14:cNvContentPartPr/>
                <p14:nvPr/>
              </p14:nvContentPartPr>
              <p14:xfrm>
                <a:off x="9289914" y="3524406"/>
                <a:ext cx="39960" cy="193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7A557A-EFEC-409C-8665-3144B33146F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80914" y="3515406"/>
                  <a:ext cx="57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AA7E01E-827F-45B1-9742-C5B9A673882C}"/>
                    </a:ext>
                  </a:extLst>
                </p14:cNvPr>
                <p14:cNvContentPartPr/>
                <p14:nvPr/>
              </p14:nvContentPartPr>
              <p14:xfrm>
                <a:off x="9527154" y="3501006"/>
                <a:ext cx="74520" cy="161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AA7E01E-827F-45B1-9742-C5B9A673882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18154" y="3492366"/>
                  <a:ext cx="9216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AC8D07-6FCD-486C-AD63-B3E1C81794EF}"/>
                  </a:ext>
                </a:extLst>
              </p14:cNvPr>
              <p14:cNvContentPartPr/>
              <p14:nvPr/>
            </p14:nvContentPartPr>
            <p14:xfrm>
              <a:off x="9896874" y="3457086"/>
              <a:ext cx="334440" cy="224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AC8D07-6FCD-486C-AD63-B3E1C81794E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888234" y="3448086"/>
                <a:ext cx="3520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C2141D1-26B5-4109-B736-AD318A5F4B94}"/>
              </a:ext>
            </a:extLst>
          </p:cNvPr>
          <p:cNvGrpSpPr/>
          <p:nvPr/>
        </p:nvGrpSpPr>
        <p:grpSpPr>
          <a:xfrm>
            <a:off x="7939194" y="3977286"/>
            <a:ext cx="2794680" cy="1170000"/>
            <a:chOff x="7939194" y="3977286"/>
            <a:chExt cx="2794680" cy="11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3D3F8E-92F0-4CFF-A983-55289C3F84A0}"/>
                    </a:ext>
                  </a:extLst>
                </p14:cNvPr>
                <p14:cNvContentPartPr/>
                <p14:nvPr/>
              </p14:nvContentPartPr>
              <p14:xfrm>
                <a:off x="7939194" y="4130286"/>
                <a:ext cx="271440" cy="321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3D3F8E-92F0-4CFF-A983-55289C3F84A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30194" y="4121286"/>
                  <a:ext cx="289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0D4BBD-10C0-4ED5-AD67-C77A089A22FD}"/>
                    </a:ext>
                  </a:extLst>
                </p14:cNvPr>
                <p14:cNvContentPartPr/>
                <p14:nvPr/>
              </p14:nvContentPartPr>
              <p14:xfrm>
                <a:off x="8318274" y="4251966"/>
                <a:ext cx="239760" cy="546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0D4BBD-10C0-4ED5-AD67-C77A089A22F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09634" y="4242966"/>
                  <a:ext cx="2574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959777-E035-4638-AD6B-B4A4F17BB087}"/>
                    </a:ext>
                  </a:extLst>
                </p14:cNvPr>
                <p14:cNvContentPartPr/>
                <p14:nvPr/>
              </p14:nvContentPartPr>
              <p14:xfrm>
                <a:off x="8714634" y="4138566"/>
                <a:ext cx="70920" cy="386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959777-E035-4638-AD6B-B4A4F17BB08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05994" y="4129566"/>
                  <a:ext cx="88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40CF7BC-7EC2-453D-9A21-D76776073882}"/>
                    </a:ext>
                  </a:extLst>
                </p14:cNvPr>
                <p14:cNvContentPartPr/>
                <p14:nvPr/>
              </p14:nvContentPartPr>
              <p14:xfrm>
                <a:off x="8570994" y="4044246"/>
                <a:ext cx="309240" cy="117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40CF7BC-7EC2-453D-9A21-D767760738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62354" y="4035606"/>
                  <a:ext cx="326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E1EA20-E167-4BE0-9711-FDE70A987D5A}"/>
                    </a:ext>
                  </a:extLst>
                </p14:cNvPr>
                <p14:cNvContentPartPr/>
                <p14:nvPr/>
              </p14:nvContentPartPr>
              <p14:xfrm>
                <a:off x="8741274" y="4259526"/>
                <a:ext cx="176400" cy="10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E1EA20-E167-4BE0-9711-FDE70A987D5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32274" y="4250886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9B7786-5788-4238-81CA-384F61E92A73}"/>
                    </a:ext>
                  </a:extLst>
                </p14:cNvPr>
                <p14:cNvContentPartPr/>
                <p14:nvPr/>
              </p14:nvContentPartPr>
              <p14:xfrm>
                <a:off x="8938194" y="4185726"/>
                <a:ext cx="102960" cy="220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9B7786-5788-4238-81CA-384F61E92A7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29554" y="4176726"/>
                  <a:ext cx="120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031711-462D-4219-ABC7-B90F2201B7AC}"/>
                    </a:ext>
                  </a:extLst>
                </p14:cNvPr>
                <p14:cNvContentPartPr/>
                <p14:nvPr/>
              </p14:nvContentPartPr>
              <p14:xfrm>
                <a:off x="9094074" y="3977286"/>
                <a:ext cx="90720" cy="47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031711-462D-4219-ABC7-B90F2201B7A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85074" y="3968286"/>
                  <a:ext cx="1083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A551FF-DAC5-4B80-B3D9-9E33497030E4}"/>
                    </a:ext>
                  </a:extLst>
                </p14:cNvPr>
                <p14:cNvContentPartPr/>
                <p14:nvPr/>
              </p14:nvContentPartPr>
              <p14:xfrm>
                <a:off x="9245274" y="4026966"/>
                <a:ext cx="241920" cy="403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A551FF-DAC5-4B80-B3D9-9E33497030E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36634" y="4017966"/>
                  <a:ext cx="259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A62E59-925D-41D0-9352-C2C946925F09}"/>
                    </a:ext>
                  </a:extLst>
                </p14:cNvPr>
                <p14:cNvContentPartPr/>
                <p14:nvPr/>
              </p14:nvContentPartPr>
              <p14:xfrm>
                <a:off x="9263994" y="4678566"/>
                <a:ext cx="337680" cy="309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A62E59-925D-41D0-9352-C2C946925F0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55354" y="4669926"/>
                  <a:ext cx="355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E3577A-33E7-4CAD-8111-AB1B548C3411}"/>
                    </a:ext>
                  </a:extLst>
                </p14:cNvPr>
                <p14:cNvContentPartPr/>
                <p14:nvPr/>
              </p14:nvContentPartPr>
              <p14:xfrm>
                <a:off x="9640914" y="4563366"/>
                <a:ext cx="295560" cy="320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E3577A-33E7-4CAD-8111-AB1B548C341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31914" y="4554726"/>
                  <a:ext cx="313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FF0CB93-AD1D-4276-8040-24C34ACBD0A7}"/>
                    </a:ext>
                  </a:extLst>
                </p14:cNvPr>
                <p14:cNvContentPartPr/>
                <p14:nvPr/>
              </p14:nvContentPartPr>
              <p14:xfrm>
                <a:off x="9965994" y="4664166"/>
                <a:ext cx="446400" cy="246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FF0CB93-AD1D-4276-8040-24C34ACBD0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56994" y="4655526"/>
                  <a:ext cx="464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070D789-E9A2-4B91-86CB-CE108872C58C}"/>
                    </a:ext>
                  </a:extLst>
                </p14:cNvPr>
                <p14:cNvContentPartPr/>
                <p14:nvPr/>
              </p14:nvContentPartPr>
              <p14:xfrm>
                <a:off x="10480794" y="4600086"/>
                <a:ext cx="253080" cy="547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070D789-E9A2-4B91-86CB-CE108872C58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472154" y="4591446"/>
                  <a:ext cx="270720" cy="56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A091F28-B87D-448F-9FBF-0E02976A017A}"/>
                  </a:ext>
                </a:extLst>
              </p14:cNvPr>
              <p14:cNvContentPartPr/>
              <p14:nvPr/>
            </p14:nvContentPartPr>
            <p14:xfrm>
              <a:off x="10738554" y="4506486"/>
              <a:ext cx="231480" cy="218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A091F28-B87D-448F-9FBF-0E02976A017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29914" y="4497486"/>
                <a:ext cx="24912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5A24E6-10C9-47EA-8EF2-FD62A0CBC4D6}"/>
              </a:ext>
            </a:extLst>
          </p:cNvPr>
          <p:cNvGrpSpPr/>
          <p:nvPr/>
        </p:nvGrpSpPr>
        <p:grpSpPr>
          <a:xfrm>
            <a:off x="7264554" y="3189606"/>
            <a:ext cx="96120" cy="131040"/>
            <a:chOff x="7264554" y="3189606"/>
            <a:chExt cx="9612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9965FBD-8737-4AFC-997E-FA10A987BCEB}"/>
                    </a:ext>
                  </a:extLst>
                </p14:cNvPr>
                <p14:cNvContentPartPr/>
                <p14:nvPr/>
              </p14:nvContentPartPr>
              <p14:xfrm>
                <a:off x="7264554" y="3218046"/>
                <a:ext cx="19440" cy="102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9965FBD-8737-4AFC-997E-FA10A987BCE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55554" y="3209406"/>
                  <a:ext cx="37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175C26-75AE-4541-81DC-22BBA6BD56FC}"/>
                    </a:ext>
                  </a:extLst>
                </p14:cNvPr>
                <p14:cNvContentPartPr/>
                <p14:nvPr/>
              </p14:nvContentPartPr>
              <p14:xfrm>
                <a:off x="7351674" y="3189606"/>
                <a:ext cx="9000" cy="44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D175C26-75AE-4541-81DC-22BBA6BD56F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42674" y="3180966"/>
                  <a:ext cx="2664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98FA105-C16E-4EA8-B04F-34CC985C5C84}"/>
              </a:ext>
            </a:extLst>
          </p:cNvPr>
          <p:cNvGrpSpPr/>
          <p:nvPr/>
        </p:nvGrpSpPr>
        <p:grpSpPr>
          <a:xfrm>
            <a:off x="10413474" y="3480846"/>
            <a:ext cx="104400" cy="132120"/>
            <a:chOff x="10413474" y="3480846"/>
            <a:chExt cx="10440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028396-51E0-478A-B53F-F38FF75A5EB7}"/>
                    </a:ext>
                  </a:extLst>
                </p14:cNvPr>
                <p14:cNvContentPartPr/>
                <p14:nvPr/>
              </p14:nvContentPartPr>
              <p14:xfrm>
                <a:off x="10413474" y="3524406"/>
                <a:ext cx="21600" cy="88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028396-51E0-478A-B53F-F38FF75A5EB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04474" y="3515406"/>
                  <a:ext cx="39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1394C6C-C246-4448-92BA-08190CD23A87}"/>
                    </a:ext>
                  </a:extLst>
                </p14:cNvPr>
                <p14:cNvContentPartPr/>
                <p14:nvPr/>
              </p14:nvContentPartPr>
              <p14:xfrm>
                <a:off x="10511034" y="3480846"/>
                <a:ext cx="6840" cy="104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1394C6C-C246-4448-92BA-08190CD23A8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502394" y="3471846"/>
                  <a:ext cx="2448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52C8428-E3D0-45FE-8145-C7DE9A2CC2F8}"/>
                  </a:ext>
                </a:extLst>
              </p14:cNvPr>
              <p14:cNvContentPartPr/>
              <p14:nvPr/>
            </p14:nvContentPartPr>
            <p14:xfrm>
              <a:off x="3324354" y="6585126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52C8428-E3D0-45FE-8145-C7DE9A2CC2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5714" y="65761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737C79A-1487-4DD1-806D-2381E38D515D}"/>
              </a:ext>
            </a:extLst>
          </p:cNvPr>
          <p:cNvGrpSpPr/>
          <p:nvPr/>
        </p:nvGrpSpPr>
        <p:grpSpPr>
          <a:xfrm>
            <a:off x="7584234" y="83886"/>
            <a:ext cx="1726200" cy="633240"/>
            <a:chOff x="7584234" y="83886"/>
            <a:chExt cx="172620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32EFF6F-37EF-4611-B962-546BC159BC5D}"/>
                    </a:ext>
                  </a:extLst>
                </p14:cNvPr>
                <p14:cNvContentPartPr/>
                <p14:nvPr/>
              </p14:nvContentPartPr>
              <p14:xfrm>
                <a:off x="7584234" y="83886"/>
                <a:ext cx="79200" cy="164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32EFF6F-37EF-4611-B962-546BC159BC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75594" y="74886"/>
                  <a:ext cx="96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924AF19-5D4B-498B-A125-C9696A2ECDBE}"/>
                    </a:ext>
                  </a:extLst>
                </p14:cNvPr>
                <p14:cNvContentPartPr/>
                <p14:nvPr/>
              </p14:nvContentPartPr>
              <p14:xfrm>
                <a:off x="7689354" y="96126"/>
                <a:ext cx="29520" cy="154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924AF19-5D4B-498B-A125-C9696A2ECDB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80354" y="87486"/>
                  <a:ext cx="47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292FA57-2CD5-4256-AF1F-84620B7A93AF}"/>
                    </a:ext>
                  </a:extLst>
                </p14:cNvPr>
                <p14:cNvContentPartPr/>
                <p14:nvPr/>
              </p14:nvContentPartPr>
              <p14:xfrm>
                <a:off x="7927314" y="359286"/>
                <a:ext cx="43200" cy="351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292FA57-2CD5-4256-AF1F-84620B7A93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18674" y="350286"/>
                  <a:ext cx="60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953D935-25D7-4920-ACD8-361366ED379B}"/>
                    </a:ext>
                  </a:extLst>
                </p14:cNvPr>
                <p14:cNvContentPartPr/>
                <p14:nvPr/>
              </p14:nvContentPartPr>
              <p14:xfrm>
                <a:off x="7824714" y="352086"/>
                <a:ext cx="195120" cy="235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953D935-25D7-4920-ACD8-361366ED379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15714" y="343446"/>
                  <a:ext cx="212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D84A9AB-1C75-43D2-BFE2-498E2F5B758F}"/>
                    </a:ext>
                  </a:extLst>
                </p14:cNvPr>
                <p14:cNvContentPartPr/>
                <p14:nvPr/>
              </p14:nvContentPartPr>
              <p14:xfrm>
                <a:off x="8109114" y="402126"/>
                <a:ext cx="69120" cy="303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D84A9AB-1C75-43D2-BFE2-498E2F5B75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0474" y="393486"/>
                  <a:ext cx="867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970CE15-811B-4C9F-BF6A-B49C178A1982}"/>
                    </a:ext>
                  </a:extLst>
                </p14:cNvPr>
                <p14:cNvContentPartPr/>
                <p14:nvPr/>
              </p14:nvContentPartPr>
              <p14:xfrm>
                <a:off x="8069874" y="373686"/>
                <a:ext cx="316800" cy="241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970CE15-811B-4C9F-BF6A-B49C178A19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60874" y="365046"/>
                  <a:ext cx="334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AF602A8-3BF0-4DCF-BD2B-110C776D59D6}"/>
                    </a:ext>
                  </a:extLst>
                </p14:cNvPr>
                <p14:cNvContentPartPr/>
                <p14:nvPr/>
              </p14:nvContentPartPr>
              <p14:xfrm>
                <a:off x="8446074" y="402126"/>
                <a:ext cx="43560" cy="254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AF602A8-3BF0-4DCF-BD2B-110C776D59D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37074" y="393486"/>
                  <a:ext cx="61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65EE63-DC6D-4C09-8261-D20940222422}"/>
                    </a:ext>
                  </a:extLst>
                </p14:cNvPr>
                <p14:cNvContentPartPr/>
                <p14:nvPr/>
              </p14:nvContentPartPr>
              <p14:xfrm>
                <a:off x="8626434" y="410046"/>
                <a:ext cx="158040" cy="229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65EE63-DC6D-4C09-8261-D209402224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17794" y="401406"/>
                  <a:ext cx="17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5EB7B5-006B-48B8-8B93-F34BEA5CF5A2}"/>
                    </a:ext>
                  </a:extLst>
                </p14:cNvPr>
                <p14:cNvContentPartPr/>
                <p14:nvPr/>
              </p14:nvContentPartPr>
              <p14:xfrm>
                <a:off x="8879874" y="402126"/>
                <a:ext cx="320040" cy="315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5EB7B5-006B-48B8-8B93-F34BEA5CF5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70874" y="393486"/>
                  <a:ext cx="337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84CFC5-9585-48DC-80DB-9FD17BC0B06F}"/>
                    </a:ext>
                  </a:extLst>
                </p14:cNvPr>
                <p14:cNvContentPartPr/>
                <p14:nvPr/>
              </p14:nvContentPartPr>
              <p14:xfrm>
                <a:off x="9238434" y="123126"/>
                <a:ext cx="48240" cy="198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84CFC5-9585-48DC-80DB-9FD17BC0B0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29794" y="114486"/>
                  <a:ext cx="65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6450273-D33F-41B4-A43C-302089B56461}"/>
                    </a:ext>
                  </a:extLst>
                </p14:cNvPr>
                <p14:cNvContentPartPr/>
                <p14:nvPr/>
              </p14:nvContentPartPr>
              <p14:xfrm>
                <a:off x="9289914" y="150486"/>
                <a:ext cx="20520" cy="68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6450273-D33F-41B4-A43C-302089B5646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80914" y="141846"/>
                  <a:ext cx="38160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627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493FA6-5B2A-47BA-B633-499545116B1D}"/>
                  </a:ext>
                </a:extLst>
              </p14:cNvPr>
              <p14:cNvContentPartPr/>
              <p14:nvPr/>
            </p14:nvContentPartPr>
            <p14:xfrm>
              <a:off x="865194" y="299886"/>
              <a:ext cx="43920" cy="3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493FA6-5B2A-47BA-B633-499545116B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194" y="291246"/>
                <a:ext cx="61560" cy="38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CEAEDEF-B882-4525-B50F-AD49ED5C512F}"/>
              </a:ext>
            </a:extLst>
          </p:cNvPr>
          <p:cNvGrpSpPr/>
          <p:nvPr/>
        </p:nvGrpSpPr>
        <p:grpSpPr>
          <a:xfrm>
            <a:off x="817674" y="277206"/>
            <a:ext cx="884160" cy="789840"/>
            <a:chOff x="817674" y="277206"/>
            <a:chExt cx="884160" cy="78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38FC79-45FE-480F-A7BD-BE7A945C2F88}"/>
                    </a:ext>
                  </a:extLst>
                </p14:cNvPr>
                <p14:cNvContentPartPr/>
                <p14:nvPr/>
              </p14:nvContentPartPr>
              <p14:xfrm>
                <a:off x="841794" y="554766"/>
                <a:ext cx="10080" cy="11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38FC79-45FE-480F-A7BD-BE7A945C2F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794" y="545766"/>
                  <a:ext cx="27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90B268-4F2E-4A93-8A04-B232351D6938}"/>
                    </a:ext>
                  </a:extLst>
                </p14:cNvPr>
                <p14:cNvContentPartPr/>
                <p14:nvPr/>
              </p14:nvContentPartPr>
              <p14:xfrm>
                <a:off x="817674" y="277206"/>
                <a:ext cx="272160" cy="30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90B268-4F2E-4A93-8A04-B232351D69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674" y="268206"/>
                  <a:ext cx="289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1B0A52-98BE-4E06-9A7E-643224325B62}"/>
                    </a:ext>
                  </a:extLst>
                </p14:cNvPr>
                <p14:cNvContentPartPr/>
                <p14:nvPr/>
              </p14:nvContentPartPr>
              <p14:xfrm>
                <a:off x="1133394" y="373326"/>
                <a:ext cx="568440" cy="69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1B0A52-98BE-4E06-9A7E-643224325B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4754" y="364686"/>
                  <a:ext cx="58608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3416A-8019-4660-B889-8A4297EE9292}"/>
              </a:ext>
            </a:extLst>
          </p:cNvPr>
          <p:cNvGrpSpPr/>
          <p:nvPr/>
        </p:nvGrpSpPr>
        <p:grpSpPr>
          <a:xfrm>
            <a:off x="1136994" y="3270966"/>
            <a:ext cx="3168000" cy="1278360"/>
            <a:chOff x="1136994" y="3270966"/>
            <a:chExt cx="3168000" cy="12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018C28-2D38-48F8-AE45-8B9326CA62F2}"/>
                    </a:ext>
                  </a:extLst>
                </p14:cNvPr>
                <p14:cNvContentPartPr/>
                <p14:nvPr/>
              </p14:nvContentPartPr>
              <p14:xfrm>
                <a:off x="2969394" y="3524406"/>
                <a:ext cx="114840" cy="70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018C28-2D38-48F8-AE45-8B9326CA62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0394" y="3515406"/>
                  <a:ext cx="13248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D77AB6-ABA0-4F74-B75E-8CC1FA16A93D}"/>
                    </a:ext>
                  </a:extLst>
                </p14:cNvPr>
                <p14:cNvContentPartPr/>
                <p14:nvPr/>
              </p14:nvContentPartPr>
              <p14:xfrm>
                <a:off x="3024474" y="3270966"/>
                <a:ext cx="1280520" cy="101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D77AB6-ABA0-4F74-B75E-8CC1FA16A9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5474" y="3262326"/>
                  <a:ext cx="129816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0331C6-3CC6-40D5-AF00-4B7887A0B2D0}"/>
                    </a:ext>
                  </a:extLst>
                </p14:cNvPr>
                <p14:cNvContentPartPr/>
                <p14:nvPr/>
              </p14:nvContentPartPr>
              <p14:xfrm>
                <a:off x="3348114" y="3609006"/>
                <a:ext cx="522360" cy="34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0331C6-3CC6-40D5-AF00-4B7887A0B2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9474" y="3600006"/>
                  <a:ext cx="5400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68A4F4-4BB7-4E5E-8DD2-BBABDA958E34}"/>
                    </a:ext>
                  </a:extLst>
                </p14:cNvPr>
                <p14:cNvContentPartPr/>
                <p14:nvPr/>
              </p14:nvContentPartPr>
              <p14:xfrm>
                <a:off x="2309154" y="4007166"/>
                <a:ext cx="376920" cy="4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68A4F4-4BB7-4E5E-8DD2-BBABDA958E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00154" y="3998166"/>
                  <a:ext cx="394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67A9F3-9328-468E-A66E-CA8CB2EDFDD9}"/>
                    </a:ext>
                  </a:extLst>
                </p14:cNvPr>
                <p14:cNvContentPartPr/>
                <p14:nvPr/>
              </p14:nvContentPartPr>
              <p14:xfrm>
                <a:off x="2540274" y="3937686"/>
                <a:ext cx="208800" cy="22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67A9F3-9328-468E-A66E-CA8CB2EDFD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1634" y="3929046"/>
                  <a:ext cx="226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4547CC-9600-452B-93A5-F0F3B9672C57}"/>
                    </a:ext>
                  </a:extLst>
                </p14:cNvPr>
                <p14:cNvContentPartPr/>
                <p14:nvPr/>
              </p14:nvContentPartPr>
              <p14:xfrm>
                <a:off x="1136994" y="4095726"/>
                <a:ext cx="255960" cy="45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4547CC-9600-452B-93A5-F0F3B9672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8354" y="4087086"/>
                  <a:ext cx="2736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4E0F67-8BCD-4A2E-BE97-5DEB23E0E14B}"/>
                    </a:ext>
                  </a:extLst>
                </p14:cNvPr>
                <p14:cNvContentPartPr/>
                <p14:nvPr/>
              </p14:nvContentPartPr>
              <p14:xfrm>
                <a:off x="1457394" y="4142526"/>
                <a:ext cx="25560" cy="1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4E0F67-8BCD-4A2E-BE97-5DEB23E0E1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8394" y="4133886"/>
                  <a:ext cx="43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A58515-B529-4CC3-B3F3-EAE492000FBF}"/>
                    </a:ext>
                  </a:extLst>
                </p14:cNvPr>
                <p14:cNvContentPartPr/>
                <p14:nvPr/>
              </p14:nvContentPartPr>
              <p14:xfrm>
                <a:off x="1641714" y="3997806"/>
                <a:ext cx="100440" cy="14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A58515-B529-4CC3-B3F3-EAE492000F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3074" y="3989166"/>
                  <a:ext cx="118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88FAE0-3C11-4293-8AEF-A166958FD1B4}"/>
                    </a:ext>
                  </a:extLst>
                </p14:cNvPr>
                <p14:cNvContentPartPr/>
                <p14:nvPr/>
              </p14:nvContentPartPr>
              <p14:xfrm>
                <a:off x="1820274" y="395748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88FAE0-3C11-4293-8AEF-A166958FD1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1634" y="39484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6AD3D1-7E63-46FD-914D-E051A684D7A6}"/>
                    </a:ext>
                  </a:extLst>
                </p14:cNvPr>
                <p14:cNvContentPartPr/>
                <p14:nvPr/>
              </p14:nvContentPartPr>
              <p14:xfrm>
                <a:off x="1745754" y="3980886"/>
                <a:ext cx="136080" cy="7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6AD3D1-7E63-46FD-914D-E051A684D7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36754" y="3971886"/>
                  <a:ext cx="153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494C5F-31C2-4F41-B8EF-D45D0C5EF3FC}"/>
                    </a:ext>
                  </a:extLst>
                </p14:cNvPr>
                <p14:cNvContentPartPr/>
                <p14:nvPr/>
              </p14:nvContentPartPr>
              <p14:xfrm>
                <a:off x="1828554" y="3902046"/>
                <a:ext cx="59400" cy="23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494C5F-31C2-4F41-B8EF-D45D0C5EF3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9914" y="3893046"/>
                  <a:ext cx="77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04EF22-CBCB-41CC-A95E-E99C7C81E321}"/>
                    </a:ext>
                  </a:extLst>
                </p14:cNvPr>
                <p14:cNvContentPartPr/>
                <p14:nvPr/>
              </p14:nvContentPartPr>
              <p14:xfrm>
                <a:off x="1942674" y="3937686"/>
                <a:ext cx="140760" cy="38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04EF22-CBCB-41CC-A95E-E99C7C81E3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34034" y="3929046"/>
                  <a:ext cx="1584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D1139A-295D-4751-B17D-BADF6EC56961}"/>
                    </a:ext>
                  </a:extLst>
                </p14:cNvPr>
                <p14:cNvContentPartPr/>
                <p14:nvPr/>
              </p14:nvContentPartPr>
              <p14:xfrm>
                <a:off x="1918554" y="3968286"/>
                <a:ext cx="93600" cy="9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D1139A-295D-4751-B17D-BADF6EC569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9914" y="3959286"/>
                  <a:ext cx="1112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966989-EE36-4ACE-9D8E-2F7AC683F28E}"/>
              </a:ext>
            </a:extLst>
          </p:cNvPr>
          <p:cNvGrpSpPr/>
          <p:nvPr/>
        </p:nvGrpSpPr>
        <p:grpSpPr>
          <a:xfrm>
            <a:off x="1520754" y="4622406"/>
            <a:ext cx="810720" cy="514440"/>
            <a:chOff x="1520754" y="4622406"/>
            <a:chExt cx="81072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87055A-F9BA-4009-9552-41A693EBB134}"/>
                    </a:ext>
                  </a:extLst>
                </p14:cNvPr>
                <p14:cNvContentPartPr/>
                <p14:nvPr/>
              </p14:nvContentPartPr>
              <p14:xfrm>
                <a:off x="1520754" y="4803486"/>
                <a:ext cx="111960" cy="297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87055A-F9BA-4009-9552-41A693EBB1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11754" y="4794846"/>
                  <a:ext cx="129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84660C-DD0A-4D24-8C76-668B1F1DC8F3}"/>
                    </a:ext>
                  </a:extLst>
                </p14:cNvPr>
                <p14:cNvContentPartPr/>
                <p14:nvPr/>
              </p14:nvContentPartPr>
              <p14:xfrm>
                <a:off x="1634874" y="4779366"/>
                <a:ext cx="230040" cy="207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84660C-DD0A-4D24-8C76-668B1F1DC8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25874" y="4770366"/>
                  <a:ext cx="247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E208B9-A9B3-4401-94A0-E23DB76B8CA8}"/>
                    </a:ext>
                  </a:extLst>
                </p14:cNvPr>
                <p14:cNvContentPartPr/>
                <p14:nvPr/>
              </p14:nvContentPartPr>
              <p14:xfrm>
                <a:off x="1777434" y="4915086"/>
                <a:ext cx="100440" cy="66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E208B9-A9B3-4401-94A0-E23DB76B8C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68794" y="4906446"/>
                  <a:ext cx="11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7CC2CC-0BAB-4F1A-92D3-650B7EC3C075}"/>
                    </a:ext>
                  </a:extLst>
                </p14:cNvPr>
                <p14:cNvContentPartPr/>
                <p14:nvPr/>
              </p14:nvContentPartPr>
              <p14:xfrm>
                <a:off x="2061114" y="4622406"/>
                <a:ext cx="83880" cy="40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7CC2CC-0BAB-4F1A-92D3-650B7EC3C0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2474" y="4613766"/>
                  <a:ext cx="1015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604B6-A3F5-44F0-AFEF-D088548F6CB1}"/>
                    </a:ext>
                  </a:extLst>
                </p14:cNvPr>
                <p14:cNvContentPartPr/>
                <p14:nvPr/>
              </p14:nvContentPartPr>
              <p14:xfrm>
                <a:off x="2154714" y="4725006"/>
                <a:ext cx="176760" cy="236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604B6-A3F5-44F0-AFEF-D088548F6C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45714" y="4716366"/>
                  <a:ext cx="194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56D44B4-F745-4ED4-801A-4C640A828837}"/>
                    </a:ext>
                  </a:extLst>
                </p14:cNvPr>
                <p14:cNvContentPartPr/>
                <p14:nvPr/>
              </p14:nvContentPartPr>
              <p14:xfrm>
                <a:off x="2017914" y="5087166"/>
                <a:ext cx="360" cy="4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56D44B4-F745-4ED4-801A-4C640A8288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08914" y="5078526"/>
                  <a:ext cx="1800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AE8A99-14C4-456C-A00E-7456F14E92EC}"/>
              </a:ext>
            </a:extLst>
          </p:cNvPr>
          <p:cNvGrpSpPr/>
          <p:nvPr/>
        </p:nvGrpSpPr>
        <p:grpSpPr>
          <a:xfrm>
            <a:off x="4264314" y="3363126"/>
            <a:ext cx="611640" cy="256320"/>
            <a:chOff x="4264314" y="3363126"/>
            <a:chExt cx="61164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BFB48B-DF8D-481B-9DCB-38584CD7A3A4}"/>
                    </a:ext>
                  </a:extLst>
                </p14:cNvPr>
                <p14:cNvContentPartPr/>
                <p14:nvPr/>
              </p14:nvContentPartPr>
              <p14:xfrm>
                <a:off x="4264314" y="3469686"/>
                <a:ext cx="523440" cy="13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BFB48B-DF8D-481B-9DCB-38584CD7A3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55314" y="3460686"/>
                  <a:ext cx="541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3630D4-857C-4635-B16F-0A07C537013B}"/>
                    </a:ext>
                  </a:extLst>
                </p14:cNvPr>
                <p14:cNvContentPartPr/>
                <p14:nvPr/>
              </p14:nvContentPartPr>
              <p14:xfrm>
                <a:off x="4670034" y="3363126"/>
                <a:ext cx="205920" cy="256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3630D4-857C-4635-B16F-0A07C53701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1034" y="3354126"/>
                  <a:ext cx="22356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15AD82-8C60-4811-8EEF-E4AEBFB5B903}"/>
              </a:ext>
            </a:extLst>
          </p:cNvPr>
          <p:cNvGrpSpPr/>
          <p:nvPr/>
        </p:nvGrpSpPr>
        <p:grpSpPr>
          <a:xfrm>
            <a:off x="4765434" y="3844806"/>
            <a:ext cx="694440" cy="377640"/>
            <a:chOff x="4765434" y="3844806"/>
            <a:chExt cx="69444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A2A609-49AC-41E6-B77A-E28E7C949DD8}"/>
                    </a:ext>
                  </a:extLst>
                </p14:cNvPr>
                <p14:cNvContentPartPr/>
                <p14:nvPr/>
              </p14:nvContentPartPr>
              <p14:xfrm>
                <a:off x="4765434" y="3885846"/>
                <a:ext cx="12312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A2A609-49AC-41E6-B77A-E28E7C949D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56794" y="3877206"/>
                  <a:ext cx="1407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3D167F-D596-4CB5-A973-313981DE443F}"/>
                    </a:ext>
                  </a:extLst>
                </p14:cNvPr>
                <p14:cNvContentPartPr/>
                <p14:nvPr/>
              </p14:nvContentPartPr>
              <p14:xfrm>
                <a:off x="4991154" y="3919686"/>
                <a:ext cx="158040" cy="212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3D167F-D596-4CB5-A973-313981DE44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2154" y="3911046"/>
                  <a:ext cx="175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017D8E-7F01-4FB6-A2F7-3352D625F8CB}"/>
                    </a:ext>
                  </a:extLst>
                </p14:cNvPr>
                <p14:cNvContentPartPr/>
                <p14:nvPr/>
              </p14:nvContentPartPr>
              <p14:xfrm>
                <a:off x="5231274" y="3844806"/>
                <a:ext cx="228600" cy="206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017D8E-7F01-4FB6-A2F7-3352D625F8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22274" y="3835806"/>
                  <a:ext cx="24624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A8CABA3-F6DB-455E-8AFE-69E6A4539BD4}"/>
                  </a:ext>
                </a:extLst>
              </p14:cNvPr>
              <p14:cNvContentPartPr/>
              <p14:nvPr/>
            </p14:nvContentPartPr>
            <p14:xfrm>
              <a:off x="4539354" y="3925806"/>
              <a:ext cx="163440" cy="317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A8CABA3-F6DB-455E-8AFE-69E6A4539B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30354" y="3917166"/>
                <a:ext cx="1810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4DAE7EF-E388-428A-86E0-961683D232C3}"/>
                  </a:ext>
                </a:extLst>
              </p14:cNvPr>
              <p14:cNvContentPartPr/>
              <p14:nvPr/>
            </p14:nvContentPartPr>
            <p14:xfrm>
              <a:off x="5539074" y="3697566"/>
              <a:ext cx="250560" cy="277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4DAE7EF-E388-428A-86E0-961683D232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30434" y="3688926"/>
                <a:ext cx="26820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AA675E85-FA3D-4075-993B-6B033E1A0DF6}"/>
              </a:ext>
            </a:extLst>
          </p:cNvPr>
          <p:cNvGrpSpPr/>
          <p:nvPr/>
        </p:nvGrpSpPr>
        <p:grpSpPr>
          <a:xfrm>
            <a:off x="3355674" y="4831566"/>
            <a:ext cx="2171160" cy="1106640"/>
            <a:chOff x="3355674" y="4831566"/>
            <a:chExt cx="2171160" cy="11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864F8C-F01F-4B97-A23E-6E45B0E0CD04}"/>
                    </a:ext>
                  </a:extLst>
                </p14:cNvPr>
                <p14:cNvContentPartPr/>
                <p14:nvPr/>
              </p14:nvContentPartPr>
              <p14:xfrm>
                <a:off x="3391674" y="4863966"/>
                <a:ext cx="108720" cy="60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864F8C-F01F-4B97-A23E-6E45B0E0CD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82674" y="4854966"/>
                  <a:ext cx="12636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9D1190-E2F4-4CEE-9465-864BE6497F04}"/>
                    </a:ext>
                  </a:extLst>
                </p14:cNvPr>
                <p14:cNvContentPartPr/>
                <p14:nvPr/>
              </p14:nvContentPartPr>
              <p14:xfrm>
                <a:off x="3355674" y="5223246"/>
                <a:ext cx="165960" cy="72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9D1190-E2F4-4CEE-9465-864BE6497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46674" y="5214606"/>
                  <a:ext cx="183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FB0B47-FE58-4E3D-AF24-8E35FB46FDC2}"/>
                    </a:ext>
                  </a:extLst>
                </p14:cNvPr>
                <p14:cNvContentPartPr/>
                <p14:nvPr/>
              </p14:nvContentPartPr>
              <p14:xfrm>
                <a:off x="3604434" y="5169966"/>
                <a:ext cx="76680" cy="21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FB0B47-FE58-4E3D-AF24-8E35FB46FD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95434" y="5160966"/>
                  <a:ext cx="94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07D4F1-DF29-432E-A8C5-8627B7A226D3}"/>
                    </a:ext>
                  </a:extLst>
                </p14:cNvPr>
                <p14:cNvContentPartPr/>
                <p14:nvPr/>
              </p14:nvContentPartPr>
              <p14:xfrm>
                <a:off x="3912594" y="5227206"/>
                <a:ext cx="360" cy="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07D4F1-DF29-432E-A8C5-8627B7A226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3954" y="5218566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458DD2-1607-4BA2-93C7-712BBD927B2D}"/>
                    </a:ext>
                  </a:extLst>
                </p14:cNvPr>
                <p14:cNvContentPartPr/>
                <p14:nvPr/>
              </p14:nvContentPartPr>
              <p14:xfrm>
                <a:off x="3808554" y="5194806"/>
                <a:ext cx="178200" cy="178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458DD2-1607-4BA2-93C7-712BBD927B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9554" y="5186166"/>
                  <a:ext cx="195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E469BB-5DEF-461D-9498-00AEC16D1C94}"/>
                    </a:ext>
                  </a:extLst>
                </p14:cNvPr>
                <p14:cNvContentPartPr/>
                <p14:nvPr/>
              </p14:nvContentPartPr>
              <p14:xfrm>
                <a:off x="4098354" y="4831566"/>
                <a:ext cx="64800" cy="481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E469BB-5DEF-461D-9498-00AEC16D1C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89354" y="4822566"/>
                  <a:ext cx="824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F2B7B6-BBD2-458E-A28F-79CADE514243}"/>
                    </a:ext>
                  </a:extLst>
                </p14:cNvPr>
                <p14:cNvContentPartPr/>
                <p14:nvPr/>
              </p14:nvContentPartPr>
              <p14:xfrm>
                <a:off x="3991794" y="5027046"/>
                <a:ext cx="778320" cy="25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F2B7B6-BBD2-458E-A28F-79CADE51424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83154" y="5018046"/>
                  <a:ext cx="795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2E1C49-E773-4CD9-A5B3-FF6EE47D69BC}"/>
                    </a:ext>
                  </a:extLst>
                </p14:cNvPr>
                <p14:cNvContentPartPr/>
                <p14:nvPr/>
              </p14:nvContentPartPr>
              <p14:xfrm>
                <a:off x="4816914" y="4996446"/>
                <a:ext cx="211680" cy="245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2E1C49-E773-4CD9-A5B3-FF6EE47D69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08274" y="4987806"/>
                  <a:ext cx="229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8945A2-9778-4A60-ADB5-B0DEE9F441AA}"/>
                    </a:ext>
                  </a:extLst>
                </p14:cNvPr>
                <p14:cNvContentPartPr/>
                <p14:nvPr/>
              </p14:nvContentPartPr>
              <p14:xfrm>
                <a:off x="3648354" y="5740206"/>
                <a:ext cx="19512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8945A2-9778-4A60-ADB5-B0DEE9F441A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39354" y="5731206"/>
                  <a:ext cx="212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80C0A9-D4BA-4EC7-86A1-5908E4D36F50}"/>
                    </a:ext>
                  </a:extLst>
                </p14:cNvPr>
                <p14:cNvContentPartPr/>
                <p14:nvPr/>
              </p14:nvContentPartPr>
              <p14:xfrm>
                <a:off x="3889194" y="5646246"/>
                <a:ext cx="162360" cy="181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80C0A9-D4BA-4EC7-86A1-5908E4D36F5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80554" y="5637606"/>
                  <a:ext cx="180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255499-EF2A-41FD-8931-23784DF53790}"/>
                    </a:ext>
                  </a:extLst>
                </p14:cNvPr>
                <p14:cNvContentPartPr/>
                <p14:nvPr/>
              </p14:nvContentPartPr>
              <p14:xfrm>
                <a:off x="3908274" y="5665686"/>
                <a:ext cx="83880" cy="22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255499-EF2A-41FD-8931-23784DF537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99634" y="5656686"/>
                  <a:ext cx="101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DA65CA-1E3F-4FA1-BA62-88B56E4B63DB}"/>
                    </a:ext>
                  </a:extLst>
                </p14:cNvPr>
                <p14:cNvContentPartPr/>
                <p14:nvPr/>
              </p14:nvContentPartPr>
              <p14:xfrm>
                <a:off x="4158474" y="5559486"/>
                <a:ext cx="62640" cy="28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DA65CA-1E3F-4FA1-BA62-88B56E4B63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49834" y="5550486"/>
                  <a:ext cx="80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EB7C5D-67C8-428B-A2FC-D7C2226895BE}"/>
                    </a:ext>
                  </a:extLst>
                </p14:cNvPr>
                <p14:cNvContentPartPr/>
                <p14:nvPr/>
              </p14:nvContentPartPr>
              <p14:xfrm>
                <a:off x="4086474" y="5601966"/>
                <a:ext cx="351360" cy="17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EB7C5D-67C8-428B-A2FC-D7C2226895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77474" y="5592966"/>
                  <a:ext cx="369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2A0D75-1AAB-4B4F-98C5-E0EE9C7EDE45}"/>
                    </a:ext>
                  </a:extLst>
                </p14:cNvPr>
                <p14:cNvContentPartPr/>
                <p14:nvPr/>
              </p14:nvContentPartPr>
              <p14:xfrm>
                <a:off x="4534674" y="5608446"/>
                <a:ext cx="251640" cy="232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2A0D75-1AAB-4B4F-98C5-E0EE9C7EDE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25674" y="5599806"/>
                  <a:ext cx="269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39F606-711C-48CE-83AD-E5C9E10526BA}"/>
                    </a:ext>
                  </a:extLst>
                </p14:cNvPr>
                <p14:cNvContentPartPr/>
                <p14:nvPr/>
              </p14:nvContentPartPr>
              <p14:xfrm>
                <a:off x="4880634" y="5570286"/>
                <a:ext cx="98640" cy="187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39F606-711C-48CE-83AD-E5C9E10526B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71994" y="5561286"/>
                  <a:ext cx="116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613F6D-7FDF-483F-BC3C-E6B7717E8F24}"/>
                    </a:ext>
                  </a:extLst>
                </p14:cNvPr>
                <p14:cNvContentPartPr/>
                <p14:nvPr/>
              </p14:nvContentPartPr>
              <p14:xfrm>
                <a:off x="5116074" y="5473806"/>
                <a:ext cx="410760" cy="283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613F6D-7FDF-483F-BC3C-E6B7717E8F2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07074" y="5465166"/>
                  <a:ext cx="42840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A36F1B8-FBA8-45A2-99E2-28F4E86ECAD2}"/>
                  </a:ext>
                </a:extLst>
              </p14:cNvPr>
              <p14:cNvContentPartPr/>
              <p14:nvPr/>
            </p14:nvContentPartPr>
            <p14:xfrm>
              <a:off x="7912194" y="2185566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A36F1B8-FBA8-45A2-99E2-28F4E86ECA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03194" y="21769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7EFB6F9C-32E0-47A0-8736-3545D9619B3C}"/>
              </a:ext>
            </a:extLst>
          </p:cNvPr>
          <p:cNvGrpSpPr/>
          <p:nvPr/>
        </p:nvGrpSpPr>
        <p:grpSpPr>
          <a:xfrm>
            <a:off x="5859114" y="1992966"/>
            <a:ext cx="3354120" cy="1606680"/>
            <a:chOff x="5859114" y="1992966"/>
            <a:chExt cx="3354120" cy="16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D913EA-D49B-4A61-A581-B0E2BAF66DA0}"/>
                    </a:ext>
                  </a:extLst>
                </p14:cNvPr>
                <p14:cNvContentPartPr/>
                <p14:nvPr/>
              </p14:nvContentPartPr>
              <p14:xfrm>
                <a:off x="5965674" y="2598846"/>
                <a:ext cx="360" cy="1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D913EA-D49B-4A61-A581-B0E2BAF66D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56674" y="2590206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590B95-909A-497D-8BEF-C703D4269B07}"/>
                    </a:ext>
                  </a:extLst>
                </p14:cNvPr>
                <p14:cNvContentPartPr/>
                <p14:nvPr/>
              </p14:nvContentPartPr>
              <p14:xfrm>
                <a:off x="5898714" y="2528286"/>
                <a:ext cx="200880" cy="107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590B95-909A-497D-8BEF-C703D4269B0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89714" y="2519646"/>
                  <a:ext cx="21852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5B3E24-BFFA-484C-94CE-5C8C3D670E29}"/>
                    </a:ext>
                  </a:extLst>
                </p14:cNvPr>
                <p14:cNvContentPartPr/>
                <p14:nvPr/>
              </p14:nvContentPartPr>
              <p14:xfrm>
                <a:off x="5859114" y="2280246"/>
                <a:ext cx="1386720" cy="131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5B3E24-BFFA-484C-94CE-5C8C3D670E2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50474" y="2271246"/>
                  <a:ext cx="1404360" cy="13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FA0E18-3A2E-4DF8-B7B3-98E2AE7EC059}"/>
                    </a:ext>
                  </a:extLst>
                </p14:cNvPr>
                <p14:cNvContentPartPr/>
                <p14:nvPr/>
              </p14:nvContentPartPr>
              <p14:xfrm>
                <a:off x="7102914" y="2624766"/>
                <a:ext cx="559800" cy="124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FA0E18-3A2E-4DF8-B7B3-98E2AE7EC05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93914" y="2616126"/>
                  <a:ext cx="577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877184-1E4D-4019-B97A-7A764C6BE922}"/>
                    </a:ext>
                  </a:extLst>
                </p14:cNvPr>
                <p14:cNvContentPartPr/>
                <p14:nvPr/>
              </p14:nvContentPartPr>
              <p14:xfrm>
                <a:off x="7554354" y="2496966"/>
                <a:ext cx="279720" cy="30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877184-1E4D-4019-B97A-7A764C6BE92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45354" y="2487966"/>
                  <a:ext cx="297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A3B83-9756-49BC-AD27-07222020ADCA}"/>
                    </a:ext>
                  </a:extLst>
                </p14:cNvPr>
                <p14:cNvContentPartPr/>
                <p14:nvPr/>
              </p14:nvContentPartPr>
              <p14:xfrm>
                <a:off x="7958274" y="2213646"/>
                <a:ext cx="195120" cy="245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A3B83-9756-49BC-AD27-07222020ADC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49274" y="2204646"/>
                  <a:ext cx="212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56E47A-8CF9-4CF8-A55D-4080C8D0C945}"/>
                    </a:ext>
                  </a:extLst>
                </p14:cNvPr>
                <p14:cNvContentPartPr/>
                <p14:nvPr/>
              </p14:nvContentPartPr>
              <p14:xfrm>
                <a:off x="8073834" y="2264406"/>
                <a:ext cx="12600" cy="352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56E47A-8CF9-4CF8-A55D-4080C8D0C9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64834" y="2255766"/>
                  <a:ext cx="30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B11584-414C-4A9B-8934-4EFF8CDD71C0}"/>
                    </a:ext>
                  </a:extLst>
                </p14:cNvPr>
                <p14:cNvContentPartPr/>
                <p14:nvPr/>
              </p14:nvContentPartPr>
              <p14:xfrm>
                <a:off x="8223954" y="2197446"/>
                <a:ext cx="138960" cy="300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B11584-414C-4A9B-8934-4EFF8CDD71C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15314" y="2188806"/>
                  <a:ext cx="156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68B222-6B29-4554-B2C7-0211957395BC}"/>
                    </a:ext>
                  </a:extLst>
                </p14:cNvPr>
                <p14:cNvContentPartPr/>
                <p14:nvPr/>
              </p14:nvContentPartPr>
              <p14:xfrm>
                <a:off x="8479194" y="2201406"/>
                <a:ext cx="147960" cy="28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68B222-6B29-4554-B2C7-0211957395B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70194" y="2192766"/>
                  <a:ext cx="165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133F4-A80F-430D-A07D-1F61E0661DCD}"/>
                    </a:ext>
                  </a:extLst>
                </p14:cNvPr>
                <p14:cNvContentPartPr/>
                <p14:nvPr/>
              </p14:nvContentPartPr>
              <p14:xfrm>
                <a:off x="8751714" y="2146686"/>
                <a:ext cx="133560" cy="28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133F4-A80F-430D-A07D-1F61E0661DC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43074" y="2137686"/>
                  <a:ext cx="151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12CB9D-BA5D-4623-99AA-5C5D029F87AA}"/>
                    </a:ext>
                  </a:extLst>
                </p14:cNvPr>
                <p14:cNvContentPartPr/>
                <p14:nvPr/>
              </p14:nvContentPartPr>
              <p14:xfrm>
                <a:off x="7715994" y="2216886"/>
                <a:ext cx="156960" cy="22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12CB9D-BA5D-4623-99AA-5C5D029F87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07354" y="2208246"/>
                  <a:ext cx="174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457F5E5-6AE9-416E-A154-A95F0F5EE5DC}"/>
                    </a:ext>
                  </a:extLst>
                </p14:cNvPr>
                <p14:cNvContentPartPr/>
                <p14:nvPr/>
              </p14:nvContentPartPr>
              <p14:xfrm>
                <a:off x="9001554" y="1992966"/>
                <a:ext cx="211680" cy="311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457F5E5-6AE9-416E-A154-A95F0F5EE5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92554" y="1984326"/>
                  <a:ext cx="22932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E7C499F-DD0E-43FE-A355-361A832B33F1}"/>
              </a:ext>
            </a:extLst>
          </p:cNvPr>
          <p:cNvGrpSpPr/>
          <p:nvPr/>
        </p:nvGrpSpPr>
        <p:grpSpPr>
          <a:xfrm>
            <a:off x="4011594" y="2347206"/>
            <a:ext cx="1149480" cy="406440"/>
            <a:chOff x="4011594" y="2347206"/>
            <a:chExt cx="1149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C7C302-7B39-4403-A392-8B40F0675613}"/>
                    </a:ext>
                  </a:extLst>
                </p14:cNvPr>
                <p14:cNvContentPartPr/>
                <p14:nvPr/>
              </p14:nvContentPartPr>
              <p14:xfrm>
                <a:off x="4011594" y="2404446"/>
                <a:ext cx="798840" cy="16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C7C302-7B39-4403-A392-8B40F067561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02954" y="2395806"/>
                  <a:ext cx="816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E9B69ED-06BC-43DD-8408-B880B41DA449}"/>
                    </a:ext>
                  </a:extLst>
                </p14:cNvPr>
                <p14:cNvContentPartPr/>
                <p14:nvPr/>
              </p14:nvContentPartPr>
              <p14:xfrm>
                <a:off x="4836354" y="2347206"/>
                <a:ext cx="324720" cy="406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E9B69ED-06BC-43DD-8408-B880B41DA4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27714" y="2338566"/>
                  <a:ext cx="34236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846785-59A9-4A84-A165-4540C64E6E0D}"/>
              </a:ext>
            </a:extLst>
          </p:cNvPr>
          <p:cNvGrpSpPr/>
          <p:nvPr/>
        </p:nvGrpSpPr>
        <p:grpSpPr>
          <a:xfrm>
            <a:off x="1737474" y="1315086"/>
            <a:ext cx="2213640" cy="1659240"/>
            <a:chOff x="1737474" y="1315086"/>
            <a:chExt cx="2213640" cy="16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723C6C-DFC7-43E7-9C80-A68D44E2C925}"/>
                    </a:ext>
                  </a:extLst>
                </p14:cNvPr>
                <p14:cNvContentPartPr/>
                <p14:nvPr/>
              </p14:nvContentPartPr>
              <p14:xfrm>
                <a:off x="2234994" y="1315086"/>
                <a:ext cx="1716120" cy="144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723C6C-DFC7-43E7-9C80-A68D44E2C92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26354" y="1306446"/>
                  <a:ext cx="1733760" cy="14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A8A749-3550-46BE-9E58-64E1E1655A79}"/>
                    </a:ext>
                  </a:extLst>
                </p14:cNvPr>
                <p14:cNvContentPartPr/>
                <p14:nvPr/>
              </p14:nvContentPartPr>
              <p14:xfrm>
                <a:off x="2226714" y="1764366"/>
                <a:ext cx="1613880" cy="120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A8A749-3550-46BE-9E58-64E1E1655A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218074" y="1755726"/>
                  <a:ext cx="1631520" cy="12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1BAD755-0D1B-4B14-BAE0-D531CF722202}"/>
                    </a:ext>
                  </a:extLst>
                </p14:cNvPr>
                <p14:cNvContentPartPr/>
                <p14:nvPr/>
              </p14:nvContentPartPr>
              <p14:xfrm>
                <a:off x="1737474" y="2280966"/>
                <a:ext cx="509400" cy="129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1BAD755-0D1B-4B14-BAE0-D531CF72220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28474" y="2271966"/>
                  <a:ext cx="527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D76652-CE08-4DEA-9461-FD902BD3A0E0}"/>
                    </a:ext>
                  </a:extLst>
                </p14:cNvPr>
                <p14:cNvContentPartPr/>
                <p14:nvPr/>
              </p14:nvContentPartPr>
              <p14:xfrm>
                <a:off x="2122314" y="2193846"/>
                <a:ext cx="38880" cy="209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D76652-CE08-4DEA-9461-FD902BD3A0E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13314" y="2184846"/>
                  <a:ext cx="56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F6AB20-6F42-420F-9ADC-90F63D20EF39}"/>
                    </a:ext>
                  </a:extLst>
                </p14:cNvPr>
                <p14:cNvContentPartPr/>
                <p14:nvPr/>
              </p14:nvContentPartPr>
              <p14:xfrm>
                <a:off x="2112234" y="2188806"/>
                <a:ext cx="248040" cy="261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F6AB20-6F42-420F-9ADC-90F63D20EF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03594" y="2180166"/>
                  <a:ext cx="2656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D52421-F566-4573-9583-A436EC643ABA}"/>
              </a:ext>
            </a:extLst>
          </p:cNvPr>
          <p:cNvGrpSpPr/>
          <p:nvPr/>
        </p:nvGrpSpPr>
        <p:grpSpPr>
          <a:xfrm>
            <a:off x="296394" y="1555926"/>
            <a:ext cx="1171800" cy="1979280"/>
            <a:chOff x="296394" y="1555926"/>
            <a:chExt cx="1171800" cy="19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B22E2F-EAEC-4291-8F1C-72AC536FD3CD}"/>
                    </a:ext>
                  </a:extLst>
                </p14:cNvPr>
                <p14:cNvContentPartPr/>
                <p14:nvPr/>
              </p14:nvContentPartPr>
              <p14:xfrm>
                <a:off x="325554" y="1829526"/>
                <a:ext cx="244080" cy="356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B22E2F-EAEC-4291-8F1C-72AC536FD3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16914" y="1820526"/>
                  <a:ext cx="261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43A15F-569B-4B51-B336-D9C591B26643}"/>
                    </a:ext>
                  </a:extLst>
                </p14:cNvPr>
                <p14:cNvContentPartPr/>
                <p14:nvPr/>
              </p14:nvContentPartPr>
              <p14:xfrm>
                <a:off x="581154" y="1878126"/>
                <a:ext cx="103680" cy="17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43A15F-569B-4B51-B336-D9C591B2664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2154" y="1869486"/>
                  <a:ext cx="121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BE30E7-D443-472B-891F-E59367BA644B}"/>
                    </a:ext>
                  </a:extLst>
                </p14:cNvPr>
                <p14:cNvContentPartPr/>
                <p14:nvPr/>
              </p14:nvContentPartPr>
              <p14:xfrm>
                <a:off x="726594" y="1788126"/>
                <a:ext cx="334800" cy="15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BE30E7-D443-472B-891F-E59367BA644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7954" y="1779486"/>
                  <a:ext cx="352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46B61B-ED1A-448D-9132-7BFFBF446A2C}"/>
                    </a:ext>
                  </a:extLst>
                </p14:cNvPr>
                <p14:cNvContentPartPr/>
                <p14:nvPr/>
              </p14:nvContentPartPr>
              <p14:xfrm>
                <a:off x="1116834" y="1555926"/>
                <a:ext cx="212760" cy="538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46B61B-ED1A-448D-9132-7BFFBF446A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7834" y="1546926"/>
                  <a:ext cx="2304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45C485-F14B-441F-AA77-3873A24ED732}"/>
                    </a:ext>
                  </a:extLst>
                </p14:cNvPr>
                <p14:cNvContentPartPr/>
                <p14:nvPr/>
              </p14:nvContentPartPr>
              <p14:xfrm>
                <a:off x="296394" y="2527926"/>
                <a:ext cx="640080" cy="480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45C485-F14B-441F-AA77-3873A24ED73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7394" y="2518926"/>
                  <a:ext cx="6577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0E001D-F08E-427D-9BB9-C5C3DB6029CF}"/>
                    </a:ext>
                  </a:extLst>
                </p14:cNvPr>
                <p14:cNvContentPartPr/>
                <p14:nvPr/>
              </p14:nvContentPartPr>
              <p14:xfrm>
                <a:off x="829554" y="2211126"/>
                <a:ext cx="252000" cy="454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0E001D-F08E-427D-9BB9-C5C3DB6029C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0554" y="2202486"/>
                  <a:ext cx="2696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05A895-58C0-4871-8966-EE5D6EAB2000}"/>
                    </a:ext>
                  </a:extLst>
                </p14:cNvPr>
                <p14:cNvContentPartPr/>
                <p14:nvPr/>
              </p14:nvContentPartPr>
              <p14:xfrm>
                <a:off x="1178754" y="2331006"/>
                <a:ext cx="143640" cy="19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05A895-58C0-4871-8966-EE5D6EAB20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70114" y="2322006"/>
                  <a:ext cx="161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345F55-BD27-4986-94AA-480ED7B82D78}"/>
                    </a:ext>
                  </a:extLst>
                </p14:cNvPr>
                <p14:cNvContentPartPr/>
                <p14:nvPr/>
              </p14:nvContentPartPr>
              <p14:xfrm>
                <a:off x="598434" y="3205806"/>
                <a:ext cx="326160" cy="286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345F55-BD27-4986-94AA-480ED7B82D7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89794" y="3196806"/>
                  <a:ext cx="343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862DC07-BB93-4585-B24D-4BD2E5ED6874}"/>
                    </a:ext>
                  </a:extLst>
                </p14:cNvPr>
                <p14:cNvContentPartPr/>
                <p14:nvPr/>
              </p14:nvContentPartPr>
              <p14:xfrm>
                <a:off x="888594" y="2922126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862DC07-BB93-4585-B24D-4BD2E5ED68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9594" y="291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623D08-9DEC-4883-A7AF-4874350ED911}"/>
                    </a:ext>
                  </a:extLst>
                </p14:cNvPr>
                <p14:cNvContentPartPr/>
                <p14:nvPr/>
              </p14:nvContentPartPr>
              <p14:xfrm>
                <a:off x="1000554" y="3044166"/>
                <a:ext cx="393480" cy="491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623D08-9DEC-4883-A7AF-4874350ED9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1914" y="3035526"/>
                  <a:ext cx="4111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9B1D16-DF78-4F67-94C4-9F0D4463382C}"/>
                    </a:ext>
                  </a:extLst>
                </p14:cNvPr>
                <p14:cNvContentPartPr/>
                <p14:nvPr/>
              </p14:nvContentPartPr>
              <p14:xfrm>
                <a:off x="1228074" y="2984766"/>
                <a:ext cx="240120" cy="156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9B1D16-DF78-4F67-94C4-9F0D446338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19434" y="2976126"/>
                  <a:ext cx="25776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AA1F18D-FB34-4A04-AF0E-8205C44AEBF6}"/>
                  </a:ext>
                </a:extLst>
              </p14:cNvPr>
              <p14:cNvContentPartPr/>
              <p14:nvPr/>
            </p14:nvContentPartPr>
            <p14:xfrm>
              <a:off x="3761394" y="6998046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AA1F18D-FB34-4A04-AF0E-8205C44AEB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52754" y="698940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D4AAF8-A3E2-4AF0-8FBB-84F2A1AC3FDB}"/>
              </a:ext>
            </a:extLst>
          </p:cNvPr>
          <p:cNvGrpSpPr/>
          <p:nvPr/>
        </p:nvGrpSpPr>
        <p:grpSpPr>
          <a:xfrm>
            <a:off x="2049234" y="169566"/>
            <a:ext cx="4200840" cy="943920"/>
            <a:chOff x="2049234" y="169566"/>
            <a:chExt cx="420084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93CE93-8997-4A83-B93E-6C5A7BF950B4}"/>
                    </a:ext>
                  </a:extLst>
                </p14:cNvPr>
                <p14:cNvContentPartPr/>
                <p14:nvPr/>
              </p14:nvContentPartPr>
              <p14:xfrm>
                <a:off x="2057154" y="240126"/>
                <a:ext cx="1195560" cy="74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93CE93-8997-4A83-B93E-6C5A7BF950B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48514" y="231126"/>
                  <a:ext cx="121320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47DDE1-1047-4D29-ACB9-4312A753026F}"/>
                    </a:ext>
                  </a:extLst>
                </p14:cNvPr>
                <p14:cNvContentPartPr/>
                <p14:nvPr/>
              </p14:nvContentPartPr>
              <p14:xfrm>
                <a:off x="3115194" y="225366"/>
                <a:ext cx="2160" cy="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47DDE1-1047-4D29-ACB9-4312A75302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6194" y="216366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522C98-D36A-47F0-87FF-46FE8FECADC2}"/>
                    </a:ext>
                  </a:extLst>
                </p14:cNvPr>
                <p14:cNvContentPartPr/>
                <p14:nvPr/>
              </p14:nvContentPartPr>
              <p14:xfrm>
                <a:off x="3399594" y="374406"/>
                <a:ext cx="640440" cy="16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522C98-D36A-47F0-87FF-46FE8FECAD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90954" y="365406"/>
                  <a:ext cx="658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23619B-D7BC-4BAB-8E14-F9ACF4FD581F}"/>
                    </a:ext>
                  </a:extLst>
                </p14:cNvPr>
                <p14:cNvContentPartPr/>
                <p14:nvPr/>
              </p14:nvContentPartPr>
              <p14:xfrm>
                <a:off x="4116354" y="169566"/>
                <a:ext cx="503280" cy="342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23619B-D7BC-4BAB-8E14-F9ACF4FD58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07354" y="160926"/>
                  <a:ext cx="520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79EE914-2418-4FDC-896A-36D4F1273D8C}"/>
                    </a:ext>
                  </a:extLst>
                </p14:cNvPr>
                <p14:cNvContentPartPr/>
                <p14:nvPr/>
              </p14:nvContentPartPr>
              <p14:xfrm>
                <a:off x="2049234" y="817566"/>
                <a:ext cx="276840" cy="295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79EE914-2418-4FDC-896A-36D4F1273D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40594" y="808566"/>
                  <a:ext cx="294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EBF6419-D04C-4A67-AD4A-9170930A200B}"/>
                    </a:ext>
                  </a:extLst>
                </p14:cNvPr>
                <p14:cNvContentPartPr/>
                <p14:nvPr/>
              </p14:nvContentPartPr>
              <p14:xfrm>
                <a:off x="2403474" y="862926"/>
                <a:ext cx="402120" cy="232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EBF6419-D04C-4A67-AD4A-9170930A20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94834" y="853926"/>
                  <a:ext cx="419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886BF7-279D-48D5-9848-A3868EAEB928}"/>
                    </a:ext>
                  </a:extLst>
                </p14:cNvPr>
                <p14:cNvContentPartPr/>
                <p14:nvPr/>
              </p14:nvContentPartPr>
              <p14:xfrm>
                <a:off x="2906034" y="799926"/>
                <a:ext cx="9720" cy="24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886BF7-279D-48D5-9848-A3868EAEB9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97394" y="791286"/>
                  <a:ext cx="27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A5350D2-E0B7-48D8-9E90-BE371727DC7F}"/>
                    </a:ext>
                  </a:extLst>
                </p14:cNvPr>
                <p14:cNvContentPartPr/>
                <p14:nvPr/>
              </p14:nvContentPartPr>
              <p14:xfrm>
                <a:off x="3155154" y="762126"/>
                <a:ext cx="126360" cy="263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A5350D2-E0B7-48D8-9E90-BE371727DC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46154" y="753126"/>
                  <a:ext cx="144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0A8BF2-93D7-43D5-BA5E-7743D2A03FD0}"/>
                    </a:ext>
                  </a:extLst>
                </p14:cNvPr>
                <p14:cNvContentPartPr/>
                <p14:nvPr/>
              </p14:nvContentPartPr>
              <p14:xfrm>
                <a:off x="3396354" y="820446"/>
                <a:ext cx="150840" cy="202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0A8BF2-93D7-43D5-BA5E-7743D2A03FD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87354" y="811806"/>
                  <a:ext cx="168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854227-2CC6-4E90-997A-FBB8F63D9705}"/>
                    </a:ext>
                  </a:extLst>
                </p14:cNvPr>
                <p14:cNvContentPartPr/>
                <p14:nvPr/>
              </p14:nvContentPartPr>
              <p14:xfrm>
                <a:off x="3451074" y="849966"/>
                <a:ext cx="90360" cy="68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854227-2CC6-4E90-997A-FBB8F63D97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42434" y="840966"/>
                  <a:ext cx="108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E7D9847-8B0F-4FC3-BFEB-3099B1D17AA0}"/>
                    </a:ext>
                  </a:extLst>
                </p14:cNvPr>
                <p14:cNvContentPartPr/>
                <p14:nvPr/>
              </p14:nvContentPartPr>
              <p14:xfrm>
                <a:off x="3383754" y="660606"/>
                <a:ext cx="171360" cy="104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E7D9847-8B0F-4FC3-BFEB-3099B1D17A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74754" y="651606"/>
                  <a:ext cx="18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600ACD5-383D-4EC8-A8DE-FC560DE23426}"/>
                    </a:ext>
                  </a:extLst>
                </p14:cNvPr>
                <p14:cNvContentPartPr/>
                <p14:nvPr/>
              </p14:nvContentPartPr>
              <p14:xfrm>
                <a:off x="3664914" y="705606"/>
                <a:ext cx="157320" cy="243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600ACD5-383D-4EC8-A8DE-FC560DE234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56274" y="696606"/>
                  <a:ext cx="174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444B51-4E4E-4AB1-875A-A827D3F62514}"/>
                    </a:ext>
                  </a:extLst>
                </p14:cNvPr>
                <p14:cNvContentPartPr/>
                <p14:nvPr/>
              </p14:nvContentPartPr>
              <p14:xfrm>
                <a:off x="3975954" y="778686"/>
                <a:ext cx="506520" cy="58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444B51-4E4E-4AB1-875A-A827D3F6251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66954" y="770046"/>
                  <a:ext cx="524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5A5ABA3-FA2D-41A9-BE31-79283C85F5F5}"/>
                    </a:ext>
                  </a:extLst>
                </p14:cNvPr>
                <p14:cNvContentPartPr/>
                <p14:nvPr/>
              </p14:nvContentPartPr>
              <p14:xfrm>
                <a:off x="4427394" y="685806"/>
                <a:ext cx="210240" cy="19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5A5ABA3-FA2D-41A9-BE31-79283C85F5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18394" y="677166"/>
                  <a:ext cx="227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8822A19-314B-4630-B34B-C4F3AF5BDC72}"/>
                    </a:ext>
                  </a:extLst>
                </p14:cNvPr>
                <p14:cNvContentPartPr/>
                <p14:nvPr/>
              </p14:nvContentPartPr>
              <p14:xfrm>
                <a:off x="4769394" y="642606"/>
                <a:ext cx="48240" cy="295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8822A19-314B-4630-B34B-C4F3AF5BDC7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60394" y="633966"/>
                  <a:ext cx="65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D80B671-15C5-4703-9010-FA24608757B2}"/>
                    </a:ext>
                  </a:extLst>
                </p14:cNvPr>
                <p14:cNvContentPartPr/>
                <p14:nvPr/>
              </p14:nvContentPartPr>
              <p14:xfrm>
                <a:off x="4982874" y="898566"/>
                <a:ext cx="16200" cy="73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D80B671-15C5-4703-9010-FA24608757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73874" y="889926"/>
                  <a:ext cx="33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9C12B8-63A5-4968-B6A4-241745F1FF21}"/>
                    </a:ext>
                  </a:extLst>
                </p14:cNvPr>
                <p14:cNvContentPartPr/>
                <p14:nvPr/>
              </p14:nvContentPartPr>
              <p14:xfrm>
                <a:off x="5181594" y="633966"/>
                <a:ext cx="128160" cy="243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9C12B8-63A5-4968-B6A4-241745F1FF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72594" y="625326"/>
                  <a:ext cx="145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68BDA7-9017-4C64-8135-22F3645A539B}"/>
                    </a:ext>
                  </a:extLst>
                </p14:cNvPr>
                <p14:cNvContentPartPr/>
                <p14:nvPr/>
              </p14:nvContentPartPr>
              <p14:xfrm>
                <a:off x="5356554" y="776166"/>
                <a:ext cx="33120" cy="101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68BDA7-9017-4C64-8135-22F3645A53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47554" y="767526"/>
                  <a:ext cx="50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1D01B53-2C60-4CF5-A90B-2BF1D459A64B}"/>
                    </a:ext>
                  </a:extLst>
                </p14:cNvPr>
                <p14:cNvContentPartPr/>
                <p14:nvPr/>
              </p14:nvContentPartPr>
              <p14:xfrm>
                <a:off x="5574714" y="603366"/>
                <a:ext cx="4320" cy="206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1D01B53-2C60-4CF5-A90B-2BF1D459A64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5714" y="594726"/>
                  <a:ext cx="21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08CB2AB-2797-4C78-91DE-29262130C4B1}"/>
                    </a:ext>
                  </a:extLst>
                </p14:cNvPr>
                <p14:cNvContentPartPr/>
                <p14:nvPr/>
              </p14:nvContentPartPr>
              <p14:xfrm>
                <a:off x="5684154" y="603366"/>
                <a:ext cx="110160" cy="223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08CB2AB-2797-4C78-91DE-29262130C4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75154" y="594726"/>
                  <a:ext cx="127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6E8CC0C-6B09-4F49-974A-2616ECAA84CD}"/>
                    </a:ext>
                  </a:extLst>
                </p14:cNvPr>
                <p14:cNvContentPartPr/>
                <p14:nvPr/>
              </p14:nvContentPartPr>
              <p14:xfrm>
                <a:off x="5953434" y="654486"/>
                <a:ext cx="1080" cy="12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6E8CC0C-6B09-4F49-974A-2616ECAA84C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44794" y="645486"/>
                  <a:ext cx="18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640178-45CA-42CF-9793-5846485E7C13}"/>
                    </a:ext>
                  </a:extLst>
                </p14:cNvPr>
                <p14:cNvContentPartPr/>
                <p14:nvPr/>
              </p14:nvContentPartPr>
              <p14:xfrm>
                <a:off x="6119394" y="611286"/>
                <a:ext cx="130680" cy="51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640178-45CA-42CF-9793-5846485E7C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10754" y="602286"/>
                  <a:ext cx="148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715FBF7-2FCB-4ECE-8046-8CF2E27FBE3C}"/>
                    </a:ext>
                  </a:extLst>
                </p14:cNvPr>
                <p14:cNvContentPartPr/>
                <p14:nvPr/>
              </p14:nvContentPartPr>
              <p14:xfrm>
                <a:off x="4645554" y="488886"/>
                <a:ext cx="124200" cy="552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715FBF7-2FCB-4ECE-8046-8CF2E27FBE3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36554" y="479886"/>
                  <a:ext cx="141840" cy="57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AC375AA-D409-458A-919F-C3646A233DDE}"/>
                  </a:ext>
                </a:extLst>
              </p14:cNvPr>
              <p14:cNvContentPartPr/>
              <p14:nvPr/>
            </p14:nvContentPartPr>
            <p14:xfrm>
              <a:off x="6759474" y="264606"/>
              <a:ext cx="113040" cy="353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AC375AA-D409-458A-919F-C3646A233DD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750474" y="255966"/>
                <a:ext cx="1306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1AE47D7-914A-4A69-B32A-07468EE9E25B}"/>
                  </a:ext>
                </a:extLst>
              </p14:cNvPr>
              <p14:cNvContentPartPr/>
              <p14:nvPr/>
            </p14:nvContentPartPr>
            <p14:xfrm>
              <a:off x="6929754" y="962286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1AE47D7-914A-4A69-B32A-07468EE9E2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1114" y="953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F7632E7-E75F-4700-83F0-482C5BABE58E}"/>
                  </a:ext>
                </a:extLst>
              </p14:cNvPr>
              <p14:cNvContentPartPr/>
              <p14:nvPr/>
            </p14:nvContentPartPr>
            <p14:xfrm>
              <a:off x="8301714" y="3360606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F7632E7-E75F-4700-83F0-482C5BABE5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2714" y="33519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C551715-7871-40FA-A318-5049DBD4BFE8}"/>
                  </a:ext>
                </a:extLst>
              </p14:cNvPr>
              <p14:cNvContentPartPr/>
              <p14:nvPr/>
            </p14:nvContentPartPr>
            <p14:xfrm>
              <a:off x="8650194" y="4017966"/>
              <a:ext cx="180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C551715-7871-40FA-A318-5049DBD4BF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41554" y="4009326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28483D9-2D4B-4EA5-915F-DF61DF90F350}"/>
                  </a:ext>
                </a:extLst>
              </p14:cNvPr>
              <p14:cNvContentPartPr/>
              <p14:nvPr/>
            </p14:nvContentPartPr>
            <p14:xfrm>
              <a:off x="11698314" y="1030326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28483D9-2D4B-4EA5-915F-DF61DF90F3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89674" y="102168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743DA66-5675-418E-87FE-D58AB7B7D6A8}"/>
              </a:ext>
            </a:extLst>
          </p:cNvPr>
          <p:cNvGrpSpPr/>
          <p:nvPr/>
        </p:nvGrpSpPr>
        <p:grpSpPr>
          <a:xfrm>
            <a:off x="2984874" y="3858846"/>
            <a:ext cx="4651920" cy="846720"/>
            <a:chOff x="2984874" y="3858846"/>
            <a:chExt cx="465192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6C3CEEF-DA59-4EFC-8F62-24B86349E3CE}"/>
                    </a:ext>
                  </a:extLst>
                </p14:cNvPr>
                <p14:cNvContentPartPr/>
                <p14:nvPr/>
              </p14:nvContentPartPr>
              <p14:xfrm>
                <a:off x="2984874" y="3956766"/>
                <a:ext cx="4401720" cy="748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6C3CEEF-DA59-4EFC-8F62-24B86349E3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76234" y="3948126"/>
                  <a:ext cx="441936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7887EF-6DFB-40B8-9EEB-313C19E37BBF}"/>
                    </a:ext>
                  </a:extLst>
                </p14:cNvPr>
                <p14:cNvContentPartPr/>
                <p14:nvPr/>
              </p14:nvContentPartPr>
              <p14:xfrm>
                <a:off x="7230354" y="3858846"/>
                <a:ext cx="406440" cy="292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7887EF-6DFB-40B8-9EEB-313C19E37BB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21354" y="3850206"/>
                  <a:ext cx="42408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D9EEB66-51A1-4D2E-B418-D10A24502DA4}"/>
              </a:ext>
            </a:extLst>
          </p:cNvPr>
          <p:cNvGrpSpPr/>
          <p:nvPr/>
        </p:nvGrpSpPr>
        <p:grpSpPr>
          <a:xfrm>
            <a:off x="2368194" y="1067046"/>
            <a:ext cx="3995640" cy="1198080"/>
            <a:chOff x="2368194" y="1067046"/>
            <a:chExt cx="3995640" cy="11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F059CDD-07B0-4FEB-B9D9-4711F36C4A37}"/>
                    </a:ext>
                  </a:extLst>
                </p14:cNvPr>
                <p14:cNvContentPartPr/>
                <p14:nvPr/>
              </p14:nvContentPartPr>
              <p14:xfrm>
                <a:off x="2368194" y="1067046"/>
                <a:ext cx="3837240" cy="1056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F059CDD-07B0-4FEB-B9D9-4711F36C4A3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59194" y="1058046"/>
                  <a:ext cx="385488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9754F52-204E-4911-A9CC-567FC5B2D38D}"/>
                    </a:ext>
                  </a:extLst>
                </p14:cNvPr>
                <p14:cNvContentPartPr/>
                <p14:nvPr/>
              </p14:nvContentPartPr>
              <p14:xfrm>
                <a:off x="6118314" y="1957326"/>
                <a:ext cx="245520" cy="307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9754F52-204E-4911-A9CC-567FC5B2D3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09314" y="1948326"/>
                  <a:ext cx="26316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0D69A85-9682-4245-AA74-FC587DD20694}"/>
              </a:ext>
            </a:extLst>
          </p:cNvPr>
          <p:cNvGrpSpPr/>
          <p:nvPr/>
        </p:nvGrpSpPr>
        <p:grpSpPr>
          <a:xfrm>
            <a:off x="7260234" y="1000806"/>
            <a:ext cx="481680" cy="489960"/>
            <a:chOff x="7260234" y="1000806"/>
            <a:chExt cx="48168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5471273-A4F6-4625-8DC3-1E5AF3166D26}"/>
                    </a:ext>
                  </a:extLst>
                </p14:cNvPr>
                <p14:cNvContentPartPr/>
                <p14:nvPr/>
              </p14:nvContentPartPr>
              <p14:xfrm>
                <a:off x="7292274" y="1099446"/>
                <a:ext cx="43920" cy="147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5471273-A4F6-4625-8DC3-1E5AF3166D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83634" y="1090446"/>
                  <a:ext cx="61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7A3ACF8-763E-4C9C-9B52-057DC1C6C2E0}"/>
                    </a:ext>
                  </a:extLst>
                </p14:cNvPr>
                <p14:cNvContentPartPr/>
                <p14:nvPr/>
              </p14:nvContentPartPr>
              <p14:xfrm>
                <a:off x="7556514" y="1000806"/>
                <a:ext cx="16560" cy="179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7A3ACF8-763E-4C9C-9B52-057DC1C6C2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47514" y="992166"/>
                  <a:ext cx="34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0EC4A94-5718-4A43-9F4D-FB20B638C3AB}"/>
                    </a:ext>
                  </a:extLst>
                </p14:cNvPr>
                <p14:cNvContentPartPr/>
                <p14:nvPr/>
              </p14:nvContentPartPr>
              <p14:xfrm>
                <a:off x="7260234" y="1268286"/>
                <a:ext cx="481680" cy="222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0EC4A94-5718-4A43-9F4D-FB20B638C3A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51594" y="1259286"/>
                  <a:ext cx="49932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C55C0E1-4F6D-40B1-9D02-1BA33F97FF8F}"/>
                  </a:ext>
                </a:extLst>
              </p14:cNvPr>
              <p14:cNvContentPartPr/>
              <p14:nvPr/>
            </p14:nvContentPartPr>
            <p14:xfrm>
              <a:off x="1206834" y="6456606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C55C0E1-4F6D-40B1-9D02-1BA33F97FF8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98194" y="64479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BED8A7C-10AA-4564-8095-62BA8BF6AC7F}"/>
              </a:ext>
            </a:extLst>
          </p:cNvPr>
          <p:cNvGrpSpPr/>
          <p:nvPr/>
        </p:nvGrpSpPr>
        <p:grpSpPr>
          <a:xfrm>
            <a:off x="7836954" y="4673886"/>
            <a:ext cx="3659400" cy="1181880"/>
            <a:chOff x="7836954" y="4673886"/>
            <a:chExt cx="3659400" cy="11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817D7B-85CA-4268-B066-A309983BD38F}"/>
                    </a:ext>
                  </a:extLst>
                </p14:cNvPr>
                <p14:cNvContentPartPr/>
                <p14:nvPr/>
              </p14:nvContentPartPr>
              <p14:xfrm>
                <a:off x="8054034" y="5283726"/>
                <a:ext cx="9000" cy="57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817D7B-85CA-4268-B066-A309983BD38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5034" y="5275086"/>
                  <a:ext cx="266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76B7D3B-535E-4604-AF9E-D79C82BE7614}"/>
                    </a:ext>
                  </a:extLst>
                </p14:cNvPr>
                <p14:cNvContentPartPr/>
                <p14:nvPr/>
              </p14:nvContentPartPr>
              <p14:xfrm>
                <a:off x="7836954" y="5318286"/>
                <a:ext cx="1551600" cy="305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76B7D3B-535E-4604-AF9E-D79C82BE76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27954" y="5309286"/>
                  <a:ext cx="1569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745AFB4-FD21-466C-AEB5-969E90F7F3B2}"/>
                    </a:ext>
                  </a:extLst>
                </p14:cNvPr>
                <p14:cNvContentPartPr/>
                <p14:nvPr/>
              </p14:nvContentPartPr>
              <p14:xfrm>
                <a:off x="9333474" y="5067366"/>
                <a:ext cx="144000" cy="444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745AFB4-FD21-466C-AEB5-969E90F7F3B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24474" y="5058726"/>
                  <a:ext cx="1616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FFCAFA-00E6-446B-9950-9B3E1CBF7731}"/>
                    </a:ext>
                  </a:extLst>
                </p14:cNvPr>
                <p14:cNvContentPartPr/>
                <p14:nvPr/>
              </p14:nvContentPartPr>
              <p14:xfrm>
                <a:off x="9293514" y="5015166"/>
                <a:ext cx="221040" cy="568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FFCAFA-00E6-446B-9950-9B3E1CBF773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84514" y="5006526"/>
                  <a:ext cx="23868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A7F5596-37EC-4469-B87C-8168C5E54F10}"/>
                    </a:ext>
                  </a:extLst>
                </p14:cNvPr>
                <p14:cNvContentPartPr/>
                <p14:nvPr/>
              </p14:nvContentPartPr>
              <p14:xfrm>
                <a:off x="9483234" y="5264286"/>
                <a:ext cx="293040" cy="179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A7F5596-37EC-4469-B87C-8168C5E54F1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74234" y="5255286"/>
                  <a:ext cx="310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A6690F-A1CA-4849-B30C-2D3224AE5F49}"/>
                    </a:ext>
                  </a:extLst>
                </p14:cNvPr>
                <p14:cNvContentPartPr/>
                <p14:nvPr/>
              </p14:nvContentPartPr>
              <p14:xfrm>
                <a:off x="9933234" y="5112726"/>
                <a:ext cx="336960" cy="15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A6690F-A1CA-4849-B30C-2D3224AE5F4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24594" y="5103726"/>
                  <a:ext cx="354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BB71FD8-E865-4B69-9C51-64F274FD1AD6}"/>
                    </a:ext>
                  </a:extLst>
                </p14:cNvPr>
                <p14:cNvContentPartPr/>
                <p14:nvPr/>
              </p14:nvContentPartPr>
              <p14:xfrm>
                <a:off x="10087314" y="5051166"/>
                <a:ext cx="253080" cy="295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BB71FD8-E865-4B69-9C51-64F274FD1AD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78314" y="5042166"/>
                  <a:ext cx="270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8B6343C-3559-4B9D-8848-856263BE7ABA}"/>
                    </a:ext>
                  </a:extLst>
                </p14:cNvPr>
                <p14:cNvContentPartPr/>
                <p14:nvPr/>
              </p14:nvContentPartPr>
              <p14:xfrm>
                <a:off x="10501674" y="4673886"/>
                <a:ext cx="994680" cy="434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8B6343C-3559-4B9D-8848-856263BE7A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92674" y="4664886"/>
                  <a:ext cx="101232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CCD5194-2701-4351-A451-2143DB777506}"/>
              </a:ext>
            </a:extLst>
          </p:cNvPr>
          <p:cNvGrpSpPr/>
          <p:nvPr/>
        </p:nvGrpSpPr>
        <p:grpSpPr>
          <a:xfrm>
            <a:off x="6648594" y="5689446"/>
            <a:ext cx="887760" cy="908280"/>
            <a:chOff x="6648594" y="5689446"/>
            <a:chExt cx="887760" cy="9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0D617D3-7DDE-4B77-9838-E6EE6C063405}"/>
                    </a:ext>
                  </a:extLst>
                </p14:cNvPr>
                <p14:cNvContentPartPr/>
                <p14:nvPr/>
              </p14:nvContentPartPr>
              <p14:xfrm>
                <a:off x="6730314" y="6185526"/>
                <a:ext cx="141480" cy="383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0D617D3-7DDE-4B77-9838-E6EE6C06340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21674" y="6176526"/>
                  <a:ext cx="1591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5537FE-8687-4D23-8EAA-DFA574EE01C6}"/>
                    </a:ext>
                  </a:extLst>
                </p14:cNvPr>
                <p14:cNvContentPartPr/>
                <p14:nvPr/>
              </p14:nvContentPartPr>
              <p14:xfrm>
                <a:off x="6648594" y="6148446"/>
                <a:ext cx="180360" cy="119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5537FE-8687-4D23-8EAA-DFA574EE01C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39594" y="6139806"/>
                  <a:ext cx="19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39C849B-0FC8-43C9-BE45-1E4109881286}"/>
                    </a:ext>
                  </a:extLst>
                </p14:cNvPr>
                <p14:cNvContentPartPr/>
                <p14:nvPr/>
              </p14:nvContentPartPr>
              <p14:xfrm>
                <a:off x="6877554" y="5917686"/>
                <a:ext cx="146880" cy="285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39C849B-0FC8-43C9-BE45-1E410988128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68914" y="5909046"/>
                  <a:ext cx="164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9D0874-16B8-4D67-A9A3-17B6F405E103}"/>
                    </a:ext>
                  </a:extLst>
                </p14:cNvPr>
                <p14:cNvContentPartPr/>
                <p14:nvPr/>
              </p14:nvContentPartPr>
              <p14:xfrm>
                <a:off x="6980154" y="6040446"/>
                <a:ext cx="227160" cy="55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9D0874-16B8-4D67-A9A3-17B6F405E10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71514" y="6031446"/>
                  <a:ext cx="2448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227631E-5F89-4350-B6DB-F3EB120FA999}"/>
                    </a:ext>
                  </a:extLst>
                </p14:cNvPr>
                <p14:cNvContentPartPr/>
                <p14:nvPr/>
              </p14:nvContentPartPr>
              <p14:xfrm>
                <a:off x="7066914" y="5689446"/>
                <a:ext cx="204480" cy="458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227631E-5F89-4350-B6DB-F3EB120FA9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57914" y="5680806"/>
                  <a:ext cx="2221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AC3389-F08C-461A-882D-EB506FAAE9A5}"/>
                    </a:ext>
                  </a:extLst>
                </p14:cNvPr>
                <p14:cNvContentPartPr/>
                <p14:nvPr/>
              </p14:nvContentPartPr>
              <p14:xfrm>
                <a:off x="7118034" y="5766126"/>
                <a:ext cx="418320" cy="313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AC3389-F08C-461A-882D-EB506FAAE9A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09394" y="5757126"/>
                  <a:ext cx="43596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8190F0B-9E8A-4C0B-ABCD-6A997E2471E4}"/>
                  </a:ext>
                </a:extLst>
              </p14:cNvPr>
              <p14:cNvContentPartPr/>
              <p14:nvPr/>
            </p14:nvContentPartPr>
            <p14:xfrm>
              <a:off x="105594" y="1401846"/>
              <a:ext cx="1458720" cy="2262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8190F0B-9E8A-4C0B-ABCD-6A997E2471E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6954" y="1393206"/>
                <a:ext cx="1476360" cy="22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0D6F049-1361-477E-BB46-B67B8F0314BB}"/>
              </a:ext>
            </a:extLst>
          </p:cNvPr>
          <p:cNvGrpSpPr/>
          <p:nvPr/>
        </p:nvGrpSpPr>
        <p:grpSpPr>
          <a:xfrm>
            <a:off x="3478434" y="3870726"/>
            <a:ext cx="288000" cy="297360"/>
            <a:chOff x="3478434" y="3870726"/>
            <a:chExt cx="28800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0233363-B9CA-409D-A984-5D5149CB72E6}"/>
                    </a:ext>
                  </a:extLst>
                </p14:cNvPr>
                <p14:cNvContentPartPr/>
                <p14:nvPr/>
              </p14:nvContentPartPr>
              <p14:xfrm>
                <a:off x="3731154" y="4071606"/>
                <a:ext cx="7200" cy="11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0233363-B9CA-409D-A984-5D5149CB72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22154" y="4062606"/>
                  <a:ext cx="24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726A76C-436C-47D7-8C0F-092557541908}"/>
                    </a:ext>
                  </a:extLst>
                </p14:cNvPr>
                <p14:cNvContentPartPr/>
                <p14:nvPr/>
              </p14:nvContentPartPr>
              <p14:xfrm>
                <a:off x="3584994" y="4071606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726A76C-436C-47D7-8C0F-09255754190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75994" y="4062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FC1F869-1032-48D6-9572-6EC12F22C338}"/>
                    </a:ext>
                  </a:extLst>
                </p14:cNvPr>
                <p14:cNvContentPartPr/>
                <p14:nvPr/>
              </p14:nvContentPartPr>
              <p14:xfrm>
                <a:off x="3584994" y="3902046"/>
                <a:ext cx="106920" cy="212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FC1F869-1032-48D6-9572-6EC12F22C3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75994" y="3893046"/>
                  <a:ext cx="124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6985C88-60A6-4173-A2CF-FD3D76FAB7CB}"/>
                    </a:ext>
                  </a:extLst>
                </p14:cNvPr>
                <p14:cNvContentPartPr/>
                <p14:nvPr/>
              </p14:nvContentPartPr>
              <p14:xfrm>
                <a:off x="3478434" y="3962166"/>
                <a:ext cx="288000" cy="204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6985C88-60A6-4173-A2CF-FD3D76FAB7C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69794" y="3953526"/>
                  <a:ext cx="305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4A90F51-6977-46FC-8C8D-079351E8615E}"/>
                    </a:ext>
                  </a:extLst>
                </p14:cNvPr>
                <p14:cNvContentPartPr/>
                <p14:nvPr/>
              </p14:nvContentPartPr>
              <p14:xfrm>
                <a:off x="3643314" y="3870726"/>
                <a:ext cx="115560" cy="297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4A90F51-6977-46FC-8C8D-079351E8615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34314" y="3862086"/>
                  <a:ext cx="133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66157E-B134-4CBC-9A55-362805D90B55}"/>
                    </a:ext>
                  </a:extLst>
                </p14:cNvPr>
                <p14:cNvContentPartPr/>
                <p14:nvPr/>
              </p14:nvContentPartPr>
              <p14:xfrm>
                <a:off x="3486354" y="4067646"/>
                <a:ext cx="259560" cy="52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66157E-B134-4CBC-9A55-362805D90B5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77714" y="4058646"/>
                  <a:ext cx="2772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FB60121-BD09-4FB6-96BC-980593E8B07F}"/>
              </a:ext>
            </a:extLst>
          </p:cNvPr>
          <p:cNvGrpSpPr/>
          <p:nvPr/>
        </p:nvGrpSpPr>
        <p:grpSpPr>
          <a:xfrm>
            <a:off x="2767794" y="1748886"/>
            <a:ext cx="237960" cy="212040"/>
            <a:chOff x="2767794" y="1748886"/>
            <a:chExt cx="2379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ACABD1-6B9B-4ECD-8D0C-37DEC3DE4611}"/>
                    </a:ext>
                  </a:extLst>
                </p14:cNvPr>
                <p14:cNvContentPartPr/>
                <p14:nvPr/>
              </p14:nvContentPartPr>
              <p14:xfrm>
                <a:off x="2917914" y="1748886"/>
                <a:ext cx="38880" cy="212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ACABD1-6B9B-4ECD-8D0C-37DEC3DE46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908914" y="1739886"/>
                  <a:ext cx="56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787AA9F-A0E3-4DE7-8761-C843332EB46F}"/>
                    </a:ext>
                  </a:extLst>
                </p14:cNvPr>
                <p14:cNvContentPartPr/>
                <p14:nvPr/>
              </p14:nvContentPartPr>
              <p14:xfrm>
                <a:off x="2823234" y="1767606"/>
                <a:ext cx="182520" cy="174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787AA9F-A0E3-4DE7-8761-C843332EB4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14234" y="1758966"/>
                  <a:ext cx="200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401E0B3-C466-48FE-AB7A-2745764DDF10}"/>
                    </a:ext>
                  </a:extLst>
                </p14:cNvPr>
                <p14:cNvContentPartPr/>
                <p14:nvPr/>
              </p14:nvContentPartPr>
              <p14:xfrm>
                <a:off x="2767794" y="1800006"/>
                <a:ext cx="216720" cy="70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401E0B3-C466-48FE-AB7A-2745764DDF1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58794" y="1791366"/>
                  <a:ext cx="23436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7B67A62-060B-446B-B962-436E89A5D32A}"/>
              </a:ext>
            </a:extLst>
          </p:cNvPr>
          <p:cNvGrpSpPr/>
          <p:nvPr/>
        </p:nvGrpSpPr>
        <p:grpSpPr>
          <a:xfrm>
            <a:off x="6348714" y="2721246"/>
            <a:ext cx="245880" cy="201240"/>
            <a:chOff x="6348714" y="2721246"/>
            <a:chExt cx="2458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03F26C8-B169-42EE-A244-2932BEC23335}"/>
                    </a:ext>
                  </a:extLst>
                </p14:cNvPr>
                <p14:cNvContentPartPr/>
                <p14:nvPr/>
              </p14:nvContentPartPr>
              <p14:xfrm>
                <a:off x="6423234" y="2784246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03F26C8-B169-42EE-A244-2932BEC2333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14594" y="2775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07A6A4-7AEE-4F89-AF6D-0A15BD8A4187}"/>
                    </a:ext>
                  </a:extLst>
                </p14:cNvPr>
                <p14:cNvContentPartPr/>
                <p14:nvPr/>
              </p14:nvContentPartPr>
              <p14:xfrm>
                <a:off x="6475434" y="2721246"/>
                <a:ext cx="58680" cy="201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07A6A4-7AEE-4F89-AF6D-0A15BD8A418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66794" y="2712606"/>
                  <a:ext cx="76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81B8C8-85D4-4F7B-84CA-148F2DE51A3F}"/>
                    </a:ext>
                  </a:extLst>
                </p14:cNvPr>
                <p14:cNvContentPartPr/>
                <p14:nvPr/>
              </p14:nvContentPartPr>
              <p14:xfrm>
                <a:off x="6360594" y="2724486"/>
                <a:ext cx="234000" cy="198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81B8C8-85D4-4F7B-84CA-148F2DE51A3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51594" y="2715846"/>
                  <a:ext cx="251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590E928-C8B0-4F74-87FA-7E376CDB2631}"/>
                    </a:ext>
                  </a:extLst>
                </p14:cNvPr>
                <p14:cNvContentPartPr/>
                <p14:nvPr/>
              </p14:nvContentPartPr>
              <p14:xfrm>
                <a:off x="6348714" y="2788206"/>
                <a:ext cx="210600" cy="88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590E928-C8B0-4F74-87FA-7E376CDB263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39714" y="2779566"/>
                  <a:ext cx="2282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4EE551E-BE4B-4721-AC0F-C281039D1054}"/>
                  </a:ext>
                </a:extLst>
              </p14:cNvPr>
              <p14:cNvContentPartPr/>
              <p14:nvPr/>
            </p14:nvContentPartPr>
            <p14:xfrm>
              <a:off x="4058754" y="1878486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4EE551E-BE4B-4721-AC0F-C281039D105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50114" y="18698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10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593701-2333-4011-829D-9F2372017E15}"/>
              </a:ext>
            </a:extLst>
          </p:cNvPr>
          <p:cNvGrpSpPr/>
          <p:nvPr/>
        </p:nvGrpSpPr>
        <p:grpSpPr>
          <a:xfrm>
            <a:off x="387524" y="4388027"/>
            <a:ext cx="968040" cy="524520"/>
            <a:chOff x="387524" y="4388027"/>
            <a:chExt cx="968040" cy="52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D5E8F3-1789-4362-AE1A-68FBBC2287EB}"/>
                    </a:ext>
                  </a:extLst>
                </p14:cNvPr>
                <p14:cNvContentPartPr/>
                <p14:nvPr/>
              </p14:nvContentPartPr>
              <p14:xfrm>
                <a:off x="387524" y="4416107"/>
                <a:ext cx="197280" cy="489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D5E8F3-1789-4362-AE1A-68FBBC2287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524" y="4407107"/>
                  <a:ext cx="2149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6428F2-3CFE-4EB8-BE56-1434BD28E828}"/>
                    </a:ext>
                  </a:extLst>
                </p14:cNvPr>
                <p14:cNvContentPartPr/>
                <p14:nvPr/>
              </p14:nvContentPartPr>
              <p14:xfrm>
                <a:off x="699644" y="4607267"/>
                <a:ext cx="70560" cy="33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6428F2-3CFE-4EB8-BE56-1434BD28E8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1004" y="4598267"/>
                  <a:ext cx="88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FC4200-8D5F-4136-8D18-AE0C103E000E}"/>
                    </a:ext>
                  </a:extLst>
                </p14:cNvPr>
                <p14:cNvContentPartPr/>
                <p14:nvPr/>
              </p14:nvContentPartPr>
              <p14:xfrm>
                <a:off x="869204" y="4411427"/>
                <a:ext cx="126000" cy="197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FC4200-8D5F-4136-8D18-AE0C103E00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204" y="4402787"/>
                  <a:ext cx="143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13846C-7DBF-4FDE-A516-9DECB2399C22}"/>
                    </a:ext>
                  </a:extLst>
                </p14:cNvPr>
                <p14:cNvContentPartPr/>
                <p14:nvPr/>
              </p14:nvContentPartPr>
              <p14:xfrm>
                <a:off x="1074404" y="4388027"/>
                <a:ext cx="51120" cy="9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13846C-7DBF-4FDE-A516-9DECB2399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5764" y="4379387"/>
                  <a:ext cx="68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1ABDE4-94A2-45AE-9937-388AF65F36B2}"/>
                    </a:ext>
                  </a:extLst>
                </p14:cNvPr>
                <p14:cNvContentPartPr/>
                <p14:nvPr/>
              </p14:nvContentPartPr>
              <p14:xfrm>
                <a:off x="1046324" y="4395947"/>
                <a:ext cx="123120" cy="19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1ABDE4-94A2-45AE-9937-388AF65F36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7684" y="4387307"/>
                  <a:ext cx="140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567AC6-D840-4A78-8032-2AEB3B4F7898}"/>
                    </a:ext>
                  </a:extLst>
                </p14:cNvPr>
                <p14:cNvContentPartPr/>
                <p14:nvPr/>
              </p14:nvContentPartPr>
              <p14:xfrm>
                <a:off x="1222364" y="4435547"/>
                <a:ext cx="42480" cy="47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567AC6-D840-4A78-8032-2AEB3B4F78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3724" y="4426547"/>
                  <a:ext cx="601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81F7F8-C787-4B32-95CB-73F417A01F62}"/>
                    </a:ext>
                  </a:extLst>
                </p14:cNvPr>
                <p14:cNvContentPartPr/>
                <p14:nvPr/>
              </p14:nvContentPartPr>
              <p14:xfrm>
                <a:off x="1228484" y="4453547"/>
                <a:ext cx="127080" cy="123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81F7F8-C787-4B32-95CB-73F417A01F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9484" y="4444907"/>
                  <a:ext cx="14472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9FDD31F-1EE0-4CEB-BBEB-7C919E25A186}"/>
                  </a:ext>
                </a:extLst>
              </p14:cNvPr>
              <p14:cNvContentPartPr/>
              <p14:nvPr/>
            </p14:nvContentPartPr>
            <p14:xfrm>
              <a:off x="1559684" y="3435467"/>
              <a:ext cx="4680" cy="22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9FDD31F-1EE0-4CEB-BBEB-7C919E25A1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51044" y="3426467"/>
                <a:ext cx="22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7E7675-77D1-4039-A3A2-456F1DF2A539}"/>
                  </a:ext>
                </a:extLst>
              </p14:cNvPr>
              <p14:cNvContentPartPr/>
              <p14:nvPr/>
            </p14:nvContentPartPr>
            <p14:xfrm>
              <a:off x="1279604" y="5978507"/>
              <a:ext cx="13680" cy="59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7E7675-77D1-4039-A3A2-456F1DF2A5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0964" y="5969867"/>
                <a:ext cx="3132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89A1C77-E745-40D1-86A7-42D29FB2AEA2}"/>
              </a:ext>
            </a:extLst>
          </p:cNvPr>
          <p:cNvGrpSpPr/>
          <p:nvPr/>
        </p:nvGrpSpPr>
        <p:grpSpPr>
          <a:xfrm>
            <a:off x="1313444" y="6427067"/>
            <a:ext cx="381240" cy="255600"/>
            <a:chOff x="1313444" y="6427067"/>
            <a:chExt cx="38124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3C6962-EB54-4590-A6B9-27B80FA5263E}"/>
                    </a:ext>
                  </a:extLst>
                </p14:cNvPr>
                <p14:cNvContentPartPr/>
                <p14:nvPr/>
              </p14:nvContentPartPr>
              <p14:xfrm>
                <a:off x="1313444" y="6427067"/>
                <a:ext cx="37800" cy="205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3C6962-EB54-4590-A6B9-27B80FA526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4444" y="6418427"/>
                  <a:ext cx="55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68C403-7ECD-46AC-A364-113E8B4F1A16}"/>
                    </a:ext>
                  </a:extLst>
                </p14:cNvPr>
                <p14:cNvContentPartPr/>
                <p14:nvPr/>
              </p14:nvContentPartPr>
              <p14:xfrm>
                <a:off x="1437284" y="6429947"/>
                <a:ext cx="128160" cy="16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68C403-7ECD-46AC-A364-113E8B4F1A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8644" y="6420947"/>
                  <a:ext cx="145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8997A5-D7CA-4F5F-A2B9-8140B6C4D699}"/>
                    </a:ext>
                  </a:extLst>
                </p14:cNvPr>
                <p14:cNvContentPartPr/>
                <p14:nvPr/>
              </p14:nvContentPartPr>
              <p14:xfrm>
                <a:off x="1640684" y="6631547"/>
                <a:ext cx="54000" cy="51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8997A5-D7CA-4F5F-A2B9-8140B6C4D6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1684" y="6622907"/>
                  <a:ext cx="71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FED7E8-E169-41E9-B05A-E94D9648BC3D}"/>
                    </a:ext>
                  </a:extLst>
                </p14:cNvPr>
                <p14:cNvContentPartPr/>
                <p14:nvPr/>
              </p14:nvContentPartPr>
              <p14:xfrm>
                <a:off x="1519724" y="6557027"/>
                <a:ext cx="32400" cy="12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FED7E8-E169-41E9-B05A-E94D9648BC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1084" y="6548027"/>
                  <a:ext cx="500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5ACFC6-C856-4C54-B546-E3915479CA11}"/>
              </a:ext>
            </a:extLst>
          </p:cNvPr>
          <p:cNvGrpSpPr/>
          <p:nvPr/>
        </p:nvGrpSpPr>
        <p:grpSpPr>
          <a:xfrm>
            <a:off x="257204" y="5301347"/>
            <a:ext cx="277200" cy="393120"/>
            <a:chOff x="257204" y="5301347"/>
            <a:chExt cx="27720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FA8F03-FD86-4FCA-ABC8-1BF536086D21}"/>
                    </a:ext>
                  </a:extLst>
                </p14:cNvPr>
                <p14:cNvContentPartPr/>
                <p14:nvPr/>
              </p14:nvContentPartPr>
              <p14:xfrm>
                <a:off x="338564" y="5301347"/>
                <a:ext cx="179640" cy="350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FA8F03-FD86-4FCA-ABC8-1BF536086D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9564" y="5292347"/>
                  <a:ext cx="197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82C957-D1E3-4072-87E5-2A48B4A7E9C1}"/>
                    </a:ext>
                  </a:extLst>
                </p14:cNvPr>
                <p14:cNvContentPartPr/>
                <p14:nvPr/>
              </p14:nvContentPartPr>
              <p14:xfrm>
                <a:off x="257204" y="5535707"/>
                <a:ext cx="274320" cy="77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82C957-D1E3-4072-87E5-2A48B4A7E9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204" y="5527067"/>
                  <a:ext cx="291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164AC7-661D-499A-BF99-4073D322E34D}"/>
                    </a:ext>
                  </a:extLst>
                </p14:cNvPr>
                <p14:cNvContentPartPr/>
                <p14:nvPr/>
              </p14:nvContentPartPr>
              <p14:xfrm>
                <a:off x="400124" y="5360387"/>
                <a:ext cx="55800" cy="334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164AC7-661D-499A-BF99-4073D322E3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124" y="5351387"/>
                  <a:ext cx="73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AA849E-4BC9-4673-ACFC-D0AD87A917FA}"/>
                    </a:ext>
                  </a:extLst>
                </p14:cNvPr>
                <p14:cNvContentPartPr/>
                <p14:nvPr/>
              </p14:nvContentPartPr>
              <p14:xfrm>
                <a:off x="332444" y="5469107"/>
                <a:ext cx="201960" cy="143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AA849E-4BC9-4673-ACFC-D0AD87A917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444" y="5460467"/>
                  <a:ext cx="2196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574BDB-8E4D-4504-9892-3E94FD7D69A0}"/>
                  </a:ext>
                </a:extLst>
              </p14:cNvPr>
              <p14:cNvContentPartPr/>
              <p14:nvPr/>
            </p14:nvContentPartPr>
            <p14:xfrm>
              <a:off x="2460044" y="274307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574BDB-8E4D-4504-9892-3E94FD7D69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51044" y="2653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228EA62-999D-486C-AE23-D6AF09E8C112}"/>
              </a:ext>
            </a:extLst>
          </p:cNvPr>
          <p:cNvGrpSpPr/>
          <p:nvPr/>
        </p:nvGrpSpPr>
        <p:grpSpPr>
          <a:xfrm>
            <a:off x="186284" y="776867"/>
            <a:ext cx="916560" cy="976680"/>
            <a:chOff x="186284" y="776867"/>
            <a:chExt cx="916560" cy="9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6C668F0-831F-4F66-A6A8-1AF1A5AFF86D}"/>
                    </a:ext>
                  </a:extLst>
                </p14:cNvPr>
                <p14:cNvContentPartPr/>
                <p14:nvPr/>
              </p14:nvContentPartPr>
              <p14:xfrm>
                <a:off x="338204" y="961907"/>
                <a:ext cx="107280" cy="19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6C668F0-831F-4F66-A6A8-1AF1A5AFF8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204" y="953267"/>
                  <a:ext cx="124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71AE09-7619-47EB-B556-1EF5FA6AFF94}"/>
                    </a:ext>
                  </a:extLst>
                </p14:cNvPr>
                <p14:cNvContentPartPr/>
                <p14:nvPr/>
              </p14:nvContentPartPr>
              <p14:xfrm>
                <a:off x="313364" y="906467"/>
                <a:ext cx="213840" cy="322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71AE09-7619-47EB-B556-1EF5FA6AFF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724" y="897827"/>
                  <a:ext cx="231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0971AC-4E82-4009-A9EE-CE9BC62CAAA9}"/>
                    </a:ext>
                  </a:extLst>
                </p14:cNvPr>
                <p14:cNvContentPartPr/>
                <p14:nvPr/>
              </p14:nvContentPartPr>
              <p14:xfrm>
                <a:off x="426764" y="776867"/>
                <a:ext cx="636120" cy="440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0971AC-4E82-4009-A9EE-CE9BC62CAA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24" y="768227"/>
                  <a:ext cx="6537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6F23D1-F5C6-44B5-B18F-C5CEF63CEC85}"/>
                    </a:ext>
                  </a:extLst>
                </p14:cNvPr>
                <p14:cNvContentPartPr/>
                <p14:nvPr/>
              </p14:nvContentPartPr>
              <p14:xfrm>
                <a:off x="225524" y="1448987"/>
                <a:ext cx="161280" cy="242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6F23D1-F5C6-44B5-B18F-C5CEF63CEC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6884" y="1440347"/>
                  <a:ext cx="17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C32F272-3578-490B-833A-974929631EC7}"/>
                    </a:ext>
                  </a:extLst>
                </p14:cNvPr>
                <p14:cNvContentPartPr/>
                <p14:nvPr/>
              </p14:nvContentPartPr>
              <p14:xfrm>
                <a:off x="269084" y="1297787"/>
                <a:ext cx="171360" cy="455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C32F272-3578-490B-833A-974929631E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0444" y="1288787"/>
                  <a:ext cx="189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040977C-AFFA-46D2-A575-CBC87FD19CBC}"/>
                    </a:ext>
                  </a:extLst>
                </p14:cNvPr>
                <p14:cNvContentPartPr/>
                <p14:nvPr/>
              </p14:nvContentPartPr>
              <p14:xfrm>
                <a:off x="186284" y="1463387"/>
                <a:ext cx="249480" cy="153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040977C-AFFA-46D2-A575-CBC87FD19C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7284" y="1454387"/>
                  <a:ext cx="267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BB872A0-35D2-4015-9F9D-8DD802C8C5BD}"/>
                    </a:ext>
                  </a:extLst>
                </p14:cNvPr>
                <p14:cNvContentPartPr/>
                <p14:nvPr/>
              </p14:nvContentPartPr>
              <p14:xfrm>
                <a:off x="502004" y="1333067"/>
                <a:ext cx="63720" cy="193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BB872A0-35D2-4015-9F9D-8DD802C8C5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004" y="1324067"/>
                  <a:ext cx="81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498AAA-B053-4238-9185-FE721F2D11DB}"/>
                    </a:ext>
                  </a:extLst>
                </p14:cNvPr>
                <p14:cNvContentPartPr/>
                <p14:nvPr/>
              </p14:nvContentPartPr>
              <p14:xfrm>
                <a:off x="637364" y="1270427"/>
                <a:ext cx="465480" cy="456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498AAA-B053-4238-9185-FE721F2D11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364" y="1261427"/>
                  <a:ext cx="48312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F05C13B-585C-4B71-9BFE-73D3C576767D}"/>
              </a:ext>
            </a:extLst>
          </p:cNvPr>
          <p:cNvGrpSpPr/>
          <p:nvPr/>
        </p:nvGrpSpPr>
        <p:grpSpPr>
          <a:xfrm>
            <a:off x="1108244" y="140387"/>
            <a:ext cx="508320" cy="183960"/>
            <a:chOff x="1108244" y="140387"/>
            <a:chExt cx="5083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51F438-8564-468F-9168-1495D9A9DCE7}"/>
                    </a:ext>
                  </a:extLst>
                </p14:cNvPr>
                <p14:cNvContentPartPr/>
                <p14:nvPr/>
              </p14:nvContentPartPr>
              <p14:xfrm>
                <a:off x="1357004" y="265307"/>
                <a:ext cx="9720" cy="3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51F438-8564-468F-9168-1495D9A9DC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48004" y="256667"/>
                  <a:ext cx="27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D9B7350-B9BD-49E2-9E7D-777E735407D7}"/>
                    </a:ext>
                  </a:extLst>
                </p14:cNvPr>
                <p14:cNvContentPartPr/>
                <p14:nvPr/>
              </p14:nvContentPartPr>
              <p14:xfrm>
                <a:off x="1311284" y="24694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D9B7350-B9BD-49E2-9E7D-777E735407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02644" y="237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D5615E-2A32-48AB-ADB9-20D702EB8ABC}"/>
                    </a:ext>
                  </a:extLst>
                </p14:cNvPr>
                <p14:cNvContentPartPr/>
                <p14:nvPr/>
              </p14:nvContentPartPr>
              <p14:xfrm>
                <a:off x="1204724" y="218867"/>
                <a:ext cx="331560" cy="2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D5615E-2A32-48AB-ADB9-20D702EB8A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95724" y="209867"/>
                  <a:ext cx="349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4B6C1F-E62C-4888-A969-217645B0C9D7}"/>
                    </a:ext>
                  </a:extLst>
                </p14:cNvPr>
                <p14:cNvContentPartPr/>
                <p14:nvPr/>
              </p14:nvContentPartPr>
              <p14:xfrm>
                <a:off x="1461404" y="148307"/>
                <a:ext cx="155160" cy="176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4B6C1F-E62C-4888-A969-217645B0C9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52404" y="139307"/>
                  <a:ext cx="172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32B662-0842-4113-83F1-7AF5250A458C}"/>
                    </a:ext>
                  </a:extLst>
                </p14:cNvPr>
                <p14:cNvContentPartPr/>
                <p14:nvPr/>
              </p14:nvContentPartPr>
              <p14:xfrm>
                <a:off x="1108244" y="140387"/>
                <a:ext cx="3600" cy="102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32B662-0842-4113-83F1-7AF5250A458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9244" y="131747"/>
                  <a:ext cx="212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0544FEC-C9BF-47B8-8AA2-501F600EED8E}"/>
              </a:ext>
            </a:extLst>
          </p:cNvPr>
          <p:cNvGrpSpPr/>
          <p:nvPr/>
        </p:nvGrpSpPr>
        <p:grpSpPr>
          <a:xfrm>
            <a:off x="1126604" y="903947"/>
            <a:ext cx="537120" cy="563760"/>
            <a:chOff x="1126604" y="903947"/>
            <a:chExt cx="53712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2FAED1-B9E7-48A6-8151-72E23BC0A98A}"/>
                    </a:ext>
                  </a:extLst>
                </p14:cNvPr>
                <p14:cNvContentPartPr/>
                <p14:nvPr/>
              </p14:nvContentPartPr>
              <p14:xfrm>
                <a:off x="1299044" y="1151627"/>
                <a:ext cx="226800" cy="45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2FAED1-B9E7-48A6-8151-72E23BC0A9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90044" y="1142627"/>
                  <a:ext cx="24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8C64869-E54D-4A15-8777-EB402836C87A}"/>
                    </a:ext>
                  </a:extLst>
                </p14:cNvPr>
                <p14:cNvContentPartPr/>
                <p14:nvPr/>
              </p14:nvContentPartPr>
              <p14:xfrm>
                <a:off x="1552124" y="1089347"/>
                <a:ext cx="11016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8C64869-E54D-4A15-8777-EB402836C87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43124" y="1080347"/>
                  <a:ext cx="127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6AEB6C-502B-4242-A0E6-8062352D6240}"/>
                    </a:ext>
                  </a:extLst>
                </p14:cNvPr>
                <p14:cNvContentPartPr/>
                <p14:nvPr/>
              </p14:nvContentPartPr>
              <p14:xfrm>
                <a:off x="1126604" y="958307"/>
                <a:ext cx="125280" cy="11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6AEB6C-502B-4242-A0E6-8062352D624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7964" y="949667"/>
                  <a:ext cx="142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7AE9A89-5C9D-42D7-AE1B-9828D3BFBC21}"/>
                    </a:ext>
                  </a:extLst>
                </p14:cNvPr>
                <p14:cNvContentPartPr/>
                <p14:nvPr/>
              </p14:nvContentPartPr>
              <p14:xfrm>
                <a:off x="1398404" y="903947"/>
                <a:ext cx="67680" cy="137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7AE9A89-5C9D-42D7-AE1B-9828D3BFBC2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89404" y="894947"/>
                  <a:ext cx="85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49A565-8348-4DFB-833B-C22D231902AA}"/>
                    </a:ext>
                  </a:extLst>
                </p14:cNvPr>
                <p14:cNvContentPartPr/>
                <p14:nvPr/>
              </p14:nvContentPartPr>
              <p14:xfrm>
                <a:off x="1468964" y="908267"/>
                <a:ext cx="40680" cy="140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49A565-8348-4DFB-833B-C22D231902A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60324" y="899267"/>
                  <a:ext cx="58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F4FBEC-E725-4677-85CC-A1D01D3760B5}"/>
                    </a:ext>
                  </a:extLst>
                </p14:cNvPr>
                <p14:cNvContentPartPr/>
                <p14:nvPr/>
              </p14:nvContentPartPr>
              <p14:xfrm>
                <a:off x="1332164" y="1387427"/>
                <a:ext cx="240120" cy="2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F4FBEC-E725-4677-85CC-A1D01D3760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23164" y="1378787"/>
                  <a:ext cx="257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1D446F-900C-4A2F-ADC7-FEA5B25FF2BE}"/>
                    </a:ext>
                  </a:extLst>
                </p14:cNvPr>
                <p14:cNvContentPartPr/>
                <p14:nvPr/>
              </p14:nvContentPartPr>
              <p14:xfrm>
                <a:off x="1575884" y="1352507"/>
                <a:ext cx="87840" cy="72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1D446F-900C-4A2F-ADC7-FEA5B25FF2B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66884" y="1343867"/>
                  <a:ext cx="105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1BBCF2B-F624-40F9-926F-74ED62A1AF5B}"/>
                    </a:ext>
                  </a:extLst>
                </p14:cNvPr>
                <p14:cNvContentPartPr/>
                <p14:nvPr/>
              </p14:nvContentPartPr>
              <p14:xfrm>
                <a:off x="1240364" y="1297787"/>
                <a:ext cx="31680" cy="169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1BBCF2B-F624-40F9-926F-74ED62A1AF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31364" y="1288787"/>
                  <a:ext cx="493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93F24A-C31E-4B96-A1B2-D761F9702BAF}"/>
              </a:ext>
            </a:extLst>
          </p:cNvPr>
          <p:cNvGrpSpPr/>
          <p:nvPr/>
        </p:nvGrpSpPr>
        <p:grpSpPr>
          <a:xfrm>
            <a:off x="1204724" y="2010947"/>
            <a:ext cx="524520" cy="398160"/>
            <a:chOff x="1204724" y="2010947"/>
            <a:chExt cx="5245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D897834-78CF-4283-A5A9-8FBE29B11804}"/>
                    </a:ext>
                  </a:extLst>
                </p14:cNvPr>
                <p14:cNvContentPartPr/>
                <p14:nvPr/>
              </p14:nvContentPartPr>
              <p14:xfrm>
                <a:off x="1437284" y="2112467"/>
                <a:ext cx="63360" cy="5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D897834-78CF-4283-A5A9-8FBE29B1180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28644" y="2103827"/>
                  <a:ext cx="81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46D4C7C-BBDC-4AB4-A771-67B70359100C}"/>
                    </a:ext>
                  </a:extLst>
                </p14:cNvPr>
                <p14:cNvContentPartPr/>
                <p14:nvPr/>
              </p14:nvContentPartPr>
              <p14:xfrm>
                <a:off x="1516844" y="2010947"/>
                <a:ext cx="174960" cy="78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46D4C7C-BBDC-4AB4-A771-67B7035910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07844" y="2001947"/>
                  <a:ext cx="192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C6E1140-BE61-45F1-BBA6-6A6788A19DE6}"/>
                    </a:ext>
                  </a:extLst>
                </p14:cNvPr>
                <p14:cNvContentPartPr/>
                <p14:nvPr/>
              </p14:nvContentPartPr>
              <p14:xfrm>
                <a:off x="1224164" y="2230907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C6E1140-BE61-45F1-BBA6-6A6788A19D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15524" y="22219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1DBE1B4-B106-4294-904A-5C956C39F6D4}"/>
                    </a:ext>
                  </a:extLst>
                </p14:cNvPr>
                <p14:cNvContentPartPr/>
                <p14:nvPr/>
              </p14:nvContentPartPr>
              <p14:xfrm>
                <a:off x="1204724" y="2088707"/>
                <a:ext cx="47520" cy="32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1DBE1B4-B106-4294-904A-5C956C39F6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95724" y="2080067"/>
                  <a:ext cx="651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666849-267D-43BF-83CD-F3C8E2102604}"/>
                    </a:ext>
                  </a:extLst>
                </p14:cNvPr>
                <p14:cNvContentPartPr/>
                <p14:nvPr/>
              </p14:nvContentPartPr>
              <p14:xfrm>
                <a:off x="1386884" y="2120387"/>
                <a:ext cx="62640" cy="272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666849-267D-43BF-83CD-F3C8E210260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7884" y="2111747"/>
                  <a:ext cx="80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ADDE87-01DF-4F2B-A920-C2ED685CB1A7}"/>
                    </a:ext>
                  </a:extLst>
                </p14:cNvPr>
                <p14:cNvContentPartPr/>
                <p14:nvPr/>
              </p14:nvContentPartPr>
              <p14:xfrm>
                <a:off x="1659404" y="2096987"/>
                <a:ext cx="69840" cy="27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ADDE87-01DF-4F2B-A920-C2ED685CB1A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50764" y="2088347"/>
                  <a:ext cx="8748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8E1612-50B9-4C7D-9FFA-916EB71C69F9}"/>
                  </a:ext>
                </a:extLst>
              </p14:cNvPr>
              <p14:cNvContentPartPr/>
              <p14:nvPr/>
            </p14:nvContentPartPr>
            <p14:xfrm>
              <a:off x="1978364" y="809987"/>
              <a:ext cx="92880" cy="92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8E1612-50B9-4C7D-9FFA-916EB71C69F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69364" y="800987"/>
                <a:ext cx="110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8DF56F5-0DF5-4857-8ECC-5DB3AC47AA5E}"/>
                  </a:ext>
                </a:extLst>
              </p14:cNvPr>
              <p14:cNvContentPartPr/>
              <p14:nvPr/>
            </p14:nvContentPartPr>
            <p14:xfrm>
              <a:off x="1915724" y="1324787"/>
              <a:ext cx="137160" cy="129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8DF56F5-0DF5-4857-8ECC-5DB3AC47AA5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06724" y="1315787"/>
                <a:ext cx="154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110F012-E219-4F4E-B864-EBEF9461AED1}"/>
                  </a:ext>
                </a:extLst>
              </p14:cNvPr>
              <p14:cNvContentPartPr/>
              <p14:nvPr/>
            </p14:nvContentPartPr>
            <p14:xfrm>
              <a:off x="1998884" y="1722947"/>
              <a:ext cx="57600" cy="74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110F012-E219-4F4E-B864-EBEF9461AED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89884" y="1714307"/>
                <a:ext cx="75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F31EAF-93D0-429C-8C6A-1CD09EE70AC6}"/>
                  </a:ext>
                </a:extLst>
              </p14:cNvPr>
              <p14:cNvContentPartPr/>
              <p14:nvPr/>
            </p14:nvContentPartPr>
            <p14:xfrm>
              <a:off x="1958564" y="2040827"/>
              <a:ext cx="116280" cy="123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F31EAF-93D0-429C-8C6A-1CD09EE70AC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49564" y="2032187"/>
                <a:ext cx="1339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1A156B0-F294-42F3-A95D-C8CCE6CAAE14}"/>
              </a:ext>
            </a:extLst>
          </p:cNvPr>
          <p:cNvGrpSpPr/>
          <p:nvPr/>
        </p:nvGrpSpPr>
        <p:grpSpPr>
          <a:xfrm>
            <a:off x="1820684" y="160907"/>
            <a:ext cx="683640" cy="466920"/>
            <a:chOff x="1820684" y="160907"/>
            <a:chExt cx="683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03948A-C531-44EA-A320-6D5C6C04506B}"/>
                    </a:ext>
                  </a:extLst>
                </p14:cNvPr>
                <p14:cNvContentPartPr/>
                <p14:nvPr/>
              </p14:nvContentPartPr>
              <p14:xfrm>
                <a:off x="1820684" y="160907"/>
                <a:ext cx="156600" cy="172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03948A-C531-44EA-A320-6D5C6C0450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11684" y="152267"/>
                  <a:ext cx="174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6799FE6-1719-4613-82F2-17E5D3B21DEC}"/>
                    </a:ext>
                  </a:extLst>
                </p14:cNvPr>
                <p14:cNvContentPartPr/>
                <p14:nvPr/>
              </p14:nvContentPartPr>
              <p14:xfrm>
                <a:off x="1863164" y="525947"/>
                <a:ext cx="66600" cy="101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6799FE6-1719-4613-82F2-17E5D3B21D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54524" y="517307"/>
                  <a:ext cx="84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9091DF-2D14-432E-B57C-DAAF1BA9D7AF}"/>
                    </a:ext>
                  </a:extLst>
                </p14:cNvPr>
                <p14:cNvContentPartPr/>
                <p14:nvPr/>
              </p14:nvContentPartPr>
              <p14:xfrm>
                <a:off x="2096444" y="274307"/>
                <a:ext cx="316440" cy="169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9091DF-2D14-432E-B57C-DAAF1BA9D7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87444" y="265307"/>
                  <a:ext cx="334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4E8D87-8C11-40B2-AEA8-670BE9C06E0C}"/>
                    </a:ext>
                  </a:extLst>
                </p14:cNvPr>
                <p14:cNvContentPartPr/>
                <p14:nvPr/>
              </p14:nvContentPartPr>
              <p14:xfrm>
                <a:off x="2384084" y="321467"/>
                <a:ext cx="120240" cy="169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4E8D87-8C11-40B2-AEA8-670BE9C06E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5444" y="312827"/>
                  <a:ext cx="13788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C126B00-BD28-4187-81B0-60CC98F5F034}"/>
              </a:ext>
            </a:extLst>
          </p:cNvPr>
          <p:cNvGrpSpPr/>
          <p:nvPr/>
        </p:nvGrpSpPr>
        <p:grpSpPr>
          <a:xfrm>
            <a:off x="2302004" y="1528907"/>
            <a:ext cx="342720" cy="410040"/>
            <a:chOff x="2302004" y="1528907"/>
            <a:chExt cx="34272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48C98BC-0F12-4381-A247-4B3FF3F1FA61}"/>
                    </a:ext>
                  </a:extLst>
                </p14:cNvPr>
                <p14:cNvContentPartPr/>
                <p14:nvPr/>
              </p14:nvContentPartPr>
              <p14:xfrm>
                <a:off x="2302004" y="1657067"/>
                <a:ext cx="329040" cy="281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48C98BC-0F12-4381-A247-4B3FF3F1FA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93364" y="1648427"/>
                  <a:ext cx="346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7A6035-7019-4EBD-A691-D8AC1B900322}"/>
                    </a:ext>
                  </a:extLst>
                </p14:cNvPr>
                <p14:cNvContentPartPr/>
                <p14:nvPr/>
              </p14:nvContentPartPr>
              <p14:xfrm>
                <a:off x="2539964" y="1528907"/>
                <a:ext cx="104760" cy="248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7A6035-7019-4EBD-A691-D8AC1B9003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31324" y="1519907"/>
                  <a:ext cx="12240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663FA39-74B8-4F48-A311-CBAD913BE27C}"/>
                  </a:ext>
                </a:extLst>
              </p14:cNvPr>
              <p14:cNvContentPartPr/>
              <p14:nvPr/>
            </p14:nvContentPartPr>
            <p14:xfrm>
              <a:off x="2737244" y="402467"/>
              <a:ext cx="170640" cy="170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663FA39-74B8-4F48-A311-CBAD913BE27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28244" y="393467"/>
                <a:ext cx="1882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A1B6921-7B54-484D-8B98-F776063D3325}"/>
                  </a:ext>
                </a:extLst>
              </p14:cNvPr>
              <p14:cNvContentPartPr/>
              <p14:nvPr/>
            </p14:nvContentPartPr>
            <p14:xfrm>
              <a:off x="2803484" y="776507"/>
              <a:ext cx="112320" cy="150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A1B6921-7B54-484D-8B98-F776063D332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94844" y="767507"/>
                <a:ext cx="1299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D4DCEAF-6E84-467F-8357-7D438CD0CAB9}"/>
                  </a:ext>
                </a:extLst>
              </p14:cNvPr>
              <p14:cNvContentPartPr/>
              <p14:nvPr/>
            </p14:nvContentPartPr>
            <p14:xfrm>
              <a:off x="2902124" y="1112387"/>
              <a:ext cx="360" cy="2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D4DCEAF-6E84-467F-8357-7D438CD0CAB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93484" y="1103747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21E966D-2263-44C7-8240-7C9463567628}"/>
                  </a:ext>
                </a:extLst>
              </p14:cNvPr>
              <p14:cNvContentPartPr/>
              <p14:nvPr/>
            </p14:nvContentPartPr>
            <p14:xfrm>
              <a:off x="2949644" y="1347467"/>
              <a:ext cx="2160" cy="13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21E966D-2263-44C7-8240-7C946356762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40644" y="1338827"/>
                <a:ext cx="19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BDF05CD-722A-4237-B3D2-4DA1524913E8}"/>
                  </a:ext>
                </a:extLst>
              </p14:cNvPr>
              <p14:cNvContentPartPr/>
              <p14:nvPr/>
            </p14:nvContentPartPr>
            <p14:xfrm>
              <a:off x="2862884" y="1486427"/>
              <a:ext cx="121320" cy="212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BDF05CD-722A-4237-B3D2-4DA1524913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54244" y="1477787"/>
                <a:ext cx="138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066EA64-2C53-4D4D-BE21-5100D9D5C96A}"/>
                  </a:ext>
                </a:extLst>
              </p14:cNvPr>
              <p14:cNvContentPartPr/>
              <p14:nvPr/>
            </p14:nvContentPartPr>
            <p14:xfrm>
              <a:off x="3110564" y="2470307"/>
              <a:ext cx="32400" cy="39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066EA64-2C53-4D4D-BE21-5100D9D5C96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01924" y="2461307"/>
                <a:ext cx="5004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1074948-E4B0-4425-86B4-B0EBEE28DA69}"/>
              </a:ext>
            </a:extLst>
          </p:cNvPr>
          <p:cNvGrpSpPr/>
          <p:nvPr/>
        </p:nvGrpSpPr>
        <p:grpSpPr>
          <a:xfrm>
            <a:off x="2961524" y="1978547"/>
            <a:ext cx="437760" cy="230760"/>
            <a:chOff x="2961524" y="1978547"/>
            <a:chExt cx="4377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7DD83D-1488-4F18-8922-1A876D92FD5E}"/>
                    </a:ext>
                  </a:extLst>
                </p14:cNvPr>
                <p14:cNvContentPartPr/>
                <p14:nvPr/>
              </p14:nvContentPartPr>
              <p14:xfrm>
                <a:off x="2961524" y="1978547"/>
                <a:ext cx="30240" cy="230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7DD83D-1488-4F18-8922-1A876D92FD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52524" y="1969907"/>
                  <a:ext cx="47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2666426-A306-477B-BCAD-2E3F47912B87}"/>
                    </a:ext>
                  </a:extLst>
                </p14:cNvPr>
                <p14:cNvContentPartPr/>
                <p14:nvPr/>
              </p14:nvContentPartPr>
              <p14:xfrm>
                <a:off x="3095804" y="2028227"/>
                <a:ext cx="303480" cy="180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666426-A306-477B-BCAD-2E3F47912B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86804" y="2019587"/>
                  <a:ext cx="3211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278D923-A25E-4156-BF5A-65D38FC3D4E8}"/>
              </a:ext>
            </a:extLst>
          </p:cNvPr>
          <p:cNvGrpSpPr/>
          <p:nvPr/>
        </p:nvGrpSpPr>
        <p:grpSpPr>
          <a:xfrm>
            <a:off x="3135044" y="506147"/>
            <a:ext cx="509400" cy="548280"/>
            <a:chOff x="3135044" y="506147"/>
            <a:chExt cx="5094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B764FE1-B6FC-46BE-9160-A70976267B8A}"/>
                    </a:ext>
                  </a:extLst>
                </p14:cNvPr>
                <p14:cNvContentPartPr/>
                <p14:nvPr/>
              </p14:nvContentPartPr>
              <p14:xfrm>
                <a:off x="3135044" y="506147"/>
                <a:ext cx="24012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B764FE1-B6FC-46BE-9160-A70976267B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26404" y="497507"/>
                  <a:ext cx="257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B44D5FB-C350-4F8E-B7DB-9C5D26B55B19}"/>
                    </a:ext>
                  </a:extLst>
                </p14:cNvPr>
                <p14:cNvContentPartPr/>
                <p14:nvPr/>
              </p14:nvContentPartPr>
              <p14:xfrm>
                <a:off x="3529604" y="671027"/>
                <a:ext cx="99000" cy="151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B44D5FB-C350-4F8E-B7DB-9C5D26B55B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20964" y="662027"/>
                  <a:ext cx="116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F5DF9D0-E491-4B78-A5B1-A4A4174993D7}"/>
                    </a:ext>
                  </a:extLst>
                </p14:cNvPr>
                <p14:cNvContentPartPr/>
                <p14:nvPr/>
              </p14:nvContentPartPr>
              <p14:xfrm>
                <a:off x="3567764" y="872267"/>
                <a:ext cx="76680" cy="182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F5DF9D0-E491-4B78-A5B1-A4A4174993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59124" y="863627"/>
                  <a:ext cx="943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F283F30-91EC-47C1-A11F-DA4ABB19BCF9}"/>
              </a:ext>
            </a:extLst>
          </p:cNvPr>
          <p:cNvGrpSpPr/>
          <p:nvPr/>
        </p:nvGrpSpPr>
        <p:grpSpPr>
          <a:xfrm>
            <a:off x="3225764" y="1172147"/>
            <a:ext cx="478080" cy="240120"/>
            <a:chOff x="3225764" y="1172147"/>
            <a:chExt cx="47808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F48A0AD-5CE4-4821-AD4B-F4BB7116D190}"/>
                    </a:ext>
                  </a:extLst>
                </p14:cNvPr>
                <p14:cNvContentPartPr/>
                <p14:nvPr/>
              </p14:nvContentPartPr>
              <p14:xfrm>
                <a:off x="3225764" y="1258187"/>
                <a:ext cx="163800" cy="154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F48A0AD-5CE4-4821-AD4B-F4BB7116D1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17124" y="1249187"/>
                  <a:ext cx="181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4F630FE-A891-42B1-8760-4A41ED8BFB1C}"/>
                    </a:ext>
                  </a:extLst>
                </p14:cNvPr>
                <p14:cNvContentPartPr/>
                <p14:nvPr/>
              </p14:nvContentPartPr>
              <p14:xfrm>
                <a:off x="3438884" y="1191227"/>
                <a:ext cx="55440" cy="10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4F630FE-A891-42B1-8760-4A41ED8BFB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30244" y="1182227"/>
                  <a:ext cx="73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E433CA-E461-47AB-BEF7-3583FC15898D}"/>
                    </a:ext>
                  </a:extLst>
                </p14:cNvPr>
                <p14:cNvContentPartPr/>
                <p14:nvPr/>
              </p14:nvContentPartPr>
              <p14:xfrm>
                <a:off x="3627524" y="1172147"/>
                <a:ext cx="76320" cy="126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E433CA-E461-47AB-BEF7-3583FC1589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18884" y="1163147"/>
                  <a:ext cx="939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94E7BF-9755-450F-9799-2C8B58FC1913}"/>
              </a:ext>
            </a:extLst>
          </p:cNvPr>
          <p:cNvGrpSpPr/>
          <p:nvPr/>
        </p:nvGrpSpPr>
        <p:grpSpPr>
          <a:xfrm>
            <a:off x="3632204" y="1519547"/>
            <a:ext cx="458640" cy="278280"/>
            <a:chOff x="3632204" y="1519547"/>
            <a:chExt cx="4586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B99B24B-252D-476D-9D56-669D50A8D6C1}"/>
                    </a:ext>
                  </a:extLst>
                </p14:cNvPr>
                <p14:cNvContentPartPr/>
                <p14:nvPr/>
              </p14:nvContentPartPr>
              <p14:xfrm>
                <a:off x="3632204" y="1519547"/>
                <a:ext cx="182520" cy="278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B99B24B-252D-476D-9D56-669D50A8D6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23564" y="1510907"/>
                  <a:ext cx="200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A5D4706-9DF3-46DF-A2CD-F9E33F4F3E65}"/>
                    </a:ext>
                  </a:extLst>
                </p14:cNvPr>
                <p14:cNvContentPartPr/>
                <p14:nvPr/>
              </p14:nvContentPartPr>
              <p14:xfrm>
                <a:off x="3885284" y="1559147"/>
                <a:ext cx="205560" cy="229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A5D4706-9DF3-46DF-A2CD-F9E33F4F3E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76284" y="1550507"/>
                  <a:ext cx="2232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0639461-361E-47A3-BB3B-C16D254B399D}"/>
                  </a:ext>
                </a:extLst>
              </p14:cNvPr>
              <p14:cNvContentPartPr/>
              <p14:nvPr/>
            </p14:nvContentPartPr>
            <p14:xfrm>
              <a:off x="5348324" y="1778027"/>
              <a:ext cx="186120" cy="275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0639461-361E-47A3-BB3B-C16D254B399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39324" y="1769387"/>
                <a:ext cx="203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2056057-EAAB-4660-993F-D21C944A92B6}"/>
                  </a:ext>
                </a:extLst>
              </p14:cNvPr>
              <p14:cNvContentPartPr/>
              <p14:nvPr/>
            </p14:nvContentPartPr>
            <p14:xfrm>
              <a:off x="5412764" y="2159987"/>
              <a:ext cx="150120" cy="2538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2056057-EAAB-4660-993F-D21C944A92B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03764" y="2150987"/>
                <a:ext cx="1677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B072F37-731E-4334-958F-59DFD25D086F}"/>
                  </a:ext>
                </a:extLst>
              </p14:cNvPr>
              <p14:cNvContentPartPr/>
              <p14:nvPr/>
            </p14:nvContentPartPr>
            <p14:xfrm>
              <a:off x="5421404" y="2639507"/>
              <a:ext cx="127080" cy="132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B072F37-731E-4334-958F-59DFD25D086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412404" y="2630507"/>
                <a:ext cx="144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2397A60-F5B6-4F59-A443-DF50993B95AE}"/>
                  </a:ext>
                </a:extLst>
              </p14:cNvPr>
              <p14:cNvContentPartPr/>
              <p14:nvPr/>
            </p14:nvContentPartPr>
            <p14:xfrm>
              <a:off x="4958804" y="1521707"/>
              <a:ext cx="44640" cy="142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2397A60-F5B6-4F59-A443-DF50993B95A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949804" y="1513067"/>
                <a:ext cx="6228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9B621FE-48FC-4825-B95B-79D7D4ED253D}"/>
              </a:ext>
            </a:extLst>
          </p:cNvPr>
          <p:cNvGrpSpPr/>
          <p:nvPr/>
        </p:nvGrpSpPr>
        <p:grpSpPr>
          <a:xfrm>
            <a:off x="5333204" y="3006347"/>
            <a:ext cx="270000" cy="258480"/>
            <a:chOff x="5333204" y="3006347"/>
            <a:chExt cx="2700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B81893A-27BA-4920-AD7D-F0533CF919EA}"/>
                    </a:ext>
                  </a:extLst>
                </p14:cNvPr>
                <p14:cNvContentPartPr/>
                <p14:nvPr/>
              </p14:nvContentPartPr>
              <p14:xfrm>
                <a:off x="5333204" y="3103907"/>
                <a:ext cx="131040" cy="160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B81893A-27BA-4920-AD7D-F0533CF919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24204" y="3094907"/>
                  <a:ext cx="148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795A091-89B4-405A-98AE-949F1AD97B0B}"/>
                    </a:ext>
                  </a:extLst>
                </p14:cNvPr>
                <p14:cNvContentPartPr/>
                <p14:nvPr/>
              </p14:nvContentPartPr>
              <p14:xfrm>
                <a:off x="5563244" y="3150347"/>
                <a:ext cx="8280" cy="5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795A091-89B4-405A-98AE-949F1AD97B0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54244" y="3141707"/>
                  <a:ext cx="25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4620A2D-E6E9-4110-817B-E76507031095}"/>
                    </a:ext>
                  </a:extLst>
                </p14:cNvPr>
                <p14:cNvContentPartPr/>
                <p14:nvPr/>
              </p14:nvContentPartPr>
              <p14:xfrm>
                <a:off x="5396204" y="3006347"/>
                <a:ext cx="207000" cy="243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4620A2D-E6E9-4110-817B-E765070310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87564" y="2997347"/>
                  <a:ext cx="2246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3A2A8D9-527B-4FA5-9631-F78A2F8A960C}"/>
              </a:ext>
            </a:extLst>
          </p:cNvPr>
          <p:cNvGrpSpPr/>
          <p:nvPr/>
        </p:nvGrpSpPr>
        <p:grpSpPr>
          <a:xfrm>
            <a:off x="4749644" y="3115427"/>
            <a:ext cx="374400" cy="247320"/>
            <a:chOff x="4749644" y="3115427"/>
            <a:chExt cx="3744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2A30AE0-BA0B-4BE2-81D2-98C245E94181}"/>
                    </a:ext>
                  </a:extLst>
                </p14:cNvPr>
                <p14:cNvContentPartPr/>
                <p14:nvPr/>
              </p14:nvContentPartPr>
              <p14:xfrm>
                <a:off x="4749644" y="3163667"/>
                <a:ext cx="129960" cy="199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2A30AE0-BA0B-4BE2-81D2-98C245E941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41004" y="3154667"/>
                  <a:ext cx="147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D34B8EC-A113-45D8-8A7B-32ED37A6946D}"/>
                    </a:ext>
                  </a:extLst>
                </p14:cNvPr>
                <p14:cNvContentPartPr/>
                <p14:nvPr/>
              </p14:nvContentPartPr>
              <p14:xfrm>
                <a:off x="4943324" y="3115427"/>
                <a:ext cx="180720" cy="142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D34B8EC-A113-45D8-8A7B-32ED37A694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34324" y="3106787"/>
                  <a:ext cx="1983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7DCFEDE-6FB0-43AC-9D5A-F22FE1945486}"/>
                  </a:ext>
                </a:extLst>
              </p14:cNvPr>
              <p14:cNvContentPartPr/>
              <p14:nvPr/>
            </p14:nvContentPartPr>
            <p14:xfrm>
              <a:off x="3766844" y="718907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7DCFEDE-6FB0-43AC-9D5A-F22FE19454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7844" y="7099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1726298-969D-4A90-AB1F-76CF188513BB}"/>
              </a:ext>
            </a:extLst>
          </p:cNvPr>
          <p:cNvGrpSpPr/>
          <p:nvPr/>
        </p:nvGrpSpPr>
        <p:grpSpPr>
          <a:xfrm>
            <a:off x="3837764" y="813227"/>
            <a:ext cx="916200" cy="771120"/>
            <a:chOff x="3837764" y="813227"/>
            <a:chExt cx="916200" cy="7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6719BDF-278E-43C2-8CD0-3D5FEC5804EA}"/>
                    </a:ext>
                  </a:extLst>
                </p14:cNvPr>
                <p14:cNvContentPartPr/>
                <p14:nvPr/>
              </p14:nvContentPartPr>
              <p14:xfrm>
                <a:off x="3837764" y="813227"/>
                <a:ext cx="806760" cy="664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6719BDF-278E-43C2-8CD0-3D5FEC5804E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28764" y="804227"/>
                  <a:ext cx="82440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209AB49-110D-47B4-A75F-D4FC4A53CED1}"/>
                    </a:ext>
                  </a:extLst>
                </p14:cNvPr>
                <p14:cNvContentPartPr/>
                <p14:nvPr/>
              </p14:nvContentPartPr>
              <p14:xfrm>
                <a:off x="4505204" y="1330187"/>
                <a:ext cx="248760" cy="254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209AB49-110D-47B4-A75F-D4FC4A53CED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96204" y="1321187"/>
                  <a:ext cx="26640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8D24DF8-BB39-420A-927E-4BB8C9C49BEA}"/>
              </a:ext>
            </a:extLst>
          </p:cNvPr>
          <p:cNvGrpSpPr/>
          <p:nvPr/>
        </p:nvGrpSpPr>
        <p:grpSpPr>
          <a:xfrm>
            <a:off x="4074644" y="1840667"/>
            <a:ext cx="1067040" cy="1169280"/>
            <a:chOff x="4074644" y="1840667"/>
            <a:chExt cx="1067040" cy="11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676BC6F-1719-47C2-98C1-6DC409BF4319}"/>
                    </a:ext>
                  </a:extLst>
                </p14:cNvPr>
                <p14:cNvContentPartPr/>
                <p14:nvPr/>
              </p14:nvContentPartPr>
              <p14:xfrm>
                <a:off x="4074644" y="1840667"/>
                <a:ext cx="1004040" cy="1129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676BC6F-1719-47C2-98C1-6DC409BF431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66004" y="1832027"/>
                  <a:ext cx="10216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21FBDE0-F4E7-43A7-B539-F0C17620D3A0}"/>
                    </a:ext>
                  </a:extLst>
                </p14:cNvPr>
                <p14:cNvContentPartPr/>
                <p14:nvPr/>
              </p14:nvContentPartPr>
              <p14:xfrm>
                <a:off x="4868084" y="2982587"/>
                <a:ext cx="262440" cy="27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21FBDE0-F4E7-43A7-B539-F0C17620D3A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859084" y="2973587"/>
                  <a:ext cx="280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173B8E5-415C-41C7-83C3-9087B6AD09A5}"/>
                    </a:ext>
                  </a:extLst>
                </p14:cNvPr>
                <p14:cNvContentPartPr/>
                <p14:nvPr/>
              </p14:nvContentPartPr>
              <p14:xfrm>
                <a:off x="5101364" y="2809427"/>
                <a:ext cx="40320" cy="127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173B8E5-415C-41C7-83C3-9087B6AD09A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092364" y="2800427"/>
                  <a:ext cx="579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9CF6AB9-9B1E-4F8E-BF81-10B8D32FEB38}"/>
              </a:ext>
            </a:extLst>
          </p:cNvPr>
          <p:cNvGrpSpPr/>
          <p:nvPr/>
        </p:nvGrpSpPr>
        <p:grpSpPr>
          <a:xfrm>
            <a:off x="1833284" y="3552467"/>
            <a:ext cx="4237200" cy="3112560"/>
            <a:chOff x="1833284" y="3552467"/>
            <a:chExt cx="4237200" cy="31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1F2319-438C-4A80-9EB1-DDE84B08FBD5}"/>
                    </a:ext>
                  </a:extLst>
                </p14:cNvPr>
                <p14:cNvContentPartPr/>
                <p14:nvPr/>
              </p14:nvContentPartPr>
              <p14:xfrm>
                <a:off x="1905644" y="4639667"/>
                <a:ext cx="181080" cy="26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1F2319-438C-4A80-9EB1-DDE84B08FBD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97004" y="4630667"/>
                  <a:ext cx="198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C4B18D-63E3-4942-9F19-923D500E0EDF}"/>
                    </a:ext>
                  </a:extLst>
                </p14:cNvPr>
                <p14:cNvContentPartPr/>
                <p14:nvPr/>
              </p14:nvContentPartPr>
              <p14:xfrm>
                <a:off x="2073044" y="508498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C4B18D-63E3-4942-9F19-923D500E0E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64404" y="507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797256-DCBE-47A4-A6F4-DEBEDA035C2D}"/>
                    </a:ext>
                  </a:extLst>
                </p14:cNvPr>
                <p14:cNvContentPartPr/>
                <p14:nvPr/>
              </p14:nvContentPartPr>
              <p14:xfrm>
                <a:off x="2061164" y="529738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797256-DCBE-47A4-A6F4-DEBEDA035C2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52524" y="52887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3539E8-CE04-48E8-AC51-EF98CB24E2AB}"/>
                    </a:ext>
                  </a:extLst>
                </p14:cNvPr>
                <p14:cNvContentPartPr/>
                <p14:nvPr/>
              </p14:nvContentPartPr>
              <p14:xfrm>
                <a:off x="2010044" y="5592587"/>
                <a:ext cx="360" cy="4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3539E8-CE04-48E8-AC51-EF98CB24E2A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01044" y="5583947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1375E4-B9C4-45FD-BBD1-E8FC26F489F1}"/>
                    </a:ext>
                  </a:extLst>
                </p14:cNvPr>
                <p14:cNvContentPartPr/>
                <p14:nvPr/>
              </p14:nvContentPartPr>
              <p14:xfrm>
                <a:off x="1965404" y="5923067"/>
                <a:ext cx="182880" cy="347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1375E4-B9C4-45FD-BBD1-E8FC26F489F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56404" y="5914427"/>
                  <a:ext cx="2005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88D470-42AD-4A94-81E0-9B0ED63EBF30}"/>
                    </a:ext>
                  </a:extLst>
                </p14:cNvPr>
                <p14:cNvContentPartPr/>
                <p14:nvPr/>
              </p14:nvContentPartPr>
              <p14:xfrm>
                <a:off x="1845164" y="6486467"/>
                <a:ext cx="133200" cy="17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88D470-42AD-4A94-81E0-9B0ED63EBF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36524" y="6477467"/>
                  <a:ext cx="150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CC7068-5076-46A6-934C-1AB779726255}"/>
                    </a:ext>
                  </a:extLst>
                </p14:cNvPr>
                <p14:cNvContentPartPr/>
                <p14:nvPr/>
              </p14:nvContentPartPr>
              <p14:xfrm>
                <a:off x="2106884" y="6541907"/>
                <a:ext cx="76320" cy="10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CC7068-5076-46A6-934C-1AB77972625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98244" y="6532907"/>
                  <a:ext cx="93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68BF8C-A65D-4609-8146-55A261E80AE4}"/>
                    </a:ext>
                  </a:extLst>
                </p14:cNvPr>
                <p14:cNvContentPartPr/>
                <p14:nvPr/>
              </p14:nvContentPartPr>
              <p14:xfrm>
                <a:off x="2261324" y="6399707"/>
                <a:ext cx="62640" cy="237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68BF8C-A65D-4609-8146-55A261E80AE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52324" y="6391067"/>
                  <a:ext cx="80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C482BD-E6D8-4244-82A7-3C0ED9BD4DA1}"/>
                    </a:ext>
                  </a:extLst>
                </p14:cNvPr>
                <p14:cNvContentPartPr/>
                <p14:nvPr/>
              </p14:nvContentPartPr>
              <p14:xfrm>
                <a:off x="1833284" y="3552467"/>
                <a:ext cx="212400" cy="28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C482BD-E6D8-4244-82A7-3C0ED9BD4D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24644" y="3543827"/>
                  <a:ext cx="230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5114E9-52CB-451F-80AB-808311F7215D}"/>
                    </a:ext>
                  </a:extLst>
                </p14:cNvPr>
                <p14:cNvContentPartPr/>
                <p14:nvPr/>
              </p14:nvContentPartPr>
              <p14:xfrm>
                <a:off x="1894844" y="4061507"/>
                <a:ext cx="172440" cy="32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5114E9-52CB-451F-80AB-808311F721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86204" y="4052507"/>
                  <a:ext cx="1900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8097B4-4671-4BD5-AEB3-936CDEEB1167}"/>
                    </a:ext>
                  </a:extLst>
                </p14:cNvPr>
                <p14:cNvContentPartPr/>
                <p14:nvPr/>
              </p14:nvContentPartPr>
              <p14:xfrm>
                <a:off x="2069084" y="3714827"/>
                <a:ext cx="441720" cy="19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8097B4-4671-4BD5-AEB3-936CDEEB11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0084" y="3706187"/>
                  <a:ext cx="459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3EF1A2-CA6B-49DA-8C8D-AA598426D9AB}"/>
                    </a:ext>
                  </a:extLst>
                </p14:cNvPr>
                <p14:cNvContentPartPr/>
                <p14:nvPr/>
              </p14:nvContentPartPr>
              <p14:xfrm>
                <a:off x="2506844" y="3821387"/>
                <a:ext cx="149760" cy="21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3EF1A2-CA6B-49DA-8C8D-AA598426D9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98204" y="3812387"/>
                  <a:ext cx="167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C2A785-9ABB-4230-B67A-CBCE3AF66BB3}"/>
                    </a:ext>
                  </a:extLst>
                </p14:cNvPr>
                <p14:cNvContentPartPr/>
                <p14:nvPr/>
              </p14:nvContentPartPr>
              <p14:xfrm>
                <a:off x="2258804" y="4210907"/>
                <a:ext cx="236160" cy="18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C2A785-9ABB-4230-B67A-CBCE3AF66BB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49804" y="4201907"/>
                  <a:ext cx="253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5FD4FF-DA97-4BB1-ABEC-06524842AB0E}"/>
                    </a:ext>
                  </a:extLst>
                </p14:cNvPr>
                <p14:cNvContentPartPr/>
                <p14:nvPr/>
              </p14:nvContentPartPr>
              <p14:xfrm>
                <a:off x="2215244" y="5630027"/>
                <a:ext cx="281880" cy="45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5FD4FF-DA97-4BB1-ABEC-06524842AB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06244" y="5621387"/>
                  <a:ext cx="299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E2DCD2-6440-469C-86AA-28D966B0ED49}"/>
                    </a:ext>
                  </a:extLst>
                </p14:cNvPr>
                <p14:cNvContentPartPr/>
                <p14:nvPr/>
              </p14:nvContentPartPr>
              <p14:xfrm>
                <a:off x="2435564" y="5492507"/>
                <a:ext cx="178200" cy="215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E2DCD2-6440-469C-86AA-28D966B0ED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26924" y="5483867"/>
                  <a:ext cx="195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E048B2-C322-4CA2-B693-553CBBD78CBE}"/>
                    </a:ext>
                  </a:extLst>
                </p14:cNvPr>
                <p14:cNvContentPartPr/>
                <p14:nvPr/>
              </p14:nvContentPartPr>
              <p14:xfrm>
                <a:off x="2892764" y="4958627"/>
                <a:ext cx="2160" cy="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E048B2-C322-4CA2-B693-553CBBD78C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84124" y="4949987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F84AFC-90BE-4081-AF55-C830F9826BEA}"/>
                    </a:ext>
                  </a:extLst>
                </p14:cNvPr>
                <p14:cNvContentPartPr/>
                <p14:nvPr/>
              </p14:nvContentPartPr>
              <p14:xfrm>
                <a:off x="2902124" y="5112347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F84AFC-90BE-4081-AF55-C830F9826BE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93484" y="51033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E0D8D8-EFBC-48A2-98F4-ECDDB322BF82}"/>
                    </a:ext>
                  </a:extLst>
                </p14:cNvPr>
                <p14:cNvContentPartPr/>
                <p14:nvPr/>
              </p14:nvContentPartPr>
              <p14:xfrm>
                <a:off x="2894564" y="533698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E0D8D8-EFBC-48A2-98F4-ECDDB322BF8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85564" y="532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3C6B45-0E86-4FF9-93EB-BA5954AAC8E6}"/>
                    </a:ext>
                  </a:extLst>
                </p14:cNvPr>
                <p14:cNvContentPartPr/>
                <p14:nvPr/>
              </p14:nvContentPartPr>
              <p14:xfrm>
                <a:off x="2886284" y="5449307"/>
                <a:ext cx="150120" cy="222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3C6B45-0E86-4FF9-93EB-BA5954AAC8E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77284" y="5440667"/>
                  <a:ext cx="167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541C71-B061-4183-998B-731E270EFBD0}"/>
                    </a:ext>
                  </a:extLst>
                </p14:cNvPr>
                <p14:cNvContentPartPr/>
                <p14:nvPr/>
              </p14:nvContentPartPr>
              <p14:xfrm>
                <a:off x="2787284" y="5938187"/>
                <a:ext cx="274680" cy="40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541C71-B061-4183-998B-731E270EFBD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78644" y="5929187"/>
                  <a:ext cx="2923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C0C441-A9C7-4395-8025-6399130C310D}"/>
                    </a:ext>
                  </a:extLst>
                </p14:cNvPr>
                <p14:cNvContentPartPr/>
                <p14:nvPr/>
              </p14:nvContentPartPr>
              <p14:xfrm>
                <a:off x="3048284" y="5937827"/>
                <a:ext cx="167040" cy="321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C0C441-A9C7-4395-8025-6399130C31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39644" y="5929187"/>
                  <a:ext cx="184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424DC3-20A5-41CD-8512-D926CB367965}"/>
                    </a:ext>
                  </a:extLst>
                </p14:cNvPr>
                <p14:cNvContentPartPr/>
                <p14:nvPr/>
              </p14:nvContentPartPr>
              <p14:xfrm>
                <a:off x="2680004" y="6013427"/>
                <a:ext cx="64440" cy="22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424DC3-20A5-41CD-8512-D926CB3679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71364" y="6004427"/>
                  <a:ext cx="82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D9AFA5-A221-437B-B66E-24C383AF34CC}"/>
                    </a:ext>
                  </a:extLst>
                </p14:cNvPr>
                <p14:cNvContentPartPr/>
                <p14:nvPr/>
              </p14:nvContentPartPr>
              <p14:xfrm>
                <a:off x="2807084" y="4025507"/>
                <a:ext cx="157680" cy="235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D9AFA5-A221-437B-B66E-24C383AF34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98084" y="4016507"/>
                  <a:ext cx="175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E5EAC0-0E57-4596-91CE-70781259E37D}"/>
                    </a:ext>
                  </a:extLst>
                </p14:cNvPr>
                <p14:cNvContentPartPr/>
                <p14:nvPr/>
              </p14:nvContentPartPr>
              <p14:xfrm>
                <a:off x="2825444" y="4552907"/>
                <a:ext cx="170640" cy="273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E5EAC0-0E57-4596-91CE-70781259E3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16804" y="4543907"/>
                  <a:ext cx="188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E8ED98-5292-4720-AF14-370207157861}"/>
                    </a:ext>
                  </a:extLst>
                </p14:cNvPr>
                <p14:cNvContentPartPr/>
                <p14:nvPr/>
              </p14:nvContentPartPr>
              <p14:xfrm>
                <a:off x="3109484" y="3891947"/>
                <a:ext cx="2160" cy="74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E8ED98-5292-4720-AF14-37020715786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00844" y="3882947"/>
                  <a:ext cx="19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4F6D74-B70C-4926-946D-0046B52BAE4C}"/>
                    </a:ext>
                  </a:extLst>
                </p14:cNvPr>
                <p14:cNvContentPartPr/>
                <p14:nvPr/>
              </p14:nvContentPartPr>
              <p14:xfrm>
                <a:off x="3119204" y="4187147"/>
                <a:ext cx="299880" cy="151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4F6D74-B70C-4926-946D-0046B52BAE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10564" y="4178507"/>
                  <a:ext cx="31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7B9598-AD6D-415C-9E62-118FD9C88FBA}"/>
                    </a:ext>
                  </a:extLst>
                </p14:cNvPr>
                <p14:cNvContentPartPr/>
                <p14:nvPr/>
              </p14:nvContentPartPr>
              <p14:xfrm>
                <a:off x="3414764" y="4222427"/>
                <a:ext cx="137160" cy="27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7B9598-AD6D-415C-9E62-118FD9C88FB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05764" y="4213787"/>
                  <a:ext cx="154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2B2ED0-7AD3-4AA0-8074-AF1E1BA5A347}"/>
                    </a:ext>
                  </a:extLst>
                </p14:cNvPr>
                <p14:cNvContentPartPr/>
                <p14:nvPr/>
              </p14:nvContentPartPr>
              <p14:xfrm>
                <a:off x="3202004" y="5293067"/>
                <a:ext cx="257400" cy="166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2B2ED0-7AD3-4AA0-8074-AF1E1BA5A34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93364" y="5284067"/>
                  <a:ext cx="275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8C99CC-43BB-43E9-8800-30F4B34CE7F2}"/>
                    </a:ext>
                  </a:extLst>
                </p14:cNvPr>
                <p14:cNvContentPartPr/>
                <p14:nvPr/>
              </p14:nvContentPartPr>
              <p14:xfrm>
                <a:off x="3387404" y="5199107"/>
                <a:ext cx="147960" cy="18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8C99CC-43BB-43E9-8800-30F4B34CE7F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78404" y="5190107"/>
                  <a:ext cx="165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2D7116-67F2-4F04-B50C-53EBDEFDA1D2}"/>
                    </a:ext>
                  </a:extLst>
                </p14:cNvPr>
                <p14:cNvContentPartPr/>
                <p14:nvPr/>
              </p14:nvContentPartPr>
              <p14:xfrm>
                <a:off x="3865124" y="5250227"/>
                <a:ext cx="79560" cy="177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2D7116-67F2-4F04-B50C-53EBDEFDA1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56484" y="5241587"/>
                  <a:ext cx="97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1A133F-748E-44D9-8BA3-FB485718FB8C}"/>
                    </a:ext>
                  </a:extLst>
                </p14:cNvPr>
                <p14:cNvContentPartPr/>
                <p14:nvPr/>
              </p14:nvContentPartPr>
              <p14:xfrm>
                <a:off x="3846764" y="5553347"/>
                <a:ext cx="124560" cy="446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1A133F-748E-44D9-8BA3-FB485718FB8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38124" y="5544347"/>
                  <a:ext cx="142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3C8D7E-6E66-4915-9349-9907AFA50E65}"/>
                    </a:ext>
                  </a:extLst>
                </p14:cNvPr>
                <p14:cNvContentPartPr/>
                <p14:nvPr/>
              </p14:nvContentPartPr>
              <p14:xfrm>
                <a:off x="4047284" y="5682947"/>
                <a:ext cx="195480" cy="281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3C8D7E-6E66-4915-9349-9907AFA50E6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38284" y="5674307"/>
                  <a:ext cx="213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9B7CC5-B2C4-4825-BDA3-EA7A6A8B1311}"/>
                    </a:ext>
                  </a:extLst>
                </p14:cNvPr>
                <p14:cNvContentPartPr/>
                <p14:nvPr/>
              </p14:nvContentPartPr>
              <p14:xfrm>
                <a:off x="4208924" y="5793467"/>
                <a:ext cx="41040" cy="28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9B7CC5-B2C4-4825-BDA3-EA7A6A8B131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00284" y="5784467"/>
                  <a:ext cx="58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460E96-5EB2-4CA6-B0C0-A2BC5C501DD2}"/>
                    </a:ext>
                  </a:extLst>
                </p14:cNvPr>
                <p14:cNvContentPartPr/>
                <p14:nvPr/>
              </p14:nvContentPartPr>
              <p14:xfrm>
                <a:off x="3732284" y="4332587"/>
                <a:ext cx="169560" cy="29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460E96-5EB2-4CA6-B0C0-A2BC5C501D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23284" y="4323947"/>
                  <a:ext cx="187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C5FC7A9-AF37-4CDD-8BD0-A32C71AF1A3E}"/>
                    </a:ext>
                  </a:extLst>
                </p14:cNvPr>
                <p14:cNvContentPartPr/>
                <p14:nvPr/>
              </p14:nvContentPartPr>
              <p14:xfrm>
                <a:off x="3779084" y="4722827"/>
                <a:ext cx="106560" cy="230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C5FC7A9-AF37-4CDD-8BD0-A32C71AF1A3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70084" y="4713827"/>
                  <a:ext cx="124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926705-449B-483F-BDF9-29114403D9E0}"/>
                    </a:ext>
                  </a:extLst>
                </p14:cNvPr>
                <p14:cNvContentPartPr/>
                <p14:nvPr/>
              </p14:nvContentPartPr>
              <p14:xfrm>
                <a:off x="4003724" y="4505747"/>
                <a:ext cx="198360" cy="1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926705-449B-483F-BDF9-29114403D9E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94724" y="4496747"/>
                  <a:ext cx="216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112D5E-77E7-4CB7-A27A-1B8407FD45F4}"/>
                    </a:ext>
                  </a:extLst>
                </p14:cNvPr>
                <p14:cNvContentPartPr/>
                <p14:nvPr/>
              </p14:nvContentPartPr>
              <p14:xfrm>
                <a:off x="4114244" y="4431227"/>
                <a:ext cx="154800" cy="14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112D5E-77E7-4CB7-A27A-1B8407FD45F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05244" y="4422587"/>
                  <a:ext cx="172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1FAE36-0A52-4F5B-B204-979E15C1D90D}"/>
                    </a:ext>
                  </a:extLst>
                </p14:cNvPr>
                <p14:cNvContentPartPr/>
                <p14:nvPr/>
              </p14:nvContentPartPr>
              <p14:xfrm>
                <a:off x="4035404" y="4755587"/>
                <a:ext cx="321120" cy="65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1FAE36-0A52-4F5B-B204-979E15C1D90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26404" y="4746587"/>
                  <a:ext cx="338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7E4932-524B-4B17-B730-8128955707BC}"/>
                    </a:ext>
                  </a:extLst>
                </p14:cNvPr>
                <p14:cNvContentPartPr/>
                <p14:nvPr/>
              </p14:nvContentPartPr>
              <p14:xfrm>
                <a:off x="4252484" y="4683227"/>
                <a:ext cx="158760" cy="151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7E4932-524B-4B17-B730-8128955707B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43484" y="4674587"/>
                  <a:ext cx="176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0D04BD-992A-4115-8FAB-3A7BE8782FE0}"/>
                    </a:ext>
                  </a:extLst>
                </p14:cNvPr>
                <p14:cNvContentPartPr/>
                <p14:nvPr/>
              </p14:nvContentPartPr>
              <p14:xfrm>
                <a:off x="4073924" y="5269307"/>
                <a:ext cx="295200" cy="94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0D04BD-992A-4115-8FAB-3A7BE8782FE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65284" y="5260667"/>
                  <a:ext cx="312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BD896B-0281-40A3-97F2-7BF6D6F8AB10}"/>
                    </a:ext>
                  </a:extLst>
                </p14:cNvPr>
                <p14:cNvContentPartPr/>
                <p14:nvPr/>
              </p14:nvContentPartPr>
              <p14:xfrm>
                <a:off x="4275524" y="5171387"/>
                <a:ext cx="147600" cy="17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BD896B-0281-40A3-97F2-7BF6D6F8AB1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66524" y="5162747"/>
                  <a:ext cx="165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1C9663-2E52-40D2-914A-D8951FB2B0D9}"/>
                    </a:ext>
                  </a:extLst>
                </p14:cNvPr>
                <p14:cNvContentPartPr/>
                <p14:nvPr/>
              </p14:nvContentPartPr>
              <p14:xfrm>
                <a:off x="4503764" y="6041507"/>
                <a:ext cx="155880" cy="350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1C9663-2E52-40D2-914A-D8951FB2B0D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94764" y="6032507"/>
                  <a:ext cx="173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BEDD920-B3CF-4F39-9B1B-1A834D27143F}"/>
                    </a:ext>
                  </a:extLst>
                </p14:cNvPr>
                <p14:cNvContentPartPr/>
                <p14:nvPr/>
              </p14:nvContentPartPr>
              <p14:xfrm>
                <a:off x="4768004" y="6074267"/>
                <a:ext cx="99720" cy="26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BEDD920-B3CF-4F39-9B1B-1A834D27143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59364" y="6065627"/>
                  <a:ext cx="117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70FC2E-70F9-46B0-86D2-EEE12827CD13}"/>
                    </a:ext>
                  </a:extLst>
                </p14:cNvPr>
                <p14:cNvContentPartPr/>
                <p14:nvPr/>
              </p14:nvContentPartPr>
              <p14:xfrm>
                <a:off x="4966004" y="6049067"/>
                <a:ext cx="173160" cy="261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70FC2E-70F9-46B0-86D2-EEE12827CD1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57364" y="6040427"/>
                  <a:ext cx="190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C74E08-473E-4BAC-9400-2FF9AD90AD74}"/>
                    </a:ext>
                  </a:extLst>
                </p14:cNvPr>
                <p14:cNvContentPartPr/>
                <p14:nvPr/>
              </p14:nvContentPartPr>
              <p14:xfrm>
                <a:off x="5095604" y="6179387"/>
                <a:ext cx="29160" cy="187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C74E08-473E-4BAC-9400-2FF9AD90AD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86964" y="6170387"/>
                  <a:ext cx="46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5DDCC6-E06A-42E9-B673-0F2E9248BCCE}"/>
                    </a:ext>
                  </a:extLst>
                </p14:cNvPr>
                <p14:cNvContentPartPr/>
                <p14:nvPr/>
              </p14:nvContentPartPr>
              <p14:xfrm>
                <a:off x="5284964" y="6179387"/>
                <a:ext cx="29880" cy="18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5DDCC6-E06A-42E9-B673-0F2E9248BCC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75964" y="6170387"/>
                  <a:ext cx="47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9AE261-C9DA-454A-A9D7-E18E2076320E}"/>
                    </a:ext>
                  </a:extLst>
                </p14:cNvPr>
                <p14:cNvContentPartPr/>
                <p14:nvPr/>
              </p14:nvContentPartPr>
              <p14:xfrm>
                <a:off x="5456324" y="5934947"/>
                <a:ext cx="217800" cy="392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9AE261-C9DA-454A-A9D7-E18E207632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47324" y="5926307"/>
                  <a:ext cx="235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CED5C02-1861-4F2B-9427-4737F8ECF341}"/>
                    </a:ext>
                  </a:extLst>
                </p14:cNvPr>
                <p14:cNvContentPartPr/>
                <p14:nvPr/>
              </p14:nvContentPartPr>
              <p14:xfrm>
                <a:off x="5419604" y="3684947"/>
                <a:ext cx="128880" cy="162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CED5C02-1861-4F2B-9427-4737F8ECF34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10604" y="3675947"/>
                  <a:ext cx="146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BF06126-A4B8-4D0B-AE0A-437A70BE8B51}"/>
                    </a:ext>
                  </a:extLst>
                </p14:cNvPr>
                <p14:cNvContentPartPr/>
                <p14:nvPr/>
              </p14:nvContentPartPr>
              <p14:xfrm>
                <a:off x="5484764" y="4108667"/>
                <a:ext cx="111240" cy="190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BF06126-A4B8-4D0B-AE0A-437A70BE8B5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76124" y="4099667"/>
                  <a:ext cx="128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CE92423-08D6-4F26-89FB-1A02199F9F1B}"/>
                    </a:ext>
                  </a:extLst>
                </p14:cNvPr>
                <p14:cNvContentPartPr/>
                <p14:nvPr/>
              </p14:nvContentPartPr>
              <p14:xfrm>
                <a:off x="5164004" y="3738227"/>
                <a:ext cx="60120" cy="72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CE92423-08D6-4F26-89FB-1A02199F9F1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55364" y="3729587"/>
                  <a:ext cx="77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FC2E80F-33DC-4E87-A4A8-5F07EBC27FA5}"/>
                    </a:ext>
                  </a:extLst>
                </p14:cNvPr>
                <p14:cNvContentPartPr/>
                <p14:nvPr/>
              </p14:nvContentPartPr>
              <p14:xfrm>
                <a:off x="5626244" y="4856747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FC2E80F-33DC-4E87-A4A8-5F07EBC27FA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17244" y="48477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444F1A-AE20-4E74-BDCC-4AA891E986BB}"/>
                    </a:ext>
                  </a:extLst>
                </p14:cNvPr>
                <p14:cNvContentPartPr/>
                <p14:nvPr/>
              </p14:nvContentPartPr>
              <p14:xfrm>
                <a:off x="5573684" y="4911467"/>
                <a:ext cx="115200" cy="219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444F1A-AE20-4E74-BDCC-4AA891E986B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64684" y="4902827"/>
                  <a:ext cx="132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15E0879-B9A1-478B-9375-D1D7C3AF5AD7}"/>
                    </a:ext>
                  </a:extLst>
                </p14:cNvPr>
                <p14:cNvContentPartPr/>
                <p14:nvPr/>
              </p14:nvContentPartPr>
              <p14:xfrm>
                <a:off x="5668004" y="5328707"/>
                <a:ext cx="123120" cy="266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15E0879-B9A1-478B-9375-D1D7C3AF5AD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659004" y="5319707"/>
                  <a:ext cx="140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C347179-4259-415B-8072-7032734C7FB8}"/>
                    </a:ext>
                  </a:extLst>
                </p14:cNvPr>
                <p14:cNvContentPartPr/>
                <p14:nvPr/>
              </p14:nvContentPartPr>
              <p14:xfrm>
                <a:off x="5914244" y="5357147"/>
                <a:ext cx="119520" cy="108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C347179-4259-415B-8072-7032734C7FB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905604" y="5348507"/>
                  <a:ext cx="137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5F73F79-20CE-4CF3-8AD8-A72F273EAAA7}"/>
                    </a:ext>
                  </a:extLst>
                </p14:cNvPr>
                <p14:cNvContentPartPr/>
                <p14:nvPr/>
              </p14:nvContentPartPr>
              <p14:xfrm>
                <a:off x="6048884" y="5439227"/>
                <a:ext cx="21600" cy="172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5F73F79-20CE-4CF3-8AD8-A72F273EAAA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39884" y="5430227"/>
                  <a:ext cx="39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E167A50-0C1F-4687-84CC-C5B84414BB0D}"/>
                    </a:ext>
                  </a:extLst>
                </p14:cNvPr>
                <p14:cNvContentPartPr/>
                <p14:nvPr/>
              </p14:nvContentPartPr>
              <p14:xfrm>
                <a:off x="4414124" y="3851987"/>
                <a:ext cx="622080" cy="583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E167A50-0C1F-4687-84CC-C5B84414BB0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405484" y="3842987"/>
                  <a:ext cx="6397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3AE13D1-3C26-4667-9E89-37C523F2DEFA}"/>
                    </a:ext>
                  </a:extLst>
                </p14:cNvPr>
                <p14:cNvContentPartPr/>
                <p14:nvPr/>
              </p14:nvContentPartPr>
              <p14:xfrm>
                <a:off x="4520684" y="5054027"/>
                <a:ext cx="814680" cy="590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3AE13D1-3C26-4667-9E89-37C523F2DEF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511684" y="5045387"/>
                  <a:ext cx="83232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ABF4925-AB65-41E5-BA2A-F6CB8EC41B1D}"/>
                    </a:ext>
                  </a:extLst>
                </p14:cNvPr>
                <p14:cNvContentPartPr/>
                <p14:nvPr/>
              </p14:nvContentPartPr>
              <p14:xfrm>
                <a:off x="5277764" y="4970867"/>
                <a:ext cx="154800" cy="259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ABF4925-AB65-41E5-BA2A-F6CB8EC41B1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269124" y="4961867"/>
                  <a:ext cx="17244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3A60AF4-7801-4EC5-98D4-59A475635F58}"/>
                  </a:ext>
                </a:extLst>
              </p14:cNvPr>
              <p14:cNvContentPartPr/>
              <p14:nvPr/>
            </p14:nvContentPartPr>
            <p14:xfrm>
              <a:off x="6282524" y="2297867"/>
              <a:ext cx="87120" cy="1699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3A60AF4-7801-4EC5-98D4-59A475635F5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273884" y="2288867"/>
                <a:ext cx="104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96E34FD-D5E8-43F6-B73E-9903161785FD}"/>
                  </a:ext>
                </a:extLst>
              </p14:cNvPr>
              <p14:cNvContentPartPr/>
              <p14:nvPr/>
            </p14:nvContentPartPr>
            <p14:xfrm>
              <a:off x="6322124" y="2719067"/>
              <a:ext cx="127800" cy="2242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96E34FD-D5E8-43F6-B73E-9903161785FD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313484" y="2710067"/>
                <a:ext cx="145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4901146-EC29-499C-9DD1-FD1566815A3E}"/>
                  </a:ext>
                </a:extLst>
              </p14:cNvPr>
              <p14:cNvContentPartPr/>
              <p14:nvPr/>
            </p14:nvContentPartPr>
            <p14:xfrm>
              <a:off x="6396284" y="3317027"/>
              <a:ext cx="142560" cy="2271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4901146-EC29-499C-9DD1-FD1566815A3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387284" y="3308387"/>
                <a:ext cx="16020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308D44F-B286-4E7C-82D5-D15957FF179B}"/>
              </a:ext>
            </a:extLst>
          </p:cNvPr>
          <p:cNvGrpSpPr/>
          <p:nvPr/>
        </p:nvGrpSpPr>
        <p:grpSpPr>
          <a:xfrm>
            <a:off x="5613644" y="2053427"/>
            <a:ext cx="530280" cy="398880"/>
            <a:chOff x="5613644" y="2053427"/>
            <a:chExt cx="53028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7AFC975-4F63-4370-AAAD-146C75AC8F34}"/>
                    </a:ext>
                  </a:extLst>
                </p14:cNvPr>
                <p14:cNvContentPartPr/>
                <p14:nvPr/>
              </p14:nvContentPartPr>
              <p14:xfrm>
                <a:off x="5613644" y="2053427"/>
                <a:ext cx="396360" cy="248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7AFC975-4F63-4370-AAAD-146C75AC8F3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04644" y="2044787"/>
                  <a:ext cx="414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D8EDF6B-CFF9-4F1D-B029-20A85D87A671}"/>
                    </a:ext>
                  </a:extLst>
                </p14:cNvPr>
                <p14:cNvContentPartPr/>
                <p14:nvPr/>
              </p14:nvContentPartPr>
              <p14:xfrm>
                <a:off x="5993084" y="2179427"/>
                <a:ext cx="150840" cy="272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D8EDF6B-CFF9-4F1D-B029-20A85D87A67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84084" y="2170787"/>
                  <a:ext cx="16848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ED708D7-99A3-416F-BDD1-F5A32A0CFAD7}"/>
                  </a:ext>
                </a:extLst>
              </p14:cNvPr>
              <p14:cNvContentPartPr/>
              <p14:nvPr/>
            </p14:nvContentPartPr>
            <p14:xfrm>
              <a:off x="6218444" y="1714667"/>
              <a:ext cx="79200" cy="3013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ED708D7-99A3-416F-BDD1-F5A32A0CFAD7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209444" y="1706027"/>
                <a:ext cx="9684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87471CF-BC87-49A7-82A3-342ADDFAEE3D}"/>
              </a:ext>
            </a:extLst>
          </p:cNvPr>
          <p:cNvGrpSpPr/>
          <p:nvPr/>
        </p:nvGrpSpPr>
        <p:grpSpPr>
          <a:xfrm>
            <a:off x="5969324" y="4253747"/>
            <a:ext cx="1311480" cy="917280"/>
            <a:chOff x="5969324" y="4253747"/>
            <a:chExt cx="1311480" cy="9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CD465D1-2C1D-4DE8-B068-381D89CB4447}"/>
                    </a:ext>
                  </a:extLst>
                </p14:cNvPr>
                <p14:cNvContentPartPr/>
                <p14:nvPr/>
              </p14:nvContentPartPr>
              <p14:xfrm>
                <a:off x="6514004" y="4253747"/>
                <a:ext cx="120240" cy="268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CD465D1-2C1D-4DE8-B068-381D89CB444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05004" y="4245107"/>
                  <a:ext cx="137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92E641-7945-42B7-96D4-386DF9B33B4C}"/>
                    </a:ext>
                  </a:extLst>
                </p14:cNvPr>
                <p14:cNvContentPartPr/>
                <p14:nvPr/>
              </p14:nvContentPartPr>
              <p14:xfrm>
                <a:off x="6583124" y="4876187"/>
                <a:ext cx="97560" cy="193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92E641-7945-42B7-96D4-386DF9B33B4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574124" y="4867547"/>
                  <a:ext cx="115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7A5727-5DD3-4043-B31C-2F027D14167F}"/>
                    </a:ext>
                  </a:extLst>
                </p14:cNvPr>
                <p14:cNvContentPartPr/>
                <p14:nvPr/>
              </p14:nvContentPartPr>
              <p14:xfrm>
                <a:off x="5969324" y="4573787"/>
                <a:ext cx="380160" cy="409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7A5727-5DD3-4043-B31C-2F027D14167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60684" y="4564787"/>
                  <a:ext cx="397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E3284A5-1FDE-4CB4-8108-4ACC732350F4}"/>
                    </a:ext>
                  </a:extLst>
                </p14:cNvPr>
                <p14:cNvContentPartPr/>
                <p14:nvPr/>
              </p14:nvContentPartPr>
              <p14:xfrm>
                <a:off x="6226004" y="4569107"/>
                <a:ext cx="153720" cy="148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E3284A5-1FDE-4CB4-8108-4ACC732350F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17364" y="4560467"/>
                  <a:ext cx="17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C6E30FB-4071-442F-A2B4-542947336975}"/>
                    </a:ext>
                  </a:extLst>
                </p14:cNvPr>
                <p14:cNvContentPartPr/>
                <p14:nvPr/>
              </p14:nvContentPartPr>
              <p14:xfrm>
                <a:off x="6222404" y="4449947"/>
                <a:ext cx="206640" cy="175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C6E30FB-4071-442F-A2B4-54294733697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3764" y="4441307"/>
                  <a:ext cx="224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ED0CB09-A8ED-4EF1-B2EB-3AF88450F2A6}"/>
                    </a:ext>
                  </a:extLst>
                </p14:cNvPr>
                <p14:cNvContentPartPr/>
                <p14:nvPr/>
              </p14:nvContentPartPr>
              <p14:xfrm>
                <a:off x="6547124" y="4865387"/>
                <a:ext cx="281160" cy="305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ED0CB09-A8ED-4EF1-B2EB-3AF88450F2A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538124" y="4856387"/>
                  <a:ext cx="298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4F8E050-CDA4-4DAC-B3AB-3F6620FADA72}"/>
                    </a:ext>
                  </a:extLst>
                </p14:cNvPr>
                <p14:cNvContentPartPr/>
                <p14:nvPr/>
              </p14:nvContentPartPr>
              <p14:xfrm>
                <a:off x="6838004" y="4764947"/>
                <a:ext cx="216360" cy="362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4F8E050-CDA4-4DAC-B3AB-3F6620FADA7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29004" y="4756307"/>
                  <a:ext cx="2340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F3DD1BF-3A21-4C54-8843-04F4BE6DC8A1}"/>
                    </a:ext>
                  </a:extLst>
                </p14:cNvPr>
                <p14:cNvContentPartPr/>
                <p14:nvPr/>
              </p14:nvContentPartPr>
              <p14:xfrm>
                <a:off x="7164164" y="4738307"/>
                <a:ext cx="116640" cy="281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F3DD1BF-3A21-4C54-8843-04F4BE6DC8A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155164" y="4729667"/>
                  <a:ext cx="13428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A0EAD49-AC49-463F-967C-EC4EDF1B0A90}"/>
              </a:ext>
            </a:extLst>
          </p:cNvPr>
          <p:cNvGrpSpPr/>
          <p:nvPr/>
        </p:nvGrpSpPr>
        <p:grpSpPr>
          <a:xfrm>
            <a:off x="6782924" y="3789707"/>
            <a:ext cx="572400" cy="555120"/>
            <a:chOff x="6782924" y="3789707"/>
            <a:chExt cx="57240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5E8E6B3-FE2E-44B1-8399-55299A65E885}"/>
                    </a:ext>
                  </a:extLst>
                </p14:cNvPr>
                <p14:cNvContentPartPr/>
                <p14:nvPr/>
              </p14:nvContentPartPr>
              <p14:xfrm>
                <a:off x="6782924" y="4061507"/>
                <a:ext cx="288720" cy="283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5E8E6B3-FE2E-44B1-8399-55299A65E88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73924" y="4052867"/>
                  <a:ext cx="306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F2FADD8-27A2-4792-BD2D-13D56D731C47}"/>
                    </a:ext>
                  </a:extLst>
                </p14:cNvPr>
                <p14:cNvContentPartPr/>
                <p14:nvPr/>
              </p14:nvContentPartPr>
              <p14:xfrm>
                <a:off x="7144724" y="3789707"/>
                <a:ext cx="210600" cy="369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F2FADD8-27A2-4792-BD2D-13D56D731C4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36084" y="3780707"/>
                  <a:ext cx="228240" cy="38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C2DF6B9-1D79-41C9-A872-A19ABA46CEE8}"/>
                  </a:ext>
                </a:extLst>
              </p14:cNvPr>
              <p14:cNvContentPartPr/>
              <p14:nvPr/>
            </p14:nvContentPartPr>
            <p14:xfrm>
              <a:off x="3144044" y="653387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C2DF6B9-1D79-41C9-A872-A19ABA46CEE8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135044" y="6447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95CE82E-9317-4D1A-B783-A7E147505E1C}"/>
                  </a:ext>
                </a:extLst>
              </p14:cNvPr>
              <p14:cNvContentPartPr/>
              <p14:nvPr/>
            </p14:nvContentPartPr>
            <p14:xfrm>
              <a:off x="7545764" y="2518187"/>
              <a:ext cx="126000" cy="139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95CE82E-9317-4D1A-B783-A7E147505E1C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7536764" y="2509547"/>
                <a:ext cx="143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649B0CD-86EE-42EE-8402-C06BFFAC9DD4}"/>
                  </a:ext>
                </a:extLst>
              </p14:cNvPr>
              <p14:cNvContentPartPr/>
              <p14:nvPr/>
            </p14:nvContentPartPr>
            <p14:xfrm>
              <a:off x="7531004" y="2975747"/>
              <a:ext cx="154440" cy="180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649B0CD-86EE-42EE-8402-C06BFFAC9DD4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522364" y="2967107"/>
                <a:ext cx="1720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CC6EFA1-2BC2-4BCD-98B0-D556072921D8}"/>
              </a:ext>
            </a:extLst>
          </p:cNvPr>
          <p:cNvGrpSpPr/>
          <p:nvPr/>
        </p:nvGrpSpPr>
        <p:grpSpPr>
          <a:xfrm>
            <a:off x="6650444" y="1541507"/>
            <a:ext cx="906840" cy="727920"/>
            <a:chOff x="6650444" y="1541507"/>
            <a:chExt cx="90684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37403A5-3CCC-4F99-AE72-5DF9014803DB}"/>
                    </a:ext>
                  </a:extLst>
                </p14:cNvPr>
                <p14:cNvContentPartPr/>
                <p14:nvPr/>
              </p14:nvContentPartPr>
              <p14:xfrm>
                <a:off x="6650444" y="1852547"/>
                <a:ext cx="431640" cy="156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37403A5-3CCC-4F99-AE72-5DF9014803D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641444" y="1843547"/>
                  <a:ext cx="449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D2ED282-0846-49C5-A337-4B602588A25D}"/>
                    </a:ext>
                  </a:extLst>
                </p14:cNvPr>
                <p14:cNvContentPartPr/>
                <p14:nvPr/>
              </p14:nvContentPartPr>
              <p14:xfrm>
                <a:off x="7086764" y="1931747"/>
                <a:ext cx="208800" cy="260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D2ED282-0846-49C5-A337-4B602588A25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077764" y="1922747"/>
                  <a:ext cx="226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FA9A6D3-1C8E-4CAD-89C2-D17F960CE6E8}"/>
                    </a:ext>
                  </a:extLst>
                </p14:cNvPr>
                <p14:cNvContentPartPr/>
                <p14:nvPr/>
              </p14:nvContentPartPr>
              <p14:xfrm>
                <a:off x="7422284" y="2054147"/>
                <a:ext cx="135000" cy="215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FA9A6D3-1C8E-4CAD-89C2-D17F960CE6E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413644" y="2045507"/>
                  <a:ext cx="152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22C7CF8-9A88-463E-BA21-B90C550BDD0E}"/>
                    </a:ext>
                  </a:extLst>
                </p14:cNvPr>
                <p14:cNvContentPartPr/>
                <p14:nvPr/>
              </p14:nvContentPartPr>
              <p14:xfrm>
                <a:off x="7418684" y="1541507"/>
                <a:ext cx="120600" cy="282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22C7CF8-9A88-463E-BA21-B90C550BDD0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409684" y="1532867"/>
                  <a:ext cx="13824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5BF42EF-9637-45D0-847A-381BF10C8AC3}"/>
              </a:ext>
            </a:extLst>
          </p:cNvPr>
          <p:cNvGrpSpPr/>
          <p:nvPr/>
        </p:nvGrpSpPr>
        <p:grpSpPr>
          <a:xfrm>
            <a:off x="7588244" y="3771707"/>
            <a:ext cx="429840" cy="787680"/>
            <a:chOff x="7588244" y="3771707"/>
            <a:chExt cx="429840" cy="78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7D40808-417C-4075-BAD8-FBD95BD2D9AE}"/>
                    </a:ext>
                  </a:extLst>
                </p14:cNvPr>
                <p14:cNvContentPartPr/>
                <p14:nvPr/>
              </p14:nvContentPartPr>
              <p14:xfrm>
                <a:off x="7588244" y="3771707"/>
                <a:ext cx="148680" cy="160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7D40808-417C-4075-BAD8-FBD95BD2D9A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579604" y="3762707"/>
                  <a:ext cx="166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00AC27C-CEF9-4074-BD4F-377495611F58}"/>
                    </a:ext>
                  </a:extLst>
                </p14:cNvPr>
                <p14:cNvContentPartPr/>
                <p14:nvPr/>
              </p14:nvContentPartPr>
              <p14:xfrm>
                <a:off x="7649084" y="4076987"/>
                <a:ext cx="125280" cy="367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00AC27C-CEF9-4074-BD4F-377495611F5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640084" y="4067987"/>
                  <a:ext cx="142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7ED22DB-2C3A-48D8-9A0C-D209D45F23FE}"/>
                    </a:ext>
                  </a:extLst>
                </p14:cNvPr>
                <p14:cNvContentPartPr/>
                <p14:nvPr/>
              </p14:nvContentPartPr>
              <p14:xfrm>
                <a:off x="7835564" y="4041347"/>
                <a:ext cx="182520" cy="303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7ED22DB-2C3A-48D8-9A0C-D209D45F23F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826564" y="4032347"/>
                  <a:ext cx="200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ABE4331-D1B4-4A34-82BF-76A5F1C60221}"/>
                    </a:ext>
                  </a:extLst>
                </p14:cNvPr>
                <p14:cNvContentPartPr/>
                <p14:nvPr/>
              </p14:nvContentPartPr>
              <p14:xfrm>
                <a:off x="7991444" y="4258067"/>
                <a:ext cx="24120" cy="301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ABE4331-D1B4-4A34-82BF-76A5F1C6022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982444" y="4249067"/>
                  <a:ext cx="4176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72531E9-07E8-457F-BA46-3D62CA4CA084}"/>
                  </a:ext>
                </a:extLst>
              </p14:cNvPr>
              <p14:cNvContentPartPr/>
              <p14:nvPr/>
            </p14:nvContentPartPr>
            <p14:xfrm>
              <a:off x="7920164" y="2454827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72531E9-07E8-457F-BA46-3D62CA4CA08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911164" y="24461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7F0F898-33B4-41BE-91E0-DBD2D9D2F364}"/>
              </a:ext>
            </a:extLst>
          </p:cNvPr>
          <p:cNvGrpSpPr/>
          <p:nvPr/>
        </p:nvGrpSpPr>
        <p:grpSpPr>
          <a:xfrm>
            <a:off x="8094404" y="2604947"/>
            <a:ext cx="516960" cy="355320"/>
            <a:chOff x="8094404" y="2604947"/>
            <a:chExt cx="5169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F1F115B-1516-4415-85AA-C50C248C9978}"/>
                    </a:ext>
                  </a:extLst>
                </p14:cNvPr>
                <p14:cNvContentPartPr/>
                <p14:nvPr/>
              </p14:nvContentPartPr>
              <p14:xfrm>
                <a:off x="8185124" y="2714747"/>
                <a:ext cx="11160" cy="2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F1F115B-1516-4415-85AA-C50C248C997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176484" y="2706107"/>
                  <a:ext cx="28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5E3886A-EE82-41A4-B4DF-34914AB8C868}"/>
                    </a:ext>
                  </a:extLst>
                </p14:cNvPr>
                <p14:cNvContentPartPr/>
                <p14:nvPr/>
              </p14:nvContentPartPr>
              <p14:xfrm>
                <a:off x="8094404" y="2604947"/>
                <a:ext cx="169200" cy="339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5E3886A-EE82-41A4-B4DF-34914AB8C86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85404" y="2595947"/>
                  <a:ext cx="1868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63CDD96-B12D-4705-A9B0-0ED6286B054F}"/>
                    </a:ext>
                  </a:extLst>
                </p14:cNvPr>
                <p14:cNvContentPartPr/>
                <p14:nvPr/>
              </p14:nvContentPartPr>
              <p14:xfrm>
                <a:off x="8287364" y="2839307"/>
                <a:ext cx="222120" cy="69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63CDD96-B12D-4705-A9B0-0ED6286B054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78364" y="2830307"/>
                  <a:ext cx="23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99D06B8-A95B-4B65-BC89-69F01A04872C}"/>
                    </a:ext>
                  </a:extLst>
                </p14:cNvPr>
                <p14:cNvContentPartPr/>
                <p14:nvPr/>
              </p14:nvContentPartPr>
              <p14:xfrm>
                <a:off x="8420924" y="2754347"/>
                <a:ext cx="190440" cy="205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99D06B8-A95B-4B65-BC89-69F01A04872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12284" y="2745347"/>
                  <a:ext cx="2080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AA6F7B6-A6A9-482E-B41C-A646AAEDC05E}"/>
              </a:ext>
            </a:extLst>
          </p:cNvPr>
          <p:cNvGrpSpPr/>
          <p:nvPr/>
        </p:nvGrpSpPr>
        <p:grpSpPr>
          <a:xfrm>
            <a:off x="8269724" y="2042627"/>
            <a:ext cx="564120" cy="489960"/>
            <a:chOff x="8269724" y="2042627"/>
            <a:chExt cx="56412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6925469-C1E2-4055-8435-B1AF550DD73F}"/>
                    </a:ext>
                  </a:extLst>
                </p14:cNvPr>
                <p14:cNvContentPartPr/>
                <p14:nvPr/>
              </p14:nvContentPartPr>
              <p14:xfrm>
                <a:off x="8460884" y="2242427"/>
                <a:ext cx="35280" cy="155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6925469-C1E2-4055-8435-B1AF550DD73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52244" y="223342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4308580-A500-4D06-AB0B-D8BBACE77832}"/>
                    </a:ext>
                  </a:extLst>
                </p14:cNvPr>
                <p14:cNvContentPartPr/>
                <p14:nvPr/>
              </p14:nvContentPartPr>
              <p14:xfrm>
                <a:off x="8269724" y="2042627"/>
                <a:ext cx="564120" cy="489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4308580-A500-4D06-AB0B-D8BBACE7783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261084" y="2033987"/>
                  <a:ext cx="581760" cy="50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98F2E9D-89E8-4E35-BFAE-B511FEF6B917}"/>
                  </a:ext>
                </a:extLst>
              </p14:cNvPr>
              <p14:cNvContentPartPr/>
              <p14:nvPr/>
            </p14:nvContentPartPr>
            <p14:xfrm>
              <a:off x="6889124" y="6194867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98F2E9D-89E8-4E35-BFAE-B511FEF6B91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880484" y="61862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A2817CA-3EA2-4577-A679-F01F1FB1FE6B}"/>
                  </a:ext>
                </a:extLst>
              </p14:cNvPr>
              <p14:cNvContentPartPr/>
              <p14:nvPr/>
            </p14:nvContentPartPr>
            <p14:xfrm>
              <a:off x="1086284" y="3178067"/>
              <a:ext cx="1745280" cy="312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A2817CA-3EA2-4577-A679-F01F1FB1FE6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77284" y="3169427"/>
                <a:ext cx="17629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EEE8D90-D748-4282-90BA-C8DBBDEA71CA}"/>
                  </a:ext>
                </a:extLst>
              </p14:cNvPr>
              <p14:cNvContentPartPr/>
              <p14:nvPr/>
            </p14:nvContentPartPr>
            <p14:xfrm>
              <a:off x="367724" y="406787"/>
              <a:ext cx="525600" cy="1638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EEE8D90-D748-4282-90BA-C8DBBDEA71CA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58724" y="397787"/>
                <a:ext cx="54324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43F47E3-FEF7-4BCB-9107-9146543BC671}"/>
              </a:ext>
            </a:extLst>
          </p:cNvPr>
          <p:cNvGrpSpPr/>
          <p:nvPr/>
        </p:nvGrpSpPr>
        <p:grpSpPr>
          <a:xfrm>
            <a:off x="5268764" y="180347"/>
            <a:ext cx="2615760" cy="907200"/>
            <a:chOff x="5268764" y="180347"/>
            <a:chExt cx="2615760" cy="90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97E1B9C-27B4-4901-B609-82FEAE400633}"/>
                    </a:ext>
                  </a:extLst>
                </p14:cNvPr>
                <p14:cNvContentPartPr/>
                <p14:nvPr/>
              </p14:nvContentPartPr>
              <p14:xfrm>
                <a:off x="5268764" y="742307"/>
                <a:ext cx="228240" cy="310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97E1B9C-27B4-4901-B609-82FEAE40063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60124" y="733307"/>
                  <a:ext cx="2458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3644D15-BCD2-4204-B81F-5872146A45DB}"/>
                    </a:ext>
                  </a:extLst>
                </p14:cNvPr>
                <p14:cNvContentPartPr/>
                <p14:nvPr/>
              </p14:nvContentPartPr>
              <p14:xfrm>
                <a:off x="5507804" y="676067"/>
                <a:ext cx="652680" cy="411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3644D15-BCD2-4204-B81F-5872146A45D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99164" y="667427"/>
                  <a:ext cx="670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CB4E901-D5DA-4887-8F90-40A042FF6619}"/>
                    </a:ext>
                  </a:extLst>
                </p14:cNvPr>
                <p14:cNvContentPartPr/>
                <p14:nvPr/>
              </p14:nvContentPartPr>
              <p14:xfrm>
                <a:off x="6249764" y="249467"/>
                <a:ext cx="995760" cy="630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CB4E901-D5DA-4887-8F90-40A042FF661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241124" y="240827"/>
                  <a:ext cx="10134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13541C8-E5DA-4885-8B77-2AEAFFE08A9C}"/>
                    </a:ext>
                  </a:extLst>
                </p14:cNvPr>
                <p14:cNvContentPartPr/>
                <p14:nvPr/>
              </p14:nvContentPartPr>
              <p14:xfrm>
                <a:off x="7213484" y="195467"/>
                <a:ext cx="1080" cy="5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13541C8-E5DA-4885-8B77-2AEAFFE08A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204484" y="186467"/>
                  <a:ext cx="18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D5D2B12-6F00-4445-AC41-00DA30DEABE2}"/>
                    </a:ext>
                  </a:extLst>
                </p14:cNvPr>
                <p14:cNvContentPartPr/>
                <p14:nvPr/>
              </p14:nvContentPartPr>
              <p14:xfrm>
                <a:off x="7358924" y="180347"/>
                <a:ext cx="525600" cy="2379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D5D2B12-6F00-4445-AC41-00DA30DEABE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50284" y="171347"/>
                  <a:ext cx="54324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DE4C787-74FB-48F0-9BC9-3DA830D9C5CF}"/>
              </a:ext>
            </a:extLst>
          </p:cNvPr>
          <p:cNvGrpSpPr/>
          <p:nvPr/>
        </p:nvGrpSpPr>
        <p:grpSpPr>
          <a:xfrm>
            <a:off x="86924" y="2974667"/>
            <a:ext cx="2587320" cy="577080"/>
            <a:chOff x="86924" y="2974667"/>
            <a:chExt cx="258732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89EC3CC-97BD-4607-A4C4-39669D68BA5C}"/>
                    </a:ext>
                  </a:extLst>
                </p14:cNvPr>
                <p14:cNvContentPartPr/>
                <p14:nvPr/>
              </p14:nvContentPartPr>
              <p14:xfrm>
                <a:off x="86924" y="3157907"/>
                <a:ext cx="659160" cy="393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89EC3CC-97BD-4607-A4C4-39669D68BA5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924" y="3148907"/>
                  <a:ext cx="6768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5FB7909-DECA-4FDC-807E-21566B8C2BD0}"/>
                    </a:ext>
                  </a:extLst>
                </p14:cNvPr>
                <p14:cNvContentPartPr/>
                <p14:nvPr/>
              </p14:nvContentPartPr>
              <p14:xfrm>
                <a:off x="742484" y="3061427"/>
                <a:ext cx="210600" cy="134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5FB7909-DECA-4FDC-807E-21566B8C2BD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3844" y="3052427"/>
                  <a:ext cx="228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12FB50-FCAD-40D9-9EFE-D64570BBE466}"/>
                    </a:ext>
                  </a:extLst>
                </p14:cNvPr>
                <p14:cNvContentPartPr/>
                <p14:nvPr/>
              </p14:nvContentPartPr>
              <p14:xfrm>
                <a:off x="820604" y="2974667"/>
                <a:ext cx="155160" cy="251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12FB50-FCAD-40D9-9EFE-D64570BBE46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11604" y="2966027"/>
                  <a:ext cx="172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BF15DF8-92D5-445F-99DE-624E7258E563}"/>
                    </a:ext>
                  </a:extLst>
                </p14:cNvPr>
                <p14:cNvContentPartPr/>
                <p14:nvPr/>
              </p14:nvContentPartPr>
              <p14:xfrm>
                <a:off x="1141364" y="3266267"/>
                <a:ext cx="1532880" cy="143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BF15DF8-92D5-445F-99DE-624E7258E56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32364" y="3257267"/>
                  <a:ext cx="155052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653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56D83E-DDCA-4629-9A76-21CEE90550E4}"/>
              </a:ext>
            </a:extLst>
          </p:cNvPr>
          <p:cNvGrpSpPr/>
          <p:nvPr/>
        </p:nvGrpSpPr>
        <p:grpSpPr>
          <a:xfrm>
            <a:off x="612114" y="394566"/>
            <a:ext cx="397800" cy="781920"/>
            <a:chOff x="612114" y="394566"/>
            <a:chExt cx="397800" cy="7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6F19A1F-A472-42DA-9E60-4F9A3D637148}"/>
                    </a:ext>
                  </a:extLst>
                </p14:cNvPr>
                <p14:cNvContentPartPr/>
                <p14:nvPr/>
              </p14:nvContentPartPr>
              <p14:xfrm>
                <a:off x="612114" y="745206"/>
                <a:ext cx="80280" cy="250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6F19A1F-A472-42DA-9E60-4F9A3D6371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3474" y="736206"/>
                  <a:ext cx="97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D1C35-9C16-4A6F-9DCD-45B5ED5DFE51}"/>
                    </a:ext>
                  </a:extLst>
                </p14:cNvPr>
                <p14:cNvContentPartPr/>
                <p14:nvPr/>
              </p14:nvContentPartPr>
              <p14:xfrm>
                <a:off x="652434" y="394566"/>
                <a:ext cx="357480" cy="781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D1C35-9C16-4A6F-9DCD-45B5ED5DFE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794" y="385566"/>
                  <a:ext cx="375120" cy="79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8C765D-8AD0-4DD1-B726-1E206B2DA8DB}"/>
              </a:ext>
            </a:extLst>
          </p:cNvPr>
          <p:cNvGrpSpPr/>
          <p:nvPr/>
        </p:nvGrpSpPr>
        <p:grpSpPr>
          <a:xfrm>
            <a:off x="1630914" y="353526"/>
            <a:ext cx="604800" cy="741960"/>
            <a:chOff x="1630914" y="353526"/>
            <a:chExt cx="604800" cy="7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110AF0-6184-4A49-ADDC-1AA2619BF00D}"/>
                    </a:ext>
                  </a:extLst>
                </p14:cNvPr>
                <p14:cNvContentPartPr/>
                <p14:nvPr/>
              </p14:nvContentPartPr>
              <p14:xfrm>
                <a:off x="1769154" y="406446"/>
                <a:ext cx="127800" cy="68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110AF0-6184-4A49-ADDC-1AA2619BF0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0154" y="397446"/>
                  <a:ext cx="14544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4DA8AB-45B9-4081-B312-614B6B72ED7B}"/>
                    </a:ext>
                  </a:extLst>
                </p14:cNvPr>
                <p14:cNvContentPartPr/>
                <p14:nvPr/>
              </p14:nvContentPartPr>
              <p14:xfrm>
                <a:off x="1630914" y="353526"/>
                <a:ext cx="604800" cy="660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4DA8AB-45B9-4081-B312-614B6B72ED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2274" y="344526"/>
                  <a:ext cx="622440" cy="67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4FB8B4-7D3D-41F2-9CBD-D88EE98FDF86}"/>
              </a:ext>
            </a:extLst>
          </p:cNvPr>
          <p:cNvGrpSpPr/>
          <p:nvPr/>
        </p:nvGrpSpPr>
        <p:grpSpPr>
          <a:xfrm>
            <a:off x="2538834" y="646566"/>
            <a:ext cx="720360" cy="316440"/>
            <a:chOff x="2538834" y="646566"/>
            <a:chExt cx="72036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D064DC-99FB-4EF7-89C7-A4A5B5C18E5E}"/>
                    </a:ext>
                  </a:extLst>
                </p14:cNvPr>
                <p14:cNvContentPartPr/>
                <p14:nvPr/>
              </p14:nvContentPartPr>
              <p14:xfrm>
                <a:off x="2538834" y="804606"/>
                <a:ext cx="597240" cy="2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D064DC-99FB-4EF7-89C7-A4A5B5C18E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0194" y="795966"/>
                  <a:ext cx="61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B1B932-8BD7-41D1-9A1C-7BEB25DC05AB}"/>
                    </a:ext>
                  </a:extLst>
                </p14:cNvPr>
                <p14:cNvContentPartPr/>
                <p14:nvPr/>
              </p14:nvContentPartPr>
              <p14:xfrm>
                <a:off x="3067314" y="646566"/>
                <a:ext cx="191880" cy="31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B1B932-8BD7-41D1-9A1C-7BEB25DC05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8674" y="637566"/>
                  <a:ext cx="20952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1F98E-497B-43B4-9200-651090D3B338}"/>
              </a:ext>
            </a:extLst>
          </p:cNvPr>
          <p:cNvGrpSpPr/>
          <p:nvPr/>
        </p:nvGrpSpPr>
        <p:grpSpPr>
          <a:xfrm>
            <a:off x="3880914" y="517686"/>
            <a:ext cx="987480" cy="412560"/>
            <a:chOff x="3880914" y="517686"/>
            <a:chExt cx="98748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120AEF-A370-4FC7-9FEE-355C7754A19E}"/>
                    </a:ext>
                  </a:extLst>
                </p14:cNvPr>
                <p14:cNvContentPartPr/>
                <p14:nvPr/>
              </p14:nvContentPartPr>
              <p14:xfrm>
                <a:off x="3880914" y="642246"/>
                <a:ext cx="235440" cy="28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120AEF-A370-4FC7-9FEE-355C7754A1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72274" y="633606"/>
                  <a:ext cx="253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E6E513-0292-45F7-9DC1-8628ECC59C8E}"/>
                    </a:ext>
                  </a:extLst>
                </p14:cNvPr>
                <p14:cNvContentPartPr/>
                <p14:nvPr/>
              </p14:nvContentPartPr>
              <p14:xfrm>
                <a:off x="4226514" y="517686"/>
                <a:ext cx="641880" cy="38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E6E513-0292-45F7-9DC1-8628ECC59C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7874" y="509046"/>
                  <a:ext cx="65952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DF238-11CE-433D-82CB-1233E055EC15}"/>
              </a:ext>
            </a:extLst>
          </p:cNvPr>
          <p:cNvGrpSpPr/>
          <p:nvPr/>
        </p:nvGrpSpPr>
        <p:grpSpPr>
          <a:xfrm>
            <a:off x="1756914" y="1618926"/>
            <a:ext cx="2832120" cy="1223640"/>
            <a:chOff x="1756914" y="1618926"/>
            <a:chExt cx="2832120" cy="12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EAF321-BED5-4F0E-B167-E39D27E5204F}"/>
                    </a:ext>
                  </a:extLst>
                </p14:cNvPr>
                <p14:cNvContentPartPr/>
                <p14:nvPr/>
              </p14:nvContentPartPr>
              <p14:xfrm>
                <a:off x="1903434" y="1618926"/>
                <a:ext cx="34200" cy="88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EAF321-BED5-4F0E-B167-E39D27E520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4434" y="1610286"/>
                  <a:ext cx="518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1434FF-1B7C-4010-B6E2-9A00F4BAFD47}"/>
                    </a:ext>
                  </a:extLst>
                </p14:cNvPr>
                <p14:cNvContentPartPr/>
                <p14:nvPr/>
              </p14:nvContentPartPr>
              <p14:xfrm>
                <a:off x="1756914" y="1778766"/>
                <a:ext cx="358200" cy="262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1434FF-1B7C-4010-B6E2-9A00F4BAFD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8274" y="1769766"/>
                  <a:ext cx="375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B92B4B-1811-498D-B432-07C8BDD2FBBE}"/>
                    </a:ext>
                  </a:extLst>
                </p14:cNvPr>
                <p14:cNvContentPartPr/>
                <p14:nvPr/>
              </p14:nvContentPartPr>
              <p14:xfrm>
                <a:off x="2152194" y="2201046"/>
                <a:ext cx="251280" cy="64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B92B4B-1811-498D-B432-07C8BDD2FB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3194" y="2192406"/>
                  <a:ext cx="26892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149FDB-11C1-41BF-829E-B6667C1AA16E}"/>
                    </a:ext>
                  </a:extLst>
                </p14:cNvPr>
                <p14:cNvContentPartPr/>
                <p14:nvPr/>
              </p14:nvContentPartPr>
              <p14:xfrm>
                <a:off x="2592474" y="1918086"/>
                <a:ext cx="29520" cy="47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149FDB-11C1-41BF-829E-B6667C1AA1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3474" y="1909086"/>
                  <a:ext cx="471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09DDAC-0308-49F7-ACCF-E202A0CFB6F7}"/>
                    </a:ext>
                  </a:extLst>
                </p14:cNvPr>
                <p14:cNvContentPartPr/>
                <p14:nvPr/>
              </p14:nvContentPartPr>
              <p14:xfrm>
                <a:off x="2542794" y="1900086"/>
                <a:ext cx="919080" cy="58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09DDAC-0308-49F7-ACCF-E202A0CFB6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33794" y="1891446"/>
                  <a:ext cx="9367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7F860B-EB88-4EC4-A18D-07955CD883E0}"/>
                    </a:ext>
                  </a:extLst>
                </p14:cNvPr>
                <p14:cNvContentPartPr/>
                <p14:nvPr/>
              </p14:nvContentPartPr>
              <p14:xfrm>
                <a:off x="3687594" y="2327766"/>
                <a:ext cx="572040" cy="76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7F860B-EB88-4EC4-A18D-07955CD883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78594" y="2318766"/>
                  <a:ext cx="589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8C80FD-94FB-4EB0-8857-2A88C441A7B3}"/>
                    </a:ext>
                  </a:extLst>
                </p14:cNvPr>
                <p14:cNvContentPartPr/>
                <p14:nvPr/>
              </p14:nvContentPartPr>
              <p14:xfrm>
                <a:off x="4196634" y="2171526"/>
                <a:ext cx="392400" cy="345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8C80FD-94FB-4EB0-8857-2A88C441A7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87994" y="2162886"/>
                  <a:ext cx="41004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7B54C04-075C-42A1-9CE9-41273BD07BD4}"/>
                  </a:ext>
                </a:extLst>
              </p14:cNvPr>
              <p14:cNvContentPartPr/>
              <p14:nvPr/>
            </p14:nvContentPartPr>
            <p14:xfrm>
              <a:off x="5069634" y="74880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7B54C04-075C-42A1-9CE9-41273BD07BD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60634" y="73980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4EB87F9-685C-4F8F-953B-29EE4C19F161}"/>
              </a:ext>
            </a:extLst>
          </p:cNvPr>
          <p:cNvGrpSpPr/>
          <p:nvPr/>
        </p:nvGrpSpPr>
        <p:grpSpPr>
          <a:xfrm>
            <a:off x="5460234" y="3249006"/>
            <a:ext cx="1021680" cy="729360"/>
            <a:chOff x="5460234" y="3249006"/>
            <a:chExt cx="1021680" cy="7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5A42D7-502B-442F-8F8D-AAA416DB293E}"/>
                    </a:ext>
                  </a:extLst>
                </p14:cNvPr>
                <p14:cNvContentPartPr/>
                <p14:nvPr/>
              </p14:nvContentPartPr>
              <p14:xfrm>
                <a:off x="5460234" y="3670926"/>
                <a:ext cx="217080" cy="30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5A42D7-502B-442F-8F8D-AAA416DB29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1594" y="3661926"/>
                  <a:ext cx="2347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0DDD25-0A6C-4949-B12E-F653583BE882}"/>
                    </a:ext>
                  </a:extLst>
                </p14:cNvPr>
                <p14:cNvContentPartPr/>
                <p14:nvPr/>
              </p14:nvContentPartPr>
              <p14:xfrm>
                <a:off x="5652834" y="3370686"/>
                <a:ext cx="173880" cy="55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0DDD25-0A6C-4949-B12E-F653583BE8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3834" y="3362046"/>
                  <a:ext cx="1915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95ECE5-3009-4269-8C54-950AA5C83847}"/>
                    </a:ext>
                  </a:extLst>
                </p14:cNvPr>
                <p14:cNvContentPartPr/>
                <p14:nvPr/>
              </p14:nvContentPartPr>
              <p14:xfrm>
                <a:off x="5847234" y="3630606"/>
                <a:ext cx="61200" cy="189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95ECE5-3009-4269-8C54-950AA5C838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38594" y="3621966"/>
                  <a:ext cx="78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23481B-1AAB-4CFB-8E19-DD70837D8861}"/>
                    </a:ext>
                  </a:extLst>
                </p14:cNvPr>
                <p14:cNvContentPartPr/>
                <p14:nvPr/>
              </p14:nvContentPartPr>
              <p14:xfrm>
                <a:off x="5895474" y="3544206"/>
                <a:ext cx="7200" cy="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23481B-1AAB-4CFB-8E19-DD70837D88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86834" y="3535206"/>
                  <a:ext cx="24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4DD95A-FDAB-41C8-A2C2-4E93E5D2758E}"/>
                    </a:ext>
                  </a:extLst>
                </p14:cNvPr>
                <p14:cNvContentPartPr/>
                <p14:nvPr/>
              </p14:nvContentPartPr>
              <p14:xfrm>
                <a:off x="6036954" y="3249006"/>
                <a:ext cx="333720" cy="58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4DD95A-FDAB-41C8-A2C2-4E93E5D275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8314" y="3240006"/>
                  <a:ext cx="35136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3E6E42-BFC0-4C28-8633-06D877E7222B}"/>
                    </a:ext>
                  </a:extLst>
                </p14:cNvPr>
                <p14:cNvContentPartPr/>
                <p14:nvPr/>
              </p14:nvContentPartPr>
              <p14:xfrm>
                <a:off x="6162954" y="3460326"/>
                <a:ext cx="318960" cy="146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3E6E42-BFC0-4C28-8633-06D877E722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4314" y="3451686"/>
                  <a:ext cx="33660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D729DC8-F0DC-4DFD-8A53-46CA43BE858F}"/>
                  </a:ext>
                </a:extLst>
              </p14:cNvPr>
              <p14:cNvContentPartPr/>
              <p14:nvPr/>
            </p14:nvContentPartPr>
            <p14:xfrm>
              <a:off x="3871914" y="1181526"/>
              <a:ext cx="380880" cy="369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D729DC8-F0DC-4DFD-8A53-46CA43BE85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63274" y="1172526"/>
                <a:ext cx="39852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346F4D3-36A2-4421-82E2-89A1D762E5D2}"/>
              </a:ext>
            </a:extLst>
          </p:cNvPr>
          <p:cNvGrpSpPr/>
          <p:nvPr/>
        </p:nvGrpSpPr>
        <p:grpSpPr>
          <a:xfrm>
            <a:off x="5922474" y="252006"/>
            <a:ext cx="1580760" cy="596160"/>
            <a:chOff x="5922474" y="252006"/>
            <a:chExt cx="158076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C5E9CF-8FA4-4DE2-94B2-D067C2B423A0}"/>
                    </a:ext>
                  </a:extLst>
                </p14:cNvPr>
                <p14:cNvContentPartPr/>
                <p14:nvPr/>
              </p14:nvContentPartPr>
              <p14:xfrm>
                <a:off x="5993394" y="776166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C5E9CF-8FA4-4DE2-94B2-D067C2B423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84754" y="767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616C7A-6467-4DAE-B432-633F72CD4CBC}"/>
                    </a:ext>
                  </a:extLst>
                </p14:cNvPr>
                <p14:cNvContentPartPr/>
                <p14:nvPr/>
              </p14:nvContentPartPr>
              <p14:xfrm>
                <a:off x="5925714" y="414006"/>
                <a:ext cx="268200" cy="43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616C7A-6467-4DAE-B432-633F72CD4CB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17074" y="405366"/>
                  <a:ext cx="2858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E36502-4035-4D4D-A1DF-3B193F3F97B7}"/>
                    </a:ext>
                  </a:extLst>
                </p14:cNvPr>
                <p14:cNvContentPartPr/>
                <p14:nvPr/>
              </p14:nvContentPartPr>
              <p14:xfrm>
                <a:off x="5922474" y="592926"/>
                <a:ext cx="314280" cy="6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E36502-4035-4D4D-A1DF-3B193F3F97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13474" y="584286"/>
                  <a:ext cx="331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EF0284-B133-41B0-A206-D53138947E81}"/>
                    </a:ext>
                  </a:extLst>
                </p14:cNvPr>
                <p14:cNvContentPartPr/>
                <p14:nvPr/>
              </p14:nvContentPartPr>
              <p14:xfrm>
                <a:off x="6283914" y="270006"/>
                <a:ext cx="276120" cy="564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EF0284-B133-41B0-A206-D53138947E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74914" y="261006"/>
                  <a:ext cx="2937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922C55-EA78-4B22-AD2A-D433C692CF78}"/>
                    </a:ext>
                  </a:extLst>
                </p14:cNvPr>
                <p14:cNvContentPartPr/>
                <p14:nvPr/>
              </p14:nvContentPartPr>
              <p14:xfrm>
                <a:off x="6810594" y="252006"/>
                <a:ext cx="692640" cy="476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922C55-EA78-4B22-AD2A-D433C692CF7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01954" y="243366"/>
                  <a:ext cx="7102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6C0033-4BDC-4006-BFBD-8091B1EAD71D}"/>
                    </a:ext>
                  </a:extLst>
                </p14:cNvPr>
                <p14:cNvContentPartPr/>
                <p14:nvPr/>
              </p14:nvContentPartPr>
              <p14:xfrm>
                <a:off x="6620874" y="556206"/>
                <a:ext cx="4680" cy="174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6C0033-4BDC-4006-BFBD-8091B1EAD7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1874" y="547206"/>
                  <a:ext cx="2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E6D06A-D02B-4BA6-A20C-52CDCF49CE19}"/>
                    </a:ext>
                  </a:extLst>
                </p14:cNvPr>
                <p14:cNvContentPartPr/>
                <p14:nvPr/>
              </p14:nvContentPartPr>
              <p14:xfrm>
                <a:off x="6838314" y="610926"/>
                <a:ext cx="360" cy="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E6D06A-D02B-4BA6-A20C-52CDCF49CE1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29314" y="602286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3D86F0-D927-4706-838A-2E20B99CCCF5}"/>
                    </a:ext>
                  </a:extLst>
                </p14:cNvPr>
                <p14:cNvContentPartPr/>
                <p14:nvPr/>
              </p14:nvContentPartPr>
              <p14:xfrm>
                <a:off x="6853794" y="733326"/>
                <a:ext cx="25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3D86F0-D927-4706-838A-2E20B99CCC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4794" y="724326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282720-81A0-43FD-A548-9F5836945B30}"/>
                    </a:ext>
                  </a:extLst>
                </p14:cNvPr>
                <p14:cNvContentPartPr/>
                <p14:nvPr/>
              </p14:nvContentPartPr>
              <p14:xfrm>
                <a:off x="7027314" y="414006"/>
                <a:ext cx="24840" cy="29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282720-81A0-43FD-A548-9F5836945B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18674" y="405366"/>
                  <a:ext cx="42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BB8A0C-B551-4772-8432-FACB716AC0B5}"/>
                    </a:ext>
                  </a:extLst>
                </p14:cNvPr>
                <p14:cNvContentPartPr/>
                <p14:nvPr/>
              </p14:nvContentPartPr>
              <p14:xfrm>
                <a:off x="7137834" y="470166"/>
                <a:ext cx="116640" cy="151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BB8A0C-B551-4772-8432-FACB716AC0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29194" y="461166"/>
                  <a:ext cx="1342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605642-1FAA-4DB0-8DE2-63FE878AEB5F}"/>
              </a:ext>
            </a:extLst>
          </p:cNvPr>
          <p:cNvGrpSpPr/>
          <p:nvPr/>
        </p:nvGrpSpPr>
        <p:grpSpPr>
          <a:xfrm>
            <a:off x="4773714" y="1053366"/>
            <a:ext cx="3706920" cy="2037240"/>
            <a:chOff x="4773714" y="1053366"/>
            <a:chExt cx="3706920" cy="20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AAB100-B095-4AA5-B706-100081222025}"/>
                    </a:ext>
                  </a:extLst>
                </p14:cNvPr>
                <p14:cNvContentPartPr/>
                <p14:nvPr/>
              </p14:nvContentPartPr>
              <p14:xfrm>
                <a:off x="4910154" y="1753206"/>
                <a:ext cx="1576080" cy="870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AAB100-B095-4AA5-B706-1000812220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01514" y="1744206"/>
                  <a:ext cx="159372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832B78-0F6D-427B-98BA-786D81331E6B}"/>
                    </a:ext>
                  </a:extLst>
                </p14:cNvPr>
                <p14:cNvContentPartPr/>
                <p14:nvPr/>
              </p14:nvContentPartPr>
              <p14:xfrm>
                <a:off x="5112834" y="2405886"/>
                <a:ext cx="441000" cy="684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832B78-0F6D-427B-98BA-786D81331E6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04194" y="2397246"/>
                  <a:ext cx="45864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D5FC24-489A-47C8-BFCA-853301B4AA5C}"/>
                    </a:ext>
                  </a:extLst>
                </p14:cNvPr>
                <p14:cNvContentPartPr/>
                <p14:nvPr/>
              </p14:nvContentPartPr>
              <p14:xfrm>
                <a:off x="5487954" y="2559606"/>
                <a:ext cx="70560" cy="85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D5FC24-489A-47C8-BFCA-853301B4AA5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78954" y="2550606"/>
                  <a:ext cx="88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6D6CF4-C3CA-4B38-9F6A-1A4285C528FE}"/>
                    </a:ext>
                  </a:extLst>
                </p14:cNvPr>
                <p14:cNvContentPartPr/>
                <p14:nvPr/>
              </p14:nvContentPartPr>
              <p14:xfrm>
                <a:off x="5718714" y="2537286"/>
                <a:ext cx="432000" cy="41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6D6CF4-C3CA-4B38-9F6A-1A4285C528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09714" y="2528286"/>
                  <a:ext cx="4496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C2C3CA-13C0-4458-BFBE-3C954CC69EAF}"/>
                    </a:ext>
                  </a:extLst>
                </p14:cNvPr>
                <p14:cNvContentPartPr/>
                <p14:nvPr/>
              </p14:nvContentPartPr>
              <p14:xfrm>
                <a:off x="6602154" y="2296086"/>
                <a:ext cx="198720" cy="25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C2C3CA-13C0-4458-BFBE-3C954CC69E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93154" y="2287086"/>
                  <a:ext cx="216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344263-328E-4127-A26F-C43C039A9AE3}"/>
                    </a:ext>
                  </a:extLst>
                </p14:cNvPr>
                <p14:cNvContentPartPr/>
                <p14:nvPr/>
              </p14:nvContentPartPr>
              <p14:xfrm>
                <a:off x="6384714" y="1748526"/>
                <a:ext cx="185400" cy="22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344263-328E-4127-A26F-C43C039A9A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76074" y="1739526"/>
                  <a:ext cx="203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75D7F1-9918-4EB8-A9FA-755FF18145CC}"/>
                    </a:ext>
                  </a:extLst>
                </p14:cNvPr>
                <p14:cNvContentPartPr/>
                <p14:nvPr/>
              </p14:nvContentPartPr>
              <p14:xfrm>
                <a:off x="6972594" y="1776606"/>
                <a:ext cx="360" cy="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75D7F1-9918-4EB8-A9FA-755FF18145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63594" y="1767606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4F2272-E5FE-44C5-97E7-C782253E3E2A}"/>
                    </a:ext>
                  </a:extLst>
                </p14:cNvPr>
                <p14:cNvContentPartPr/>
                <p14:nvPr/>
              </p14:nvContentPartPr>
              <p14:xfrm>
                <a:off x="6608634" y="1854366"/>
                <a:ext cx="347760" cy="56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4F2272-E5FE-44C5-97E7-C782253E3E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9994" y="1845726"/>
                  <a:ext cx="3654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3C89E4-6335-4810-9D90-F167111A0F7D}"/>
                    </a:ext>
                  </a:extLst>
                </p14:cNvPr>
                <p14:cNvContentPartPr/>
                <p14:nvPr/>
              </p14:nvContentPartPr>
              <p14:xfrm>
                <a:off x="4773714" y="2175486"/>
                <a:ext cx="276840" cy="13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3C89E4-6335-4810-9D90-F167111A0F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64714" y="2166846"/>
                  <a:ext cx="29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48E451-6C43-4B9E-A4CD-A7962016E903}"/>
                    </a:ext>
                  </a:extLst>
                </p14:cNvPr>
                <p14:cNvContentPartPr/>
                <p14:nvPr/>
              </p14:nvContentPartPr>
              <p14:xfrm>
                <a:off x="4860474" y="2174046"/>
                <a:ext cx="182520" cy="16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48E451-6C43-4B9E-A4CD-A7962016E9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51834" y="2165406"/>
                  <a:ext cx="200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EDD690-F02F-4092-9C18-57BF18304057}"/>
                    </a:ext>
                  </a:extLst>
                </p14:cNvPr>
                <p14:cNvContentPartPr/>
                <p14:nvPr/>
              </p14:nvContentPartPr>
              <p14:xfrm>
                <a:off x="7016874" y="1418406"/>
                <a:ext cx="205200" cy="37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EDD690-F02F-4092-9C18-57BF183040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08234" y="1409406"/>
                  <a:ext cx="222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2B3EE3-BCD0-468D-8CE3-5707DD05AED5}"/>
                    </a:ext>
                  </a:extLst>
                </p14:cNvPr>
                <p14:cNvContentPartPr/>
                <p14:nvPr/>
              </p14:nvContentPartPr>
              <p14:xfrm>
                <a:off x="7227114" y="1312206"/>
                <a:ext cx="279000" cy="450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2B3EE3-BCD0-468D-8CE3-5707DD05AE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18114" y="1303206"/>
                  <a:ext cx="2966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3DB474-4566-4D1F-B5D7-E5ACB16D633B}"/>
                    </a:ext>
                  </a:extLst>
                </p14:cNvPr>
                <p14:cNvContentPartPr/>
                <p14:nvPr/>
              </p14:nvContentPartPr>
              <p14:xfrm>
                <a:off x="6992034" y="1633686"/>
                <a:ext cx="150840" cy="9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3DB474-4566-4D1F-B5D7-E5ACB16D63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83394" y="1624686"/>
                  <a:ext cx="168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95EFCF-6D9F-461C-B6A9-99BA045960AE}"/>
                    </a:ext>
                  </a:extLst>
                </p14:cNvPr>
                <p14:cNvContentPartPr/>
                <p14:nvPr/>
              </p14:nvContentPartPr>
              <p14:xfrm>
                <a:off x="7469754" y="1461606"/>
                <a:ext cx="88560" cy="163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95EFCF-6D9F-461C-B6A9-99BA045960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60754" y="1452606"/>
                  <a:ext cx="106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2D87A4-ADE3-4B02-A8E1-FFDC56666345}"/>
                    </a:ext>
                  </a:extLst>
                </p14:cNvPr>
                <p14:cNvContentPartPr/>
                <p14:nvPr/>
              </p14:nvContentPartPr>
              <p14:xfrm>
                <a:off x="7678914" y="1390326"/>
                <a:ext cx="75600" cy="185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2D87A4-ADE3-4B02-A8E1-FFDC566663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69914" y="1381686"/>
                  <a:ext cx="93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208C926-C2C2-4C5E-8072-535F8FEBCA71}"/>
                    </a:ext>
                  </a:extLst>
                </p14:cNvPr>
                <p14:cNvContentPartPr/>
                <p14:nvPr/>
              </p14:nvContentPartPr>
              <p14:xfrm>
                <a:off x="8097594" y="1292406"/>
                <a:ext cx="132480" cy="137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208C926-C2C2-4C5E-8072-535F8FEBCA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88954" y="1283406"/>
                  <a:ext cx="150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210368-84AF-4924-86D4-D6C0C497355F}"/>
                    </a:ext>
                  </a:extLst>
                </p14:cNvPr>
                <p14:cNvContentPartPr/>
                <p14:nvPr/>
              </p14:nvContentPartPr>
              <p14:xfrm>
                <a:off x="7919754" y="1307886"/>
                <a:ext cx="110520" cy="25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210368-84AF-4924-86D4-D6C0C49735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11114" y="1299246"/>
                  <a:ext cx="128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C93BB0-013A-467B-ADDA-9C6DCC328FAD}"/>
                    </a:ext>
                  </a:extLst>
                </p14:cNvPr>
                <p14:cNvContentPartPr/>
                <p14:nvPr/>
              </p14:nvContentPartPr>
              <p14:xfrm>
                <a:off x="8101554" y="1053366"/>
                <a:ext cx="379080" cy="564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C93BB0-013A-467B-ADDA-9C6DCC328F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92554" y="1044726"/>
                  <a:ext cx="396720" cy="58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ED27CE2-9A5A-4053-92ED-7A594FB39400}"/>
                  </a:ext>
                </a:extLst>
              </p14:cNvPr>
              <p14:cNvContentPartPr/>
              <p14:nvPr/>
            </p14:nvContentPartPr>
            <p14:xfrm>
              <a:off x="480714" y="4295166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ED27CE2-9A5A-4053-92ED-7A594FB3940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2074" y="428616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82210-6C50-4903-9200-ADAD684E080C}"/>
              </a:ext>
            </a:extLst>
          </p:cNvPr>
          <p:cNvGrpSpPr/>
          <p:nvPr/>
        </p:nvGrpSpPr>
        <p:grpSpPr>
          <a:xfrm>
            <a:off x="939714" y="1212846"/>
            <a:ext cx="425880" cy="520920"/>
            <a:chOff x="939714" y="1212846"/>
            <a:chExt cx="42588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384FB2-EF17-46E2-813F-7E2AD3ECFFAE}"/>
                    </a:ext>
                  </a:extLst>
                </p14:cNvPr>
                <p14:cNvContentPartPr/>
                <p14:nvPr/>
              </p14:nvContentPartPr>
              <p14:xfrm>
                <a:off x="939714" y="1232646"/>
                <a:ext cx="398160" cy="501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384FB2-EF17-46E2-813F-7E2AD3ECFF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1074" y="1223646"/>
                  <a:ext cx="4158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7CD9C8-60A2-4F57-94EE-52AE5BA17223}"/>
                    </a:ext>
                  </a:extLst>
                </p14:cNvPr>
                <p14:cNvContentPartPr/>
                <p14:nvPr/>
              </p14:nvContentPartPr>
              <p14:xfrm>
                <a:off x="1233834" y="1212846"/>
                <a:ext cx="131760" cy="114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7CD9C8-60A2-4F57-94EE-52AE5BA172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24834" y="1204206"/>
                  <a:ext cx="14940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4C450A-810E-45AA-93B6-50A2CE095C9D}"/>
              </a:ext>
            </a:extLst>
          </p:cNvPr>
          <p:cNvGrpSpPr/>
          <p:nvPr/>
        </p:nvGrpSpPr>
        <p:grpSpPr>
          <a:xfrm>
            <a:off x="7095714" y="3589566"/>
            <a:ext cx="2933640" cy="858600"/>
            <a:chOff x="7095714" y="3589566"/>
            <a:chExt cx="2933640" cy="8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75D42F-BC5E-4560-8BD0-7C08FF3A9984}"/>
                    </a:ext>
                  </a:extLst>
                </p14:cNvPr>
                <p14:cNvContentPartPr/>
                <p14:nvPr/>
              </p14:nvContentPartPr>
              <p14:xfrm>
                <a:off x="7095714" y="3589566"/>
                <a:ext cx="1284480" cy="858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75D42F-BC5E-4560-8BD0-7C08FF3A99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86714" y="3580566"/>
                  <a:ext cx="130212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CA8E10-68BA-4474-A897-EA8BE9D27595}"/>
                    </a:ext>
                  </a:extLst>
                </p14:cNvPr>
                <p14:cNvContentPartPr/>
                <p14:nvPr/>
              </p14:nvContentPartPr>
              <p14:xfrm>
                <a:off x="8184354" y="3670926"/>
                <a:ext cx="564480" cy="360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CA8E10-68BA-4474-A897-EA8BE9D275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75354" y="3661926"/>
                  <a:ext cx="5821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7F066ED-1FB9-465D-BEB2-0CAFEFEC28FB}"/>
                    </a:ext>
                  </a:extLst>
                </p14:cNvPr>
                <p14:cNvContentPartPr/>
                <p14:nvPr/>
              </p14:nvContentPartPr>
              <p14:xfrm>
                <a:off x="8920554" y="3949206"/>
                <a:ext cx="65520" cy="205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7F066ED-1FB9-465D-BEB2-0CAFEFEC28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11914" y="3940566"/>
                  <a:ext cx="83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4ED055-0D3F-43DE-A25A-1ABE051160D6}"/>
                    </a:ext>
                  </a:extLst>
                </p14:cNvPr>
                <p14:cNvContentPartPr/>
                <p14:nvPr/>
              </p14:nvContentPartPr>
              <p14:xfrm>
                <a:off x="9094434" y="3728886"/>
                <a:ext cx="14400" cy="32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84ED055-0D3F-43DE-A25A-1ABE051160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85434" y="3719886"/>
                  <a:ext cx="32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E8512E-0620-456E-909B-53641D3E54BA}"/>
                    </a:ext>
                  </a:extLst>
                </p14:cNvPr>
                <p14:cNvContentPartPr/>
                <p14:nvPr/>
              </p14:nvContentPartPr>
              <p14:xfrm>
                <a:off x="9060594" y="3768126"/>
                <a:ext cx="968760" cy="318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E8512E-0620-456E-909B-53641D3E54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51594" y="3759486"/>
                  <a:ext cx="98640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CCE28A-81C6-412E-BBE5-F550EB023B81}"/>
                  </a:ext>
                </a:extLst>
              </p14:cNvPr>
              <p14:cNvContentPartPr/>
              <p14:nvPr/>
            </p14:nvContentPartPr>
            <p14:xfrm>
              <a:off x="6904914" y="3220926"/>
              <a:ext cx="63000" cy="236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CCE28A-81C6-412E-BBE5-F550EB023B8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96274" y="3212286"/>
                <a:ext cx="80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A547AC-23CB-4A8F-ACF0-80F2B3F5CC59}"/>
                  </a:ext>
                </a:extLst>
              </p14:cNvPr>
              <p14:cNvContentPartPr/>
              <p14:nvPr/>
            </p14:nvContentPartPr>
            <p14:xfrm>
              <a:off x="9484314" y="3249006"/>
              <a:ext cx="7200" cy="225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A547AC-23CB-4A8F-ACF0-80F2B3F5CC5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75314" y="3240006"/>
                <a:ext cx="248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FF0DDA5-F8A4-4513-8BF0-03F2253B154B}"/>
              </a:ext>
            </a:extLst>
          </p:cNvPr>
          <p:cNvGrpSpPr/>
          <p:nvPr/>
        </p:nvGrpSpPr>
        <p:grpSpPr>
          <a:xfrm>
            <a:off x="1105674" y="4655166"/>
            <a:ext cx="474480" cy="630360"/>
            <a:chOff x="1105674" y="4655166"/>
            <a:chExt cx="4744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EAD4C5-1808-42D7-A92A-6199C29F375B}"/>
                    </a:ext>
                  </a:extLst>
                </p14:cNvPr>
                <p14:cNvContentPartPr/>
                <p14:nvPr/>
              </p14:nvContentPartPr>
              <p14:xfrm>
                <a:off x="1106034" y="5099046"/>
                <a:ext cx="23760" cy="126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EAD4C5-1808-42D7-A92A-6199C29F37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7394" y="5090406"/>
                  <a:ext cx="41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29463F-C673-416F-A71F-32E48503FA51}"/>
                    </a:ext>
                  </a:extLst>
                </p14:cNvPr>
                <p14:cNvContentPartPr/>
                <p14:nvPr/>
              </p14:nvContentPartPr>
              <p14:xfrm>
                <a:off x="1105674" y="4698006"/>
                <a:ext cx="54000" cy="587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29463F-C673-416F-A71F-32E48503FA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7034" y="4689366"/>
                  <a:ext cx="716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8673A9-2764-44E9-87D2-58851BF2114B}"/>
                    </a:ext>
                  </a:extLst>
                </p14:cNvPr>
                <p14:cNvContentPartPr/>
                <p14:nvPr/>
              </p14:nvContentPartPr>
              <p14:xfrm>
                <a:off x="1164714" y="4655166"/>
                <a:ext cx="415440" cy="50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8673A9-2764-44E9-87D2-58851BF2114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6074" y="4646526"/>
                  <a:ext cx="433080" cy="51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929A66F-465A-4269-86F1-CE35490BC67D}"/>
                  </a:ext>
                </a:extLst>
              </p14:cNvPr>
              <p14:cNvContentPartPr/>
              <p14:nvPr/>
            </p14:nvContentPartPr>
            <p14:xfrm>
              <a:off x="4816914" y="1134726"/>
              <a:ext cx="1708200" cy="2872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929A66F-465A-4269-86F1-CE35490BC67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07914" y="1125726"/>
                <a:ext cx="1725840" cy="28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28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AC52F9-EA47-433C-B3BD-B36243615C33}"/>
                  </a:ext>
                </a:extLst>
              </p14:cNvPr>
              <p14:cNvContentPartPr/>
              <p14:nvPr/>
            </p14:nvContentPartPr>
            <p14:xfrm>
              <a:off x="652074" y="654486"/>
              <a:ext cx="22680" cy="12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AC52F9-EA47-433C-B3BD-B36243615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34" y="645486"/>
                <a:ext cx="403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11CFA2-B77A-4B3B-9A9F-9D24A3424C38}"/>
                  </a:ext>
                </a:extLst>
              </p14:cNvPr>
              <p14:cNvContentPartPr/>
              <p14:nvPr/>
            </p14:nvContentPartPr>
            <p14:xfrm>
              <a:off x="505914" y="550086"/>
              <a:ext cx="323640" cy="53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11CFA2-B77A-4B3B-9A9F-9D24A3424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274" y="541446"/>
                <a:ext cx="34128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83F101E-128E-41F6-AEF2-93F9FCD443F0}"/>
              </a:ext>
            </a:extLst>
          </p:cNvPr>
          <p:cNvGrpSpPr/>
          <p:nvPr/>
        </p:nvGrpSpPr>
        <p:grpSpPr>
          <a:xfrm>
            <a:off x="1225554" y="485646"/>
            <a:ext cx="1977480" cy="1426320"/>
            <a:chOff x="1225554" y="485646"/>
            <a:chExt cx="1977480" cy="14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D44227-B210-48DB-8824-840556B55D84}"/>
                    </a:ext>
                  </a:extLst>
                </p14:cNvPr>
                <p14:cNvContentPartPr/>
                <p14:nvPr/>
              </p14:nvContentPartPr>
              <p14:xfrm>
                <a:off x="1225554" y="485646"/>
                <a:ext cx="873360" cy="39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D44227-B210-48DB-8824-840556B55D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6914" y="476646"/>
                  <a:ext cx="8910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F20D2A-FAC3-47AF-BD33-1F7232BE1F16}"/>
                    </a:ext>
                  </a:extLst>
                </p14:cNvPr>
                <p14:cNvContentPartPr/>
                <p14:nvPr/>
              </p14:nvContentPartPr>
              <p14:xfrm>
                <a:off x="2355954" y="662046"/>
                <a:ext cx="68760" cy="64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F20D2A-FAC3-47AF-BD33-1F7232BE1F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6954" y="653406"/>
                  <a:ext cx="864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FDF952-9767-4727-9BC0-332E2B87451E}"/>
                    </a:ext>
                  </a:extLst>
                </p14:cNvPr>
                <p14:cNvContentPartPr/>
                <p14:nvPr/>
              </p14:nvContentPartPr>
              <p14:xfrm>
                <a:off x="2349114" y="541086"/>
                <a:ext cx="594360" cy="629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FDF952-9767-4727-9BC0-332E2B8745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0474" y="532086"/>
                  <a:ext cx="6120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88F223-6E13-4696-848B-1DF092E1866F}"/>
                    </a:ext>
                  </a:extLst>
                </p14:cNvPr>
                <p14:cNvContentPartPr/>
                <p14:nvPr/>
              </p14:nvContentPartPr>
              <p14:xfrm>
                <a:off x="2854914" y="652686"/>
                <a:ext cx="158040" cy="6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88F223-6E13-4696-848B-1DF092E186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5914" y="643686"/>
                  <a:ext cx="17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7DD07B-68BB-4867-9FF3-1FB9215CD0A0}"/>
                    </a:ext>
                  </a:extLst>
                </p14:cNvPr>
                <p14:cNvContentPartPr/>
                <p14:nvPr/>
              </p14:nvContentPartPr>
              <p14:xfrm>
                <a:off x="1764114" y="1394646"/>
                <a:ext cx="286920" cy="42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7DD07B-68BB-4867-9FF3-1FB9215CD0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5474" y="1385646"/>
                  <a:ext cx="3045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C22B26-9CD4-40EF-B119-230759D1768A}"/>
                    </a:ext>
                  </a:extLst>
                </p14:cNvPr>
                <p14:cNvContentPartPr/>
                <p14:nvPr/>
              </p14:nvContentPartPr>
              <p14:xfrm>
                <a:off x="1950594" y="1622886"/>
                <a:ext cx="12600" cy="28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C22B26-9CD4-40EF-B119-230759D176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1594" y="1613886"/>
                  <a:ext cx="30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DBB34E-891F-4D0B-B4A5-09074B4F4754}"/>
                    </a:ext>
                  </a:extLst>
                </p14:cNvPr>
                <p14:cNvContentPartPr/>
                <p14:nvPr/>
              </p14:nvContentPartPr>
              <p14:xfrm>
                <a:off x="2228154" y="1378806"/>
                <a:ext cx="201600" cy="43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DBB34E-891F-4D0B-B4A5-09074B4F4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9514" y="1370166"/>
                  <a:ext cx="219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729A49-A5E6-4FF2-8E79-5196FDC9EBA6}"/>
                    </a:ext>
                  </a:extLst>
                </p14:cNvPr>
                <p14:cNvContentPartPr/>
                <p14:nvPr/>
              </p14:nvContentPartPr>
              <p14:xfrm>
                <a:off x="2589954" y="1299606"/>
                <a:ext cx="347040" cy="38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729A49-A5E6-4FF2-8E79-5196FDC9EB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314" y="1290966"/>
                  <a:ext cx="364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6C0874-BEBB-4348-BC0B-EBA3157D75F8}"/>
                    </a:ext>
                  </a:extLst>
                </p14:cNvPr>
                <p14:cNvContentPartPr/>
                <p14:nvPr/>
              </p14:nvContentPartPr>
              <p14:xfrm>
                <a:off x="3070914" y="1299966"/>
                <a:ext cx="132120" cy="30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6C0874-BEBB-4348-BC0B-EBA3157D75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2274" y="1291326"/>
                  <a:ext cx="14976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C51728-1BA7-4661-B16E-93135ED7A86D}"/>
              </a:ext>
            </a:extLst>
          </p:cNvPr>
          <p:cNvGrpSpPr/>
          <p:nvPr/>
        </p:nvGrpSpPr>
        <p:grpSpPr>
          <a:xfrm>
            <a:off x="3396354" y="190086"/>
            <a:ext cx="3741480" cy="1482840"/>
            <a:chOff x="3396354" y="190086"/>
            <a:chExt cx="3741480" cy="14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DFD94D-FD49-4544-96BC-2F67DDF567B8}"/>
                    </a:ext>
                  </a:extLst>
                </p14:cNvPr>
                <p14:cNvContentPartPr/>
                <p14:nvPr/>
              </p14:nvContentPartPr>
              <p14:xfrm>
                <a:off x="3396354" y="452526"/>
                <a:ext cx="95724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DFD94D-FD49-4544-96BC-2F67DDF567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7714" y="443526"/>
                  <a:ext cx="97488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E9001A-1172-4850-9451-8F3120E9AE73}"/>
                    </a:ext>
                  </a:extLst>
                </p14:cNvPr>
                <p14:cNvContentPartPr/>
                <p14:nvPr/>
              </p14:nvContentPartPr>
              <p14:xfrm>
                <a:off x="4473114" y="344526"/>
                <a:ext cx="162720" cy="56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E9001A-1172-4850-9451-8F3120E9AE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4474" y="335886"/>
                  <a:ext cx="1803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08356A-1E4B-4E3E-8D3A-FE58745EACA6}"/>
                    </a:ext>
                  </a:extLst>
                </p14:cNvPr>
                <p14:cNvContentPartPr/>
                <p14:nvPr/>
              </p14:nvContentPartPr>
              <p14:xfrm>
                <a:off x="4477434" y="570966"/>
                <a:ext cx="318240" cy="12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08356A-1E4B-4E3E-8D3A-FE58745EAC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8434" y="562326"/>
                  <a:ext cx="335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599421-50F3-4BD6-AF14-E9A4FBF1BC4E}"/>
                    </a:ext>
                  </a:extLst>
                </p14:cNvPr>
                <p14:cNvContentPartPr/>
                <p14:nvPr/>
              </p14:nvContentPartPr>
              <p14:xfrm>
                <a:off x="4690554" y="515166"/>
                <a:ext cx="1080" cy="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599421-50F3-4BD6-AF14-E9A4FBF1BC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81554" y="506526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59BD20-573B-4005-805A-F0882C48ECEE}"/>
                    </a:ext>
                  </a:extLst>
                </p14:cNvPr>
                <p14:cNvContentPartPr/>
                <p14:nvPr/>
              </p14:nvContentPartPr>
              <p14:xfrm>
                <a:off x="4808994" y="474846"/>
                <a:ext cx="789120" cy="55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59BD20-573B-4005-805A-F0882C48EC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00354" y="465846"/>
                  <a:ext cx="8067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9F4036-8D21-4CC4-AFE6-AFBBD8CCA1C4}"/>
                    </a:ext>
                  </a:extLst>
                </p14:cNvPr>
                <p14:cNvContentPartPr/>
                <p14:nvPr/>
              </p14:nvContentPartPr>
              <p14:xfrm>
                <a:off x="5697474" y="532446"/>
                <a:ext cx="43920" cy="64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9F4036-8D21-4CC4-AFE6-AFBBD8CCA1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88474" y="523446"/>
                  <a:ext cx="615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BF6B73-F7EA-49B9-916F-B60F146BB1F8}"/>
                    </a:ext>
                  </a:extLst>
                </p14:cNvPr>
                <p14:cNvContentPartPr/>
                <p14:nvPr/>
              </p14:nvContentPartPr>
              <p14:xfrm>
                <a:off x="5630154" y="528486"/>
                <a:ext cx="204840" cy="14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BF6B73-F7EA-49B9-916F-B60F146BB1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21154" y="519846"/>
                  <a:ext cx="222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454332-49DC-4702-AC01-A05FCB3F8AD2}"/>
                    </a:ext>
                  </a:extLst>
                </p14:cNvPr>
                <p14:cNvContentPartPr/>
                <p14:nvPr/>
              </p14:nvContentPartPr>
              <p14:xfrm>
                <a:off x="6028674" y="412206"/>
                <a:ext cx="218160" cy="228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454332-49DC-4702-AC01-A05FCB3F8A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20034" y="403206"/>
                  <a:ext cx="2358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C79141-B1DA-4ACB-A6AE-CA3B8C4046C2}"/>
                    </a:ext>
                  </a:extLst>
                </p14:cNvPr>
                <p14:cNvContentPartPr/>
                <p14:nvPr/>
              </p14:nvContentPartPr>
              <p14:xfrm>
                <a:off x="6344394" y="469086"/>
                <a:ext cx="254160" cy="151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C79141-B1DA-4ACB-A6AE-CA3B8C4046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5754" y="460446"/>
                  <a:ext cx="271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A8D19C-027B-4517-99C7-43E04736AF63}"/>
                    </a:ext>
                  </a:extLst>
                </p14:cNvPr>
                <p14:cNvContentPartPr/>
                <p14:nvPr/>
              </p14:nvContentPartPr>
              <p14:xfrm>
                <a:off x="6583434" y="190086"/>
                <a:ext cx="145800" cy="36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A8D19C-027B-4517-99C7-43E04736AF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794" y="181086"/>
                  <a:ext cx="163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1F5BDA-B55D-4F1F-8962-21162A7FD20A}"/>
                    </a:ext>
                  </a:extLst>
                </p14:cNvPr>
                <p14:cNvContentPartPr/>
                <p14:nvPr/>
              </p14:nvContentPartPr>
              <p14:xfrm>
                <a:off x="3498234" y="1497966"/>
                <a:ext cx="541080" cy="3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1F5BDA-B55D-4F1F-8962-21162A7FD2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89594" y="1489326"/>
                  <a:ext cx="558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1A5301-20BA-4E8E-A188-4E60FEA72829}"/>
                    </a:ext>
                  </a:extLst>
                </p14:cNvPr>
                <p14:cNvContentPartPr/>
                <p14:nvPr/>
              </p14:nvContentPartPr>
              <p14:xfrm>
                <a:off x="3944274" y="1406526"/>
                <a:ext cx="250200" cy="21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1A5301-20BA-4E8E-A188-4E60FEA728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35274" y="1397526"/>
                  <a:ext cx="267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D30521-BA89-4D30-A601-5353E419549E}"/>
                    </a:ext>
                  </a:extLst>
                </p14:cNvPr>
                <p14:cNvContentPartPr/>
                <p14:nvPr/>
              </p14:nvContentPartPr>
              <p14:xfrm>
                <a:off x="4330914" y="1297806"/>
                <a:ext cx="336960" cy="304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D30521-BA89-4D30-A601-5353E41954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22274" y="1288806"/>
                  <a:ext cx="354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946709-4BA0-4973-942E-D04B8A014C29}"/>
                    </a:ext>
                  </a:extLst>
                </p14:cNvPr>
                <p14:cNvContentPartPr/>
                <p14:nvPr/>
              </p14:nvContentPartPr>
              <p14:xfrm>
                <a:off x="4053714" y="1146606"/>
                <a:ext cx="234720" cy="526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946709-4BA0-4973-942E-D04B8A014C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44714" y="1137606"/>
                  <a:ext cx="2523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D422D8-B3A2-4BF3-A043-4BB69230304F}"/>
                    </a:ext>
                  </a:extLst>
                </p14:cNvPr>
                <p14:cNvContentPartPr/>
                <p14:nvPr/>
              </p14:nvContentPartPr>
              <p14:xfrm>
                <a:off x="4714314" y="1264686"/>
                <a:ext cx="186840" cy="28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D422D8-B3A2-4BF3-A043-4BB6923030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05314" y="1256046"/>
                  <a:ext cx="204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9328F4-1B8E-4B9A-8D9A-9177240028E3}"/>
                    </a:ext>
                  </a:extLst>
                </p14:cNvPr>
                <p14:cNvContentPartPr/>
                <p14:nvPr/>
              </p14:nvContentPartPr>
              <p14:xfrm>
                <a:off x="5013834" y="1319766"/>
                <a:ext cx="28080" cy="267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9328F4-1B8E-4B9A-8D9A-9177240028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5194" y="1311126"/>
                  <a:ext cx="45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58C376-36BE-4A8F-8929-1DD73DF9244D}"/>
                    </a:ext>
                  </a:extLst>
                </p14:cNvPr>
                <p14:cNvContentPartPr/>
                <p14:nvPr/>
              </p14:nvContentPartPr>
              <p14:xfrm>
                <a:off x="5156394" y="1303926"/>
                <a:ext cx="187200" cy="28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58C376-36BE-4A8F-8929-1DD73DF924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7754" y="1294926"/>
                  <a:ext cx="204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115A84-A0D7-4BAF-9EF2-370F9733F415}"/>
                    </a:ext>
                  </a:extLst>
                </p14:cNvPr>
                <p14:cNvContentPartPr/>
                <p14:nvPr/>
              </p14:nvContentPartPr>
              <p14:xfrm>
                <a:off x="5373834" y="1356126"/>
                <a:ext cx="87480" cy="173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B115A84-A0D7-4BAF-9EF2-370F9733F4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64834" y="1347126"/>
                  <a:ext cx="105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AA4333-FC1C-4031-AB14-0F44655FCE50}"/>
                    </a:ext>
                  </a:extLst>
                </p14:cNvPr>
                <p14:cNvContentPartPr/>
                <p14:nvPr/>
              </p14:nvContentPartPr>
              <p14:xfrm>
                <a:off x="5401194" y="1391046"/>
                <a:ext cx="85680" cy="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AA4333-FC1C-4031-AB14-0F44655FCE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2554" y="1382406"/>
                  <a:ext cx="103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BAF589-77A0-42AF-B220-CA6C837003CB}"/>
                    </a:ext>
                  </a:extLst>
                </p14:cNvPr>
                <p14:cNvContentPartPr/>
                <p14:nvPr/>
              </p14:nvContentPartPr>
              <p14:xfrm>
                <a:off x="5523954" y="1237686"/>
                <a:ext cx="369360" cy="32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BAF589-77A0-42AF-B220-CA6C837003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14954" y="1229046"/>
                  <a:ext cx="387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0B1B19-287F-446E-869E-E6D059FA0B54}"/>
                    </a:ext>
                  </a:extLst>
                </p14:cNvPr>
                <p14:cNvContentPartPr/>
                <p14:nvPr/>
              </p14:nvContentPartPr>
              <p14:xfrm>
                <a:off x="6036234" y="1248486"/>
                <a:ext cx="985680" cy="154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0B1B19-287F-446E-869E-E6D059FA0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7234" y="1239846"/>
                  <a:ext cx="1003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ADEB24-6E10-4879-9084-1AF898DCE8AF}"/>
                    </a:ext>
                  </a:extLst>
                </p14:cNvPr>
                <p14:cNvContentPartPr/>
                <p14:nvPr/>
              </p14:nvContentPartPr>
              <p14:xfrm>
                <a:off x="6820674" y="1158486"/>
                <a:ext cx="317160" cy="245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ADEB24-6E10-4879-9084-1AF898DCE8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11674" y="1149486"/>
                  <a:ext cx="334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9B3906-FA83-4244-9420-8DFE426A45EA}"/>
                    </a:ext>
                  </a:extLst>
                </p14:cNvPr>
                <p14:cNvContentPartPr/>
                <p14:nvPr/>
              </p14:nvContentPartPr>
              <p14:xfrm>
                <a:off x="6241794" y="776166"/>
                <a:ext cx="69840" cy="312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9B3906-FA83-4244-9420-8DFE426A45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33154" y="767526"/>
                  <a:ext cx="874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66F6F7-96B0-4EB8-8662-9CEA74533E45}"/>
                    </a:ext>
                  </a:extLst>
                </p14:cNvPr>
                <p14:cNvContentPartPr/>
                <p14:nvPr/>
              </p14:nvContentPartPr>
              <p14:xfrm>
                <a:off x="6198234" y="771846"/>
                <a:ext cx="345240" cy="23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66F6F7-96B0-4EB8-8662-9CEA74533E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89594" y="762846"/>
                  <a:ext cx="3628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2074293-AC8F-4AC1-BCB5-A1BCA5D5F1D7}"/>
                  </a:ext>
                </a:extLst>
              </p14:cNvPr>
              <p14:cNvContentPartPr/>
              <p14:nvPr/>
            </p14:nvContentPartPr>
            <p14:xfrm>
              <a:off x="9064914" y="815766"/>
              <a:ext cx="90720" cy="477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2074293-AC8F-4AC1-BCB5-A1BCA5D5F1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55914" y="806766"/>
                <a:ext cx="108360" cy="4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618995CA-0516-44A5-9B30-70E99D1A7C84}"/>
              </a:ext>
            </a:extLst>
          </p:cNvPr>
          <p:cNvGrpSpPr/>
          <p:nvPr/>
        </p:nvGrpSpPr>
        <p:grpSpPr>
          <a:xfrm>
            <a:off x="7295154" y="835206"/>
            <a:ext cx="1264680" cy="674640"/>
            <a:chOff x="7295154" y="835206"/>
            <a:chExt cx="126468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56AB18-7FB0-4413-A2A6-D7012DB279F8}"/>
                    </a:ext>
                  </a:extLst>
                </p14:cNvPr>
                <p14:cNvContentPartPr/>
                <p14:nvPr/>
              </p14:nvContentPartPr>
              <p14:xfrm>
                <a:off x="7469754" y="1012686"/>
                <a:ext cx="70560" cy="224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56AB18-7FB0-4413-A2A6-D7012DB279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60754" y="1004046"/>
                  <a:ext cx="8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58536A-FCBB-441E-9FD8-1ABB1DDA42A8}"/>
                    </a:ext>
                  </a:extLst>
                </p14:cNvPr>
                <p14:cNvContentPartPr/>
                <p14:nvPr/>
              </p14:nvContentPartPr>
              <p14:xfrm>
                <a:off x="7691154" y="1240926"/>
                <a:ext cx="27720" cy="6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58536A-FCBB-441E-9FD8-1ABB1DDA42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82514" y="1232286"/>
                  <a:ext cx="45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AA8F8A-1CF2-4179-BC4C-53390222178E}"/>
                    </a:ext>
                  </a:extLst>
                </p14:cNvPr>
                <p14:cNvContentPartPr/>
                <p14:nvPr/>
              </p14:nvContentPartPr>
              <p14:xfrm>
                <a:off x="7844154" y="1012686"/>
                <a:ext cx="4320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AA8F8A-1CF2-4179-BC4C-5339022217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35514" y="1004046"/>
                  <a:ext cx="60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4E6D98-3074-41FC-A083-354A7F451334}"/>
                    </a:ext>
                  </a:extLst>
                </p14:cNvPr>
                <p14:cNvContentPartPr/>
                <p14:nvPr/>
              </p14:nvContentPartPr>
              <p14:xfrm>
                <a:off x="8065914" y="1107006"/>
                <a:ext cx="10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4E6D98-3074-41FC-A083-354A7F4513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57274" y="1098366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7BA039-1657-49CA-817E-BA8D7BBAFA74}"/>
                    </a:ext>
                  </a:extLst>
                </p14:cNvPr>
                <p14:cNvContentPartPr/>
                <p14:nvPr/>
              </p14:nvContentPartPr>
              <p14:xfrm>
                <a:off x="8208114" y="109512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7BA039-1657-49CA-817E-BA8D7BBAFA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99474" y="10864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54A707-D178-471F-A51F-10D217C8E79F}"/>
                    </a:ext>
                  </a:extLst>
                </p14:cNvPr>
                <p14:cNvContentPartPr/>
                <p14:nvPr/>
              </p14:nvContentPartPr>
              <p14:xfrm>
                <a:off x="8279034" y="996846"/>
                <a:ext cx="152640" cy="142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54A707-D178-471F-A51F-10D217C8E7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0394" y="987846"/>
                  <a:ext cx="170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0A58EA-7F0E-4084-97C7-8276C3400DB3}"/>
                    </a:ext>
                  </a:extLst>
                </p14:cNvPr>
                <p14:cNvContentPartPr/>
                <p14:nvPr/>
              </p14:nvContentPartPr>
              <p14:xfrm>
                <a:off x="8547234" y="1119246"/>
                <a:ext cx="12600" cy="8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0A58EA-7F0E-4084-97C7-8276C3400D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38234" y="1110246"/>
                  <a:ext cx="30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0D6426-9E64-4513-9C11-7C520B38086B}"/>
                    </a:ext>
                  </a:extLst>
                </p14:cNvPr>
                <p14:cNvContentPartPr/>
                <p14:nvPr/>
              </p14:nvContentPartPr>
              <p14:xfrm>
                <a:off x="7295154" y="835206"/>
                <a:ext cx="52920" cy="67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0D6426-9E64-4513-9C11-7C520B3808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86154" y="826566"/>
                  <a:ext cx="70560" cy="69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20B4CA-1E06-47B7-8DF7-17CAB2EC711B}"/>
              </a:ext>
            </a:extLst>
          </p:cNvPr>
          <p:cNvGrpSpPr/>
          <p:nvPr/>
        </p:nvGrpSpPr>
        <p:grpSpPr>
          <a:xfrm>
            <a:off x="1934754" y="2128686"/>
            <a:ext cx="3826440" cy="1810080"/>
            <a:chOff x="1934754" y="2128686"/>
            <a:chExt cx="3826440" cy="18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16E44E-1A13-4460-A5D1-F9F1D597D35A}"/>
                    </a:ext>
                  </a:extLst>
                </p14:cNvPr>
                <p14:cNvContentPartPr/>
                <p14:nvPr/>
              </p14:nvContentPartPr>
              <p14:xfrm>
                <a:off x="1934754" y="2555286"/>
                <a:ext cx="549360" cy="33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16E44E-1A13-4460-A5D1-F9F1D597D3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26114" y="2546286"/>
                  <a:ext cx="567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6366D0-5612-40EB-B65A-07190F12C780}"/>
                    </a:ext>
                  </a:extLst>
                </p14:cNvPr>
                <p14:cNvContentPartPr/>
                <p14:nvPr/>
              </p14:nvContentPartPr>
              <p14:xfrm>
                <a:off x="2677794" y="2433966"/>
                <a:ext cx="246240" cy="261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6366D0-5612-40EB-B65A-07190F12C7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69154" y="2425326"/>
                  <a:ext cx="263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73B5B7-D10E-405C-A2DC-B3C6B3433497}"/>
                    </a:ext>
                  </a:extLst>
                </p14:cNvPr>
                <p14:cNvContentPartPr/>
                <p14:nvPr/>
              </p14:nvContentPartPr>
              <p14:xfrm>
                <a:off x="2724594" y="2571486"/>
                <a:ext cx="156600" cy="67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73B5B7-D10E-405C-A2DC-B3C6B34334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15954" y="2562846"/>
                  <a:ext cx="174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3A3C44-D6BB-42CC-9C2D-6E4535029263}"/>
                    </a:ext>
                  </a:extLst>
                </p14:cNvPr>
                <p14:cNvContentPartPr/>
                <p14:nvPr/>
              </p14:nvContentPartPr>
              <p14:xfrm>
                <a:off x="3043914" y="2437566"/>
                <a:ext cx="630000" cy="27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3A3C44-D6BB-42CC-9C2D-6E45350292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35274" y="2428926"/>
                  <a:ext cx="647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D2829B-D4C3-48A5-A800-BA07E5A151AC}"/>
                    </a:ext>
                  </a:extLst>
                </p14:cNvPr>
                <p14:cNvContentPartPr/>
                <p14:nvPr/>
              </p14:nvContentPartPr>
              <p14:xfrm>
                <a:off x="4348914" y="2382846"/>
                <a:ext cx="10800" cy="416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D2829B-D4C3-48A5-A800-BA07E5A151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0274" y="2373846"/>
                  <a:ext cx="284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2B4E52-5927-45D3-A1BA-89D4E1015703}"/>
                    </a:ext>
                  </a:extLst>
                </p14:cNvPr>
                <p14:cNvContentPartPr/>
                <p14:nvPr/>
              </p14:nvContentPartPr>
              <p14:xfrm>
                <a:off x="4586154" y="2355126"/>
                <a:ext cx="121680" cy="371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2B4E52-5927-45D3-A1BA-89D4E10157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77514" y="2346486"/>
                  <a:ext cx="139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171354-87D7-43E0-A6C1-6FA96D3435E4}"/>
                    </a:ext>
                  </a:extLst>
                </p14:cNvPr>
                <p14:cNvContentPartPr/>
                <p14:nvPr/>
              </p14:nvContentPartPr>
              <p14:xfrm>
                <a:off x="4870914" y="2291766"/>
                <a:ext cx="205200" cy="421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171354-87D7-43E0-A6C1-6FA96D3435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62274" y="2283126"/>
                  <a:ext cx="222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ED6AB1A-86A6-4F65-B3AB-EC05E4B7BB49}"/>
                    </a:ext>
                  </a:extLst>
                </p14:cNvPr>
                <p14:cNvContentPartPr/>
                <p14:nvPr/>
              </p14:nvContentPartPr>
              <p14:xfrm>
                <a:off x="2152194" y="3453486"/>
                <a:ext cx="150120" cy="485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ED6AB1A-86A6-4F65-B3AB-EC05E4B7BB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3194" y="3444486"/>
                  <a:ext cx="1677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4B2D3C-6EC7-4C92-ADA3-4B71F9445421}"/>
                    </a:ext>
                  </a:extLst>
                </p14:cNvPr>
                <p14:cNvContentPartPr/>
                <p14:nvPr/>
              </p14:nvContentPartPr>
              <p14:xfrm>
                <a:off x="2124114" y="3448446"/>
                <a:ext cx="897840" cy="29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4B2D3C-6EC7-4C92-ADA3-4B71F94454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15114" y="3439806"/>
                  <a:ext cx="915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DAC30F-15CC-4615-AA70-F5822D46041F}"/>
                    </a:ext>
                  </a:extLst>
                </p14:cNvPr>
                <p14:cNvContentPartPr/>
                <p14:nvPr/>
              </p14:nvContentPartPr>
              <p14:xfrm>
                <a:off x="3144714" y="3339006"/>
                <a:ext cx="457920" cy="363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DAC30F-15CC-4615-AA70-F5822D4604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36074" y="3330006"/>
                  <a:ext cx="475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558FEA-EB99-465D-BD8F-DC5C8A2E58DB}"/>
                    </a:ext>
                  </a:extLst>
                </p14:cNvPr>
                <p14:cNvContentPartPr/>
                <p14:nvPr/>
              </p14:nvContentPartPr>
              <p14:xfrm>
                <a:off x="4392114" y="3160806"/>
                <a:ext cx="243720" cy="347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558FEA-EB99-465D-BD8F-DC5C8A2E58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83474" y="3151806"/>
                  <a:ext cx="261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6996F1-052D-4353-9D91-1CBE236CC7E2}"/>
                    </a:ext>
                  </a:extLst>
                </p14:cNvPr>
                <p14:cNvContentPartPr/>
                <p14:nvPr/>
              </p14:nvContentPartPr>
              <p14:xfrm>
                <a:off x="4764714" y="3108966"/>
                <a:ext cx="443880" cy="424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6996F1-052D-4353-9D91-1CBE236CC7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6074" y="3100326"/>
                  <a:ext cx="4615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BFD8B-D5E2-42D8-8440-9FEF00763D3D}"/>
                    </a:ext>
                  </a:extLst>
                </p14:cNvPr>
                <p14:cNvContentPartPr/>
                <p14:nvPr/>
              </p14:nvContentPartPr>
              <p14:xfrm>
                <a:off x="4038594" y="2331366"/>
                <a:ext cx="91440" cy="40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BFD8B-D5E2-42D8-8440-9FEF00763D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29954" y="2322366"/>
                  <a:ext cx="109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CA1487B-73B0-4265-BC79-59F8376CBD52}"/>
                    </a:ext>
                  </a:extLst>
                </p14:cNvPr>
                <p14:cNvContentPartPr/>
                <p14:nvPr/>
              </p14:nvContentPartPr>
              <p14:xfrm>
                <a:off x="3863274" y="2445486"/>
                <a:ext cx="333720" cy="1014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CA1487B-73B0-4265-BC79-59F8376CBD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54634" y="2436486"/>
                  <a:ext cx="35136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6CDB23-4BC7-42D8-80BB-39E1093D4349}"/>
                    </a:ext>
                  </a:extLst>
                </p14:cNvPr>
                <p14:cNvContentPartPr/>
                <p14:nvPr/>
              </p14:nvContentPartPr>
              <p14:xfrm>
                <a:off x="5244954" y="2128686"/>
                <a:ext cx="516240" cy="1198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6CDB23-4BC7-42D8-80BB-39E1093D43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35954" y="2119686"/>
                  <a:ext cx="533880" cy="12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AA29C90-9539-4BB9-9A6D-AB7620CE3A7B}"/>
              </a:ext>
            </a:extLst>
          </p:cNvPr>
          <p:cNvGrpSpPr/>
          <p:nvPr/>
        </p:nvGrpSpPr>
        <p:grpSpPr>
          <a:xfrm>
            <a:off x="408354" y="4378686"/>
            <a:ext cx="378360" cy="590760"/>
            <a:chOff x="408354" y="4378686"/>
            <a:chExt cx="37836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0F1FB2-051E-4C6D-86AB-825A9A7395CA}"/>
                    </a:ext>
                  </a:extLst>
                </p14:cNvPr>
                <p14:cNvContentPartPr/>
                <p14:nvPr/>
              </p14:nvContentPartPr>
              <p14:xfrm>
                <a:off x="529674" y="4509726"/>
                <a:ext cx="257040" cy="244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0F1FB2-051E-4C6D-86AB-825A9A7395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1034" y="4501086"/>
                  <a:ext cx="274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05511C-C903-40BC-B0D1-3E62F8D1A133}"/>
                    </a:ext>
                  </a:extLst>
                </p14:cNvPr>
                <p14:cNvContentPartPr/>
                <p14:nvPr/>
              </p14:nvContentPartPr>
              <p14:xfrm>
                <a:off x="408354" y="4378686"/>
                <a:ext cx="329400" cy="590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05511C-C903-40BC-B0D1-3E62F8D1A1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9714" y="4369686"/>
                  <a:ext cx="347040" cy="60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617745-9FAE-423D-BACD-528EB8A08417}"/>
              </a:ext>
            </a:extLst>
          </p:cNvPr>
          <p:cNvGrpSpPr/>
          <p:nvPr/>
        </p:nvGrpSpPr>
        <p:grpSpPr>
          <a:xfrm>
            <a:off x="1295394" y="4192926"/>
            <a:ext cx="2768400" cy="628560"/>
            <a:chOff x="1295394" y="4192926"/>
            <a:chExt cx="276840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7F6CAD-F877-4CA8-892A-75BCD77D6053}"/>
                    </a:ext>
                  </a:extLst>
                </p14:cNvPr>
                <p14:cNvContentPartPr/>
                <p14:nvPr/>
              </p14:nvContentPartPr>
              <p14:xfrm>
                <a:off x="1295394" y="4772526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7F6CAD-F877-4CA8-892A-75BCD77D60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86754" y="4763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68D3342-A41D-4859-9C0D-85991FA3BC19}"/>
                    </a:ext>
                  </a:extLst>
                </p14:cNvPr>
                <p14:cNvContentPartPr/>
                <p14:nvPr/>
              </p14:nvContentPartPr>
              <p14:xfrm>
                <a:off x="1334994" y="4761726"/>
                <a:ext cx="9720" cy="2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68D3342-A41D-4859-9C0D-85991FA3BC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25994" y="4753086"/>
                  <a:ext cx="27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20DA62-EE2E-4A37-8A19-283078D09E01}"/>
                    </a:ext>
                  </a:extLst>
                </p14:cNvPr>
                <p14:cNvContentPartPr/>
                <p14:nvPr/>
              </p14:nvContentPartPr>
              <p14:xfrm>
                <a:off x="1318794" y="4377246"/>
                <a:ext cx="1084680" cy="439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20DA62-EE2E-4A37-8A19-283078D09E0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310154" y="4368246"/>
                  <a:ext cx="11023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8354C7-9CAD-46F9-8571-69C412895BE0}"/>
                    </a:ext>
                  </a:extLst>
                </p14:cNvPr>
                <p14:cNvContentPartPr/>
                <p14:nvPr/>
              </p14:nvContentPartPr>
              <p14:xfrm>
                <a:off x="2562234" y="4501806"/>
                <a:ext cx="669240" cy="109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8354C7-9CAD-46F9-8571-69C412895BE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53594" y="4492806"/>
                  <a:ext cx="686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C1C72E5-77C5-470E-8BCA-BA7E9E93546A}"/>
                    </a:ext>
                  </a:extLst>
                </p14:cNvPr>
                <p14:cNvContentPartPr/>
                <p14:nvPr/>
              </p14:nvContentPartPr>
              <p14:xfrm>
                <a:off x="3091794" y="4378686"/>
                <a:ext cx="320400" cy="442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C1C72E5-77C5-470E-8BCA-BA7E9E93546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082794" y="4369686"/>
                  <a:ext cx="3380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5F3B19-216B-4DED-BE5A-8EA6A4FB1D38}"/>
                    </a:ext>
                  </a:extLst>
                </p14:cNvPr>
                <p14:cNvContentPartPr/>
                <p14:nvPr/>
              </p14:nvContentPartPr>
              <p14:xfrm>
                <a:off x="3142554" y="4386606"/>
                <a:ext cx="47880" cy="342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5F3B19-216B-4DED-BE5A-8EA6A4FB1D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33914" y="4377606"/>
                  <a:ext cx="655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BF73E4-40A5-4DFF-AA1C-94B183EC530E}"/>
                    </a:ext>
                  </a:extLst>
                </p14:cNvPr>
                <p14:cNvContentPartPr/>
                <p14:nvPr/>
              </p14:nvContentPartPr>
              <p14:xfrm>
                <a:off x="3687594" y="4221006"/>
                <a:ext cx="111960" cy="530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BF73E4-40A5-4DFF-AA1C-94B183EC530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78594" y="4212366"/>
                  <a:ext cx="1296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524C0EB-DBDA-47F7-967A-0195BB351702}"/>
                    </a:ext>
                  </a:extLst>
                </p14:cNvPr>
                <p14:cNvContentPartPr/>
                <p14:nvPr/>
              </p14:nvContentPartPr>
              <p14:xfrm>
                <a:off x="3628554" y="4192926"/>
                <a:ext cx="435240" cy="40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524C0EB-DBDA-47F7-967A-0195BB35170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19914" y="4184286"/>
                  <a:ext cx="452880" cy="42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07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0759AD-2251-4DE1-AABA-74D796BF04E4}"/>
                  </a:ext>
                </a:extLst>
              </p14:cNvPr>
              <p14:cNvContentPartPr/>
              <p14:nvPr/>
            </p14:nvContentPartPr>
            <p14:xfrm>
              <a:off x="703554" y="398526"/>
              <a:ext cx="28440" cy="40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0759AD-2251-4DE1-AABA-74D796BF0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554" y="389886"/>
                <a:ext cx="460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1E1087-2366-45A9-B6F2-4C4084CB0C72}"/>
                  </a:ext>
                </a:extLst>
              </p14:cNvPr>
              <p14:cNvContentPartPr/>
              <p14:nvPr/>
            </p14:nvContentPartPr>
            <p14:xfrm>
              <a:off x="1007394" y="69372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1E1087-2366-45A9-B6F2-4C4084CB0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394" y="68508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34D45B5-1232-440C-BB3F-044E918C402C}"/>
              </a:ext>
            </a:extLst>
          </p:cNvPr>
          <p:cNvGrpSpPr/>
          <p:nvPr/>
        </p:nvGrpSpPr>
        <p:grpSpPr>
          <a:xfrm>
            <a:off x="1358394" y="366486"/>
            <a:ext cx="1418760" cy="907920"/>
            <a:chOff x="1358394" y="366486"/>
            <a:chExt cx="1418760" cy="9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4212DE-9A6D-4979-82C9-509B92E085E0}"/>
                    </a:ext>
                  </a:extLst>
                </p14:cNvPr>
                <p14:cNvContentPartPr/>
                <p14:nvPr/>
              </p14:nvContentPartPr>
              <p14:xfrm>
                <a:off x="1516434" y="371166"/>
                <a:ext cx="43920" cy="40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4212DE-9A6D-4979-82C9-509B92E085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7794" y="362166"/>
                  <a:ext cx="61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FB9344-594E-43A9-B2AE-EB644DFF39D7}"/>
                    </a:ext>
                  </a:extLst>
                </p14:cNvPr>
                <p14:cNvContentPartPr/>
                <p14:nvPr/>
              </p14:nvContentPartPr>
              <p14:xfrm>
                <a:off x="1358394" y="366486"/>
                <a:ext cx="522000" cy="23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FB9344-594E-43A9-B2AE-EB644DFF39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9394" y="357846"/>
                  <a:ext cx="539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5A1460-F0E7-43C8-9667-86CF9757EBCE}"/>
                    </a:ext>
                  </a:extLst>
                </p14:cNvPr>
                <p14:cNvContentPartPr/>
                <p14:nvPr/>
              </p14:nvContentPartPr>
              <p14:xfrm>
                <a:off x="1626954" y="567726"/>
                <a:ext cx="254520" cy="24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5A1460-F0E7-43C8-9667-86CF9757EB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7954" y="559086"/>
                  <a:ext cx="272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F6DE0E-F17E-46B3-A76C-86C7CC1038F9}"/>
                    </a:ext>
                  </a:extLst>
                </p14:cNvPr>
                <p14:cNvContentPartPr/>
                <p14:nvPr/>
              </p14:nvContentPartPr>
              <p14:xfrm>
                <a:off x="2057154" y="526686"/>
                <a:ext cx="720000" cy="74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F6DE0E-F17E-46B3-A76C-86C7CC1038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8514" y="518046"/>
                  <a:ext cx="73764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FD7C34-5F15-48F4-8608-C6520B8A4B20}"/>
              </a:ext>
            </a:extLst>
          </p:cNvPr>
          <p:cNvGrpSpPr/>
          <p:nvPr/>
        </p:nvGrpSpPr>
        <p:grpSpPr>
          <a:xfrm>
            <a:off x="3166314" y="288366"/>
            <a:ext cx="1144800" cy="972720"/>
            <a:chOff x="3166314" y="288366"/>
            <a:chExt cx="1144800" cy="9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561510-2D27-433D-AAE1-12AD277BFCBC}"/>
                    </a:ext>
                  </a:extLst>
                </p14:cNvPr>
                <p14:cNvContentPartPr/>
                <p14:nvPr/>
              </p14:nvContentPartPr>
              <p14:xfrm>
                <a:off x="3205914" y="288366"/>
                <a:ext cx="270720" cy="72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561510-2D27-433D-AAE1-12AD277BFC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6914" y="279366"/>
                  <a:ext cx="28836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0EA595-D0A2-4AB1-815E-E60B31D97F5D}"/>
                    </a:ext>
                  </a:extLst>
                </p14:cNvPr>
                <p14:cNvContentPartPr/>
                <p14:nvPr/>
              </p14:nvContentPartPr>
              <p14:xfrm>
                <a:off x="3166314" y="649806"/>
                <a:ext cx="478800" cy="14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0EA595-D0A2-4AB1-815E-E60B31D97F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7674" y="641166"/>
                  <a:ext cx="496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5661DB-1050-499F-8C89-45FC54D466E8}"/>
                    </a:ext>
                  </a:extLst>
                </p14:cNvPr>
                <p14:cNvContentPartPr/>
                <p14:nvPr/>
              </p14:nvContentPartPr>
              <p14:xfrm>
                <a:off x="3584994" y="544326"/>
                <a:ext cx="360" cy="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5661DB-1050-499F-8C89-45FC54D466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5994" y="535686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3D1F30-69F4-462D-BFA7-B817EEB71ECF}"/>
                    </a:ext>
                  </a:extLst>
                </p14:cNvPr>
                <p14:cNvContentPartPr/>
                <p14:nvPr/>
              </p14:nvContentPartPr>
              <p14:xfrm>
                <a:off x="3766794" y="603366"/>
                <a:ext cx="544320" cy="65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3D1F30-69F4-462D-BFA7-B817EEB71E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58154" y="594726"/>
                  <a:ext cx="561960" cy="67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24BA5C-35E9-4D48-BBC2-0C87B8183DCD}"/>
              </a:ext>
            </a:extLst>
          </p:cNvPr>
          <p:cNvGrpSpPr/>
          <p:nvPr/>
        </p:nvGrpSpPr>
        <p:grpSpPr>
          <a:xfrm>
            <a:off x="5026074" y="928446"/>
            <a:ext cx="814680" cy="523440"/>
            <a:chOff x="5026074" y="928446"/>
            <a:chExt cx="81468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99C48B-2B37-4725-B7D0-5A1482CD200C}"/>
                    </a:ext>
                  </a:extLst>
                </p14:cNvPr>
                <p14:cNvContentPartPr/>
                <p14:nvPr/>
              </p14:nvContentPartPr>
              <p14:xfrm>
                <a:off x="5026074" y="928446"/>
                <a:ext cx="284400" cy="33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99C48B-2B37-4725-B7D0-5A1482CD20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17074" y="919806"/>
                  <a:ext cx="302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47418C-EABB-4C63-907D-F8B2DF7ADFAC}"/>
                    </a:ext>
                  </a:extLst>
                </p14:cNvPr>
                <p14:cNvContentPartPr/>
                <p14:nvPr/>
              </p14:nvContentPartPr>
              <p14:xfrm>
                <a:off x="5449434" y="1034646"/>
                <a:ext cx="213480" cy="34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47418C-EABB-4C63-907D-F8B2DF7ADF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40794" y="1025646"/>
                  <a:ext cx="231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0B85C4-1871-4C21-929B-914F3FC728D6}"/>
                    </a:ext>
                  </a:extLst>
                </p14:cNvPr>
                <p14:cNvContentPartPr/>
                <p14:nvPr/>
              </p14:nvContentPartPr>
              <p14:xfrm>
                <a:off x="5791794" y="1012686"/>
                <a:ext cx="48960" cy="43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0B85C4-1871-4C21-929B-914F3FC728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2794" y="1004046"/>
                  <a:ext cx="66600" cy="45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B04DD2-BBED-4706-ADBA-53D81B75909A}"/>
                  </a:ext>
                </a:extLst>
              </p14:cNvPr>
              <p14:cNvContentPartPr/>
              <p14:nvPr/>
            </p14:nvContentPartPr>
            <p14:xfrm>
              <a:off x="5219394" y="1815846"/>
              <a:ext cx="32040" cy="571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B04DD2-BBED-4706-ADBA-53D81B7590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10394" y="1806846"/>
                <a:ext cx="49680" cy="58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32CC259-A9AD-4960-98BC-ECF99CA40ACF}"/>
              </a:ext>
            </a:extLst>
          </p:cNvPr>
          <p:cNvGrpSpPr/>
          <p:nvPr/>
        </p:nvGrpSpPr>
        <p:grpSpPr>
          <a:xfrm>
            <a:off x="5571114" y="1796046"/>
            <a:ext cx="494640" cy="489240"/>
            <a:chOff x="5571114" y="1796046"/>
            <a:chExt cx="49464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A4C508-CB3D-48A3-8F59-2C7E6DEEFFD0}"/>
                    </a:ext>
                  </a:extLst>
                </p14:cNvPr>
                <p14:cNvContentPartPr/>
                <p14:nvPr/>
              </p14:nvContentPartPr>
              <p14:xfrm>
                <a:off x="5571114" y="1838526"/>
                <a:ext cx="150480" cy="38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A4C508-CB3D-48A3-8F59-2C7E6DEEFF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62114" y="1829886"/>
                  <a:ext cx="1681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80D130-A3E1-4970-A630-893FCA635543}"/>
                    </a:ext>
                  </a:extLst>
                </p14:cNvPr>
                <p14:cNvContentPartPr/>
                <p14:nvPr/>
              </p14:nvContentPartPr>
              <p14:xfrm>
                <a:off x="5916714" y="1796046"/>
                <a:ext cx="149040" cy="489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80D130-A3E1-4970-A630-893FCA6355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7714" y="1787046"/>
                  <a:ext cx="16668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72D120-DA5D-4860-B72E-0FC7938CEE28}"/>
              </a:ext>
            </a:extLst>
          </p:cNvPr>
          <p:cNvGrpSpPr/>
          <p:nvPr/>
        </p:nvGrpSpPr>
        <p:grpSpPr>
          <a:xfrm>
            <a:off x="6226314" y="1000806"/>
            <a:ext cx="1784880" cy="370800"/>
            <a:chOff x="6226314" y="1000806"/>
            <a:chExt cx="17848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0C05E5-4589-4D28-9133-3EEE3330DD01}"/>
                    </a:ext>
                  </a:extLst>
                </p14:cNvPr>
                <p14:cNvContentPartPr/>
                <p14:nvPr/>
              </p14:nvContentPartPr>
              <p14:xfrm>
                <a:off x="6226314" y="1154166"/>
                <a:ext cx="454680" cy="3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0C05E5-4589-4D28-9133-3EEE3330DD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17314" y="1145526"/>
                  <a:ext cx="472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67DB07-E769-4450-B059-37B8ED359285}"/>
                    </a:ext>
                  </a:extLst>
                </p14:cNvPr>
                <p14:cNvContentPartPr/>
                <p14:nvPr/>
              </p14:nvContentPartPr>
              <p14:xfrm>
                <a:off x="6630954" y="1024566"/>
                <a:ext cx="200520" cy="34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67DB07-E769-4450-B059-37B8ED35928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22314" y="1015926"/>
                  <a:ext cx="218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2215B8-08CE-4116-B4D2-C566B9987817}"/>
                    </a:ext>
                  </a:extLst>
                </p14:cNvPr>
                <p14:cNvContentPartPr/>
                <p14:nvPr/>
              </p14:nvContentPartPr>
              <p14:xfrm>
                <a:off x="7100034" y="1042926"/>
                <a:ext cx="188640" cy="262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2215B8-08CE-4116-B4D2-C566B99878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91034" y="1034286"/>
                  <a:ext cx="206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94661C-1C06-4DC6-8126-4ECDC5DEE96C}"/>
                    </a:ext>
                  </a:extLst>
                </p14:cNvPr>
                <p14:cNvContentPartPr/>
                <p14:nvPr/>
              </p14:nvContentPartPr>
              <p14:xfrm>
                <a:off x="7456074" y="1012686"/>
                <a:ext cx="219600" cy="35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94661C-1C06-4DC6-8126-4ECDC5DEE9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47074" y="1004046"/>
                  <a:ext cx="237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D72E61-716D-495A-9707-A6BCB5CBDF81}"/>
                    </a:ext>
                  </a:extLst>
                </p14:cNvPr>
                <p14:cNvContentPartPr/>
                <p14:nvPr/>
              </p14:nvContentPartPr>
              <p14:xfrm>
                <a:off x="7836954" y="1000806"/>
                <a:ext cx="174240" cy="351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D72E61-716D-495A-9707-A6BCB5CBDF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27954" y="992166"/>
                  <a:ext cx="19188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3C7F01-20F6-4D7E-A889-0AA5617BB97A}"/>
              </a:ext>
            </a:extLst>
          </p:cNvPr>
          <p:cNvGrpSpPr/>
          <p:nvPr/>
        </p:nvGrpSpPr>
        <p:grpSpPr>
          <a:xfrm>
            <a:off x="6518274" y="1926006"/>
            <a:ext cx="1495800" cy="380520"/>
            <a:chOff x="6518274" y="1926006"/>
            <a:chExt cx="149580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47D955-D1A9-4F68-A244-A3FE24E69777}"/>
                    </a:ext>
                  </a:extLst>
                </p14:cNvPr>
                <p14:cNvContentPartPr/>
                <p14:nvPr/>
              </p14:nvContentPartPr>
              <p14:xfrm>
                <a:off x="6518274" y="2026086"/>
                <a:ext cx="687240" cy="9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47D955-D1A9-4F68-A244-A3FE24E697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9274" y="2017086"/>
                  <a:ext cx="704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A115D3-D1AD-4C7B-8D9F-6046961AB914}"/>
                    </a:ext>
                  </a:extLst>
                </p14:cNvPr>
                <p14:cNvContentPartPr/>
                <p14:nvPr/>
              </p14:nvContentPartPr>
              <p14:xfrm>
                <a:off x="7071234" y="1984686"/>
                <a:ext cx="266760" cy="321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A115D3-D1AD-4C7B-8D9F-6046961AB9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62594" y="1976046"/>
                  <a:ext cx="28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230AD3-03FF-4761-A346-108E8E2F15A5}"/>
                    </a:ext>
                  </a:extLst>
                </p14:cNvPr>
                <p14:cNvContentPartPr/>
                <p14:nvPr/>
              </p14:nvContentPartPr>
              <p14:xfrm>
                <a:off x="7508994" y="1945446"/>
                <a:ext cx="213120" cy="28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230AD3-03FF-4761-A346-108E8E2F15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99994" y="1936806"/>
                  <a:ext cx="230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8E45F0-CDE6-4D86-A379-02221E31710A}"/>
                    </a:ext>
                  </a:extLst>
                </p14:cNvPr>
                <p14:cNvContentPartPr/>
                <p14:nvPr/>
              </p14:nvContentPartPr>
              <p14:xfrm>
                <a:off x="7385514" y="1989006"/>
                <a:ext cx="72720" cy="22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8E45F0-CDE6-4D86-A379-02221E3171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76514" y="1980006"/>
                  <a:ext cx="90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3BFE09-30A6-46C4-BC22-A7525152D6A1}"/>
                    </a:ext>
                  </a:extLst>
                </p14:cNvPr>
                <p14:cNvContentPartPr/>
                <p14:nvPr/>
              </p14:nvContentPartPr>
              <p14:xfrm>
                <a:off x="7868634" y="1926006"/>
                <a:ext cx="145440" cy="23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3BFE09-30A6-46C4-BC22-A7525152D6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59634" y="1917366"/>
                  <a:ext cx="16308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1BE845-4389-4C80-B784-94AA71A518F7}"/>
              </a:ext>
            </a:extLst>
          </p:cNvPr>
          <p:cNvGrpSpPr/>
          <p:nvPr/>
        </p:nvGrpSpPr>
        <p:grpSpPr>
          <a:xfrm>
            <a:off x="4330914" y="2918166"/>
            <a:ext cx="5222880" cy="3208680"/>
            <a:chOff x="4330914" y="2918166"/>
            <a:chExt cx="5222880" cy="32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5E9239-F742-4B96-90A7-084146498AFC}"/>
                    </a:ext>
                  </a:extLst>
                </p14:cNvPr>
                <p14:cNvContentPartPr/>
                <p14:nvPr/>
              </p14:nvContentPartPr>
              <p14:xfrm>
                <a:off x="5867394" y="3567606"/>
                <a:ext cx="163080" cy="2350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5E9239-F742-4B96-90A7-084146498AF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58394" y="3558606"/>
                  <a:ext cx="180720" cy="23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490A73-D7DF-4DF9-A404-654E2B2728A7}"/>
                    </a:ext>
                  </a:extLst>
                </p14:cNvPr>
                <p14:cNvContentPartPr/>
                <p14:nvPr/>
              </p14:nvContentPartPr>
              <p14:xfrm>
                <a:off x="5874594" y="3402366"/>
                <a:ext cx="3679200" cy="272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490A73-D7DF-4DF9-A404-654E2B2728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65954" y="3393366"/>
                  <a:ext cx="3696840" cy="27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B08272-C659-4C57-B77E-2D49F40B854C}"/>
                    </a:ext>
                  </a:extLst>
                </p14:cNvPr>
                <p14:cNvContentPartPr/>
                <p14:nvPr/>
              </p14:nvContentPartPr>
              <p14:xfrm>
                <a:off x="4844274" y="3839046"/>
                <a:ext cx="770040" cy="59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B08272-C659-4C57-B77E-2D49F40B85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35274" y="3830046"/>
                  <a:ext cx="787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3B99E9-0977-4A05-9A78-F86B287E688B}"/>
                    </a:ext>
                  </a:extLst>
                </p14:cNvPr>
                <p14:cNvContentPartPr/>
                <p14:nvPr/>
              </p14:nvContentPartPr>
              <p14:xfrm>
                <a:off x="4864074" y="4445286"/>
                <a:ext cx="766800" cy="7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3B99E9-0977-4A05-9A78-F86B287E68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55434" y="4436646"/>
                  <a:ext cx="784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2D8B33-1775-49A3-AC8B-676C4AAA5FDF}"/>
                    </a:ext>
                  </a:extLst>
                </p14:cNvPr>
                <p14:cNvContentPartPr/>
                <p14:nvPr/>
              </p14:nvContentPartPr>
              <p14:xfrm>
                <a:off x="4414074" y="3539886"/>
                <a:ext cx="16200" cy="258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2D8B33-1775-49A3-AC8B-676C4AAA5F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05434" y="3531246"/>
                  <a:ext cx="33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3A50A2-9D55-42B3-9DB7-F01DD3DBB898}"/>
                    </a:ext>
                  </a:extLst>
                </p14:cNvPr>
                <p14:cNvContentPartPr/>
                <p14:nvPr/>
              </p14:nvContentPartPr>
              <p14:xfrm>
                <a:off x="4330914" y="3527646"/>
                <a:ext cx="311760" cy="313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3A50A2-9D55-42B3-9DB7-F01DD3DBB8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22274" y="3518646"/>
                  <a:ext cx="329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329155-4B93-4BE8-9F02-2425380F4ECE}"/>
                    </a:ext>
                  </a:extLst>
                </p14:cNvPr>
                <p14:cNvContentPartPr/>
                <p14:nvPr/>
              </p14:nvContentPartPr>
              <p14:xfrm>
                <a:off x="4698114" y="3547806"/>
                <a:ext cx="40680" cy="15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329155-4B93-4BE8-9F02-2425380F4EC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89474" y="3538806"/>
                  <a:ext cx="58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E345DA-F1DF-460D-9C87-F5A788E277D4}"/>
                    </a:ext>
                  </a:extLst>
                </p14:cNvPr>
                <p14:cNvContentPartPr/>
                <p14:nvPr/>
              </p14:nvContentPartPr>
              <p14:xfrm>
                <a:off x="4607394" y="3502806"/>
                <a:ext cx="318240" cy="224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E345DA-F1DF-460D-9C87-F5A788E277D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98754" y="3494166"/>
                  <a:ext cx="335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A34D3D-EFFB-4319-9352-1A924752524D}"/>
                    </a:ext>
                  </a:extLst>
                </p14:cNvPr>
                <p14:cNvContentPartPr/>
                <p14:nvPr/>
              </p14:nvContentPartPr>
              <p14:xfrm>
                <a:off x="4978554" y="3484806"/>
                <a:ext cx="27720" cy="18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A34D3D-EFFB-4319-9352-1A92475252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69914" y="3476166"/>
                  <a:ext cx="45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67281B-FE73-4965-BC49-AA4595EB6BD7}"/>
                    </a:ext>
                  </a:extLst>
                </p14:cNvPr>
                <p14:cNvContentPartPr/>
                <p14:nvPr/>
              </p14:nvContentPartPr>
              <p14:xfrm>
                <a:off x="4860474" y="3526926"/>
                <a:ext cx="289440" cy="24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67281B-FE73-4965-BC49-AA4595EB6BD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51474" y="3517926"/>
                  <a:ext cx="307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C8CD82-DDAD-4CF1-B9A9-5718BA808A43}"/>
                    </a:ext>
                  </a:extLst>
                </p14:cNvPr>
                <p14:cNvContentPartPr/>
                <p14:nvPr/>
              </p14:nvContentPartPr>
              <p14:xfrm>
                <a:off x="5831034" y="3185646"/>
                <a:ext cx="74520" cy="23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C8CD82-DDAD-4CF1-B9A9-5718BA808A4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22394" y="3177006"/>
                  <a:ext cx="9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589C48-02C0-4417-BA59-F2DB9481EB99}"/>
                    </a:ext>
                  </a:extLst>
                </p14:cNvPr>
                <p14:cNvContentPartPr/>
                <p14:nvPr/>
              </p14:nvContentPartPr>
              <p14:xfrm>
                <a:off x="8726874" y="2920686"/>
                <a:ext cx="356400" cy="38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589C48-02C0-4417-BA59-F2DB9481EB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18234" y="2912046"/>
                  <a:ext cx="374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65923A-6524-4C05-84D2-A62D2A264687}"/>
                    </a:ext>
                  </a:extLst>
                </p14:cNvPr>
                <p14:cNvContentPartPr/>
                <p14:nvPr/>
              </p14:nvContentPartPr>
              <p14:xfrm>
                <a:off x="9076794" y="2918166"/>
                <a:ext cx="99360" cy="45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65923A-6524-4C05-84D2-A62D2A2646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67794" y="2909166"/>
                  <a:ext cx="11700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17DDF5A-A36D-417C-9745-8D379E076B69}"/>
              </a:ext>
            </a:extLst>
          </p:cNvPr>
          <p:cNvGrpSpPr/>
          <p:nvPr/>
        </p:nvGrpSpPr>
        <p:grpSpPr>
          <a:xfrm>
            <a:off x="936114" y="2858046"/>
            <a:ext cx="958680" cy="1057320"/>
            <a:chOff x="936114" y="2858046"/>
            <a:chExt cx="958680" cy="10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B09B5D-8C7C-4671-87A8-B73DFBED0F6C}"/>
                    </a:ext>
                  </a:extLst>
                </p14:cNvPr>
                <p14:cNvContentPartPr/>
                <p14:nvPr/>
              </p14:nvContentPartPr>
              <p14:xfrm>
                <a:off x="936114" y="3226326"/>
                <a:ext cx="625680" cy="689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B09B5D-8C7C-4671-87A8-B73DFBED0F6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7474" y="3217326"/>
                  <a:ext cx="64332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C4A0BF-DF22-48FE-9398-4DC4F4D60A7A}"/>
                    </a:ext>
                  </a:extLst>
                </p14:cNvPr>
                <p14:cNvContentPartPr/>
                <p14:nvPr/>
              </p14:nvContentPartPr>
              <p14:xfrm>
                <a:off x="1611474" y="2858046"/>
                <a:ext cx="283320" cy="65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C4A0BF-DF22-48FE-9398-4DC4F4D60A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02474" y="2849406"/>
                  <a:ext cx="300960" cy="66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80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B0AAF7-2487-4C93-8E18-551B91669804}"/>
              </a:ext>
            </a:extLst>
          </p:cNvPr>
          <p:cNvGrpSpPr/>
          <p:nvPr/>
        </p:nvGrpSpPr>
        <p:grpSpPr>
          <a:xfrm>
            <a:off x="742794" y="307806"/>
            <a:ext cx="2034360" cy="565560"/>
            <a:chOff x="742794" y="307806"/>
            <a:chExt cx="2034360" cy="5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68CE4D-8C51-4A90-85A8-055FA56EAC4F}"/>
                    </a:ext>
                  </a:extLst>
                </p14:cNvPr>
                <p14:cNvContentPartPr/>
                <p14:nvPr/>
              </p14:nvContentPartPr>
              <p14:xfrm>
                <a:off x="742794" y="390966"/>
                <a:ext cx="120600" cy="482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68CE4D-8C51-4A90-85A8-055FA56EAC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4154" y="381966"/>
                  <a:ext cx="1382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19246D-B072-489F-B69F-8300DCDE56D5}"/>
                    </a:ext>
                  </a:extLst>
                </p14:cNvPr>
                <p14:cNvContentPartPr/>
                <p14:nvPr/>
              </p14:nvContentPartPr>
              <p14:xfrm>
                <a:off x="752514" y="348486"/>
                <a:ext cx="339480" cy="220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19246D-B072-489F-B69F-8300DCDE56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874" y="339486"/>
                  <a:ext cx="357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37DB0A-6003-46D5-8BC8-42ADB679FD03}"/>
                    </a:ext>
                  </a:extLst>
                </p14:cNvPr>
                <p14:cNvContentPartPr/>
                <p14:nvPr/>
              </p14:nvContentPartPr>
              <p14:xfrm>
                <a:off x="1179834" y="330126"/>
                <a:ext cx="353520" cy="45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37DB0A-6003-46D5-8BC8-42ADB679FD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0834" y="321486"/>
                  <a:ext cx="3711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4A7F63-253D-4F47-82D7-AB90071387CE}"/>
                    </a:ext>
                  </a:extLst>
                </p14:cNvPr>
                <p14:cNvContentPartPr/>
                <p14:nvPr/>
              </p14:nvContentPartPr>
              <p14:xfrm>
                <a:off x="1674114" y="307806"/>
                <a:ext cx="28440" cy="45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4A7F63-253D-4F47-82D7-AB90071387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5474" y="299166"/>
                  <a:ext cx="46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6D0983-FE2F-4FA0-83A8-9F5C0AFE28C6}"/>
                    </a:ext>
                  </a:extLst>
                </p14:cNvPr>
                <p14:cNvContentPartPr/>
                <p14:nvPr/>
              </p14:nvContentPartPr>
              <p14:xfrm>
                <a:off x="1800114" y="354966"/>
                <a:ext cx="263160" cy="515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6D0983-FE2F-4FA0-83A8-9F5C0AFE28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1114" y="345966"/>
                  <a:ext cx="2808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71A1DE-09E1-44E8-B9C1-DB7273ECEA2C}"/>
                    </a:ext>
                  </a:extLst>
                </p14:cNvPr>
                <p14:cNvContentPartPr/>
                <p14:nvPr/>
              </p14:nvContentPartPr>
              <p14:xfrm>
                <a:off x="2207274" y="421926"/>
                <a:ext cx="569880" cy="39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71A1DE-09E1-44E8-B9C1-DB7273ECEA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8634" y="413286"/>
                  <a:ext cx="58752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80CB4D-13ED-45CA-AA37-0AEB5C05F296}"/>
              </a:ext>
            </a:extLst>
          </p:cNvPr>
          <p:cNvGrpSpPr/>
          <p:nvPr/>
        </p:nvGrpSpPr>
        <p:grpSpPr>
          <a:xfrm>
            <a:off x="3542154" y="233286"/>
            <a:ext cx="3624480" cy="1008360"/>
            <a:chOff x="3542154" y="233286"/>
            <a:chExt cx="3624480" cy="10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0BBB05-739D-4F69-9A4C-4234C1CA2004}"/>
                    </a:ext>
                  </a:extLst>
                </p14:cNvPr>
                <p14:cNvContentPartPr/>
                <p14:nvPr/>
              </p14:nvContentPartPr>
              <p14:xfrm>
                <a:off x="3542154" y="233286"/>
                <a:ext cx="709200" cy="957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0BBB05-739D-4F69-9A4C-4234C1CA20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33514" y="224286"/>
                  <a:ext cx="72684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4690AA-61B1-49A1-8E04-B4097C064E10}"/>
                    </a:ext>
                  </a:extLst>
                </p14:cNvPr>
                <p14:cNvContentPartPr/>
                <p14:nvPr/>
              </p14:nvContentPartPr>
              <p14:xfrm>
                <a:off x="4382394" y="304206"/>
                <a:ext cx="48240" cy="63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4690AA-61B1-49A1-8E04-B4097C064E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73754" y="295206"/>
                  <a:ext cx="658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D6D7E3-EAEA-4C0F-A434-A73774284CB1}"/>
                    </a:ext>
                  </a:extLst>
                </p14:cNvPr>
                <p14:cNvContentPartPr/>
                <p14:nvPr/>
              </p14:nvContentPartPr>
              <p14:xfrm>
                <a:off x="4390674" y="262806"/>
                <a:ext cx="216720" cy="8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D6D7E3-EAEA-4C0F-A434-A73774284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81674" y="254166"/>
                  <a:ext cx="234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56DC30-094D-4E7E-A85C-E7C8C1A3725C}"/>
                    </a:ext>
                  </a:extLst>
                </p14:cNvPr>
                <p14:cNvContentPartPr/>
                <p14:nvPr/>
              </p14:nvContentPartPr>
              <p14:xfrm>
                <a:off x="4445754" y="285846"/>
                <a:ext cx="808560" cy="60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56DC30-094D-4E7E-A85C-E7C8C1A372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6754" y="277206"/>
                  <a:ext cx="8262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6D8CB5-C305-4CDF-900A-FC266B367D19}"/>
                    </a:ext>
                  </a:extLst>
                </p14:cNvPr>
                <p14:cNvContentPartPr/>
                <p14:nvPr/>
              </p14:nvContentPartPr>
              <p14:xfrm>
                <a:off x="5501994" y="428766"/>
                <a:ext cx="1664640" cy="81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6D8CB5-C305-4CDF-900A-FC266B367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92994" y="420126"/>
                  <a:ext cx="1682280" cy="83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2B63E1-5DD2-478B-9E70-DF6A324DA784}"/>
              </a:ext>
            </a:extLst>
          </p:cNvPr>
          <p:cNvGrpSpPr/>
          <p:nvPr/>
        </p:nvGrpSpPr>
        <p:grpSpPr>
          <a:xfrm>
            <a:off x="1248234" y="1643766"/>
            <a:ext cx="4905360" cy="2901240"/>
            <a:chOff x="1248234" y="1643766"/>
            <a:chExt cx="4905360" cy="29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D9115E-3B46-4CE3-A6EE-A502F37DFFBE}"/>
                    </a:ext>
                  </a:extLst>
                </p14:cNvPr>
                <p14:cNvContentPartPr/>
                <p14:nvPr/>
              </p14:nvContentPartPr>
              <p14:xfrm>
                <a:off x="2632434" y="2091606"/>
                <a:ext cx="54000" cy="245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D9115E-3B46-4CE3-A6EE-A502F37DFF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3434" y="2082966"/>
                  <a:ext cx="71640" cy="24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C6CC29-A030-4626-AADD-4FC7BF5355B5}"/>
                    </a:ext>
                  </a:extLst>
                </p14:cNvPr>
                <p14:cNvContentPartPr/>
                <p14:nvPr/>
              </p14:nvContentPartPr>
              <p14:xfrm>
                <a:off x="2503194" y="2007006"/>
                <a:ext cx="3650400" cy="108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C6CC29-A030-4626-AADD-4FC7BF5355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4554" y="1998366"/>
                  <a:ext cx="3668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481910-4759-4EC8-AC20-81ECC53A106B}"/>
                    </a:ext>
                  </a:extLst>
                </p14:cNvPr>
                <p14:cNvContentPartPr/>
                <p14:nvPr/>
              </p14:nvContentPartPr>
              <p14:xfrm>
                <a:off x="1248234" y="2453766"/>
                <a:ext cx="1048320" cy="1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481910-4759-4EC8-AC20-81ECC53A10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39594" y="2445126"/>
                  <a:ext cx="1065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72D3A7-A686-47F9-87CF-C372D5629264}"/>
                    </a:ext>
                  </a:extLst>
                </p14:cNvPr>
                <p14:cNvContentPartPr/>
                <p14:nvPr/>
              </p14:nvContentPartPr>
              <p14:xfrm>
                <a:off x="1334994" y="2949486"/>
                <a:ext cx="846000" cy="4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72D3A7-A686-47F9-87CF-C372D56292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5994" y="2940846"/>
                  <a:ext cx="863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D033DA-6F50-4078-9CC8-C82392B2DD8A}"/>
                    </a:ext>
                  </a:extLst>
                </p14:cNvPr>
                <p14:cNvContentPartPr/>
                <p14:nvPr/>
              </p14:nvContentPartPr>
              <p14:xfrm>
                <a:off x="1275954" y="2134806"/>
                <a:ext cx="241560" cy="26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D033DA-6F50-4078-9CC8-C82392B2DD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66954" y="2126166"/>
                  <a:ext cx="259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7922F5-9F50-4731-8EC4-A9D0FD0D4C62}"/>
                    </a:ext>
                  </a:extLst>
                </p14:cNvPr>
                <p14:cNvContentPartPr/>
                <p14:nvPr/>
              </p14:nvContentPartPr>
              <p14:xfrm>
                <a:off x="1287474" y="2265126"/>
                <a:ext cx="181440" cy="5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7922F5-9F50-4731-8EC4-A9D0FD0D4C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78474" y="2256126"/>
                  <a:ext cx="199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0982F2-DC91-4738-9959-ED0BCF388D99}"/>
                    </a:ext>
                  </a:extLst>
                </p14:cNvPr>
                <p14:cNvContentPartPr/>
                <p14:nvPr/>
              </p14:nvContentPartPr>
              <p14:xfrm>
                <a:off x="1690674" y="2169726"/>
                <a:ext cx="129960" cy="21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0982F2-DC91-4738-9959-ED0BCF388D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1674" y="2161086"/>
                  <a:ext cx="147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4FC0E5-1A5B-4867-870C-6AB03AEDF8A9}"/>
                    </a:ext>
                  </a:extLst>
                </p14:cNvPr>
                <p14:cNvContentPartPr/>
                <p14:nvPr/>
              </p14:nvContentPartPr>
              <p14:xfrm>
                <a:off x="1924674" y="2150286"/>
                <a:ext cx="2880" cy="32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4FC0E5-1A5B-4867-870C-6AB03AEDF8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5674" y="2141646"/>
                  <a:ext cx="205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D1D831-C54E-4204-B606-0DA99D37E354}"/>
                    </a:ext>
                  </a:extLst>
                </p14:cNvPr>
                <p14:cNvContentPartPr/>
                <p14:nvPr/>
              </p14:nvContentPartPr>
              <p14:xfrm>
                <a:off x="1995234" y="2170086"/>
                <a:ext cx="19080" cy="22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D1D831-C54E-4204-B606-0DA99D37E3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86234" y="2161086"/>
                  <a:ext cx="36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C6D7E8-DF07-4DDF-B215-6CC6C5D678B5}"/>
                    </a:ext>
                  </a:extLst>
                </p14:cNvPr>
                <p14:cNvContentPartPr/>
                <p14:nvPr/>
              </p14:nvContentPartPr>
              <p14:xfrm>
                <a:off x="1946994" y="2264406"/>
                <a:ext cx="41400" cy="2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C6D7E8-DF07-4DDF-B215-6CC6C5D678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37994" y="2255766"/>
                  <a:ext cx="59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05531D-9D9A-4B18-AE03-C85ECBEA8CAA}"/>
                    </a:ext>
                  </a:extLst>
                </p14:cNvPr>
                <p14:cNvContentPartPr/>
                <p14:nvPr/>
              </p14:nvContentPartPr>
              <p14:xfrm>
                <a:off x="2751954" y="1740966"/>
                <a:ext cx="32040" cy="22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05531D-9D9A-4B18-AE03-C85ECBEA8C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3314" y="1732326"/>
                  <a:ext cx="49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57BF07-0D04-4AD6-AE07-3B487476F3A9}"/>
                    </a:ext>
                  </a:extLst>
                </p14:cNvPr>
                <p14:cNvContentPartPr/>
                <p14:nvPr/>
              </p14:nvContentPartPr>
              <p14:xfrm>
                <a:off x="2756274" y="1723326"/>
                <a:ext cx="249840" cy="27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57BF07-0D04-4AD6-AE07-3B487476F3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47274" y="1714686"/>
                  <a:ext cx="267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8C632C-FA0C-4CB0-A7B2-DA404BECC3F9}"/>
                    </a:ext>
                  </a:extLst>
                </p14:cNvPr>
                <p14:cNvContentPartPr/>
                <p14:nvPr/>
              </p14:nvContentPartPr>
              <p14:xfrm>
                <a:off x="3083514" y="1737006"/>
                <a:ext cx="75960" cy="21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8C632C-FA0C-4CB0-A7B2-DA404BECC3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74514" y="1728006"/>
                  <a:ext cx="93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E01941-2400-4D65-890B-B65B563BBB36}"/>
                    </a:ext>
                  </a:extLst>
                </p14:cNvPr>
                <p14:cNvContentPartPr/>
                <p14:nvPr/>
              </p14:nvContentPartPr>
              <p14:xfrm>
                <a:off x="3375834" y="1654566"/>
                <a:ext cx="65880" cy="21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E01941-2400-4D65-890B-B65B563BBB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7194" y="1645566"/>
                  <a:ext cx="83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03C941-C25F-4440-B4EE-A339F7B78474}"/>
                    </a:ext>
                  </a:extLst>
                </p14:cNvPr>
                <p14:cNvContentPartPr/>
                <p14:nvPr/>
              </p14:nvContentPartPr>
              <p14:xfrm>
                <a:off x="3308514" y="1643766"/>
                <a:ext cx="262080" cy="28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03C941-C25F-4440-B4EE-A339F7B784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9874" y="1634766"/>
                  <a:ext cx="279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EAEEE5-0866-438F-B180-5F820D3FE1DE}"/>
                    </a:ext>
                  </a:extLst>
                </p14:cNvPr>
                <p14:cNvContentPartPr/>
                <p14:nvPr/>
              </p14:nvContentPartPr>
              <p14:xfrm>
                <a:off x="2995314" y="1707126"/>
                <a:ext cx="366120" cy="265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EAEEE5-0866-438F-B180-5F820D3FE1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86674" y="1698486"/>
                  <a:ext cx="383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F4D1E4-29A8-4143-8D00-0576D265EE52}"/>
                    </a:ext>
                  </a:extLst>
                </p14:cNvPr>
                <p14:cNvContentPartPr/>
                <p14:nvPr/>
              </p14:nvContentPartPr>
              <p14:xfrm>
                <a:off x="3679674" y="1733406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F4D1E4-29A8-4143-8D00-0576D265EE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71034" y="1724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1C0171-0C9A-4DD0-A09F-E8329070D083}"/>
                    </a:ext>
                  </a:extLst>
                </p14:cNvPr>
                <p14:cNvContentPartPr/>
                <p14:nvPr/>
              </p14:nvContentPartPr>
              <p14:xfrm>
                <a:off x="3675714" y="1717206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1C0171-0C9A-4DD0-A09F-E8329070D0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66714" y="1708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7817B0-3F17-41E6-8338-83215941F3B9}"/>
                  </a:ext>
                </a:extLst>
              </p14:cNvPr>
              <p14:cNvContentPartPr/>
              <p14:nvPr/>
            </p14:nvContentPartPr>
            <p14:xfrm>
              <a:off x="1946994" y="3465006"/>
              <a:ext cx="168480" cy="289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7817B0-3F17-41E6-8338-83215941F3B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37994" y="3456366"/>
                <a:ext cx="18612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CEE5CA04-24CD-4F65-B0B9-ECACC9049F9D}"/>
              </a:ext>
            </a:extLst>
          </p:cNvPr>
          <p:cNvGrpSpPr/>
          <p:nvPr/>
        </p:nvGrpSpPr>
        <p:grpSpPr>
          <a:xfrm>
            <a:off x="4380954" y="3260166"/>
            <a:ext cx="427680" cy="281880"/>
            <a:chOff x="4380954" y="3260166"/>
            <a:chExt cx="4276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4288071-30BC-4975-901B-93A6ED2330F2}"/>
                    </a:ext>
                  </a:extLst>
                </p14:cNvPr>
                <p14:cNvContentPartPr/>
                <p14:nvPr/>
              </p14:nvContentPartPr>
              <p14:xfrm>
                <a:off x="4380954" y="3260166"/>
                <a:ext cx="427680" cy="28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4288071-30BC-4975-901B-93A6ED2330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71954" y="3251526"/>
                  <a:ext cx="445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64A608-A92D-46B5-A3C7-9D7E30488036}"/>
                    </a:ext>
                  </a:extLst>
                </p14:cNvPr>
                <p14:cNvContentPartPr/>
                <p14:nvPr/>
              </p14:nvContentPartPr>
              <p14:xfrm>
                <a:off x="4607394" y="3423966"/>
                <a:ext cx="189360" cy="2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64A608-A92D-46B5-A3C7-9D7E3048803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98754" y="3414966"/>
                  <a:ext cx="2070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F9C88D9-54EB-4FDC-B5E7-CC275C959191}"/>
                  </a:ext>
                </a:extLst>
              </p14:cNvPr>
              <p14:cNvContentPartPr/>
              <p14:nvPr/>
            </p14:nvContentPartPr>
            <p14:xfrm>
              <a:off x="2811354" y="4799886"/>
              <a:ext cx="55800" cy="288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F9C88D9-54EB-4FDC-B5E7-CC275C9591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02354" y="4790886"/>
                <a:ext cx="7344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AC146DE-991D-4887-8925-109A8159A005}"/>
              </a:ext>
            </a:extLst>
          </p:cNvPr>
          <p:cNvGrpSpPr/>
          <p:nvPr/>
        </p:nvGrpSpPr>
        <p:grpSpPr>
          <a:xfrm>
            <a:off x="6149994" y="4311726"/>
            <a:ext cx="1262520" cy="756720"/>
            <a:chOff x="6149994" y="4311726"/>
            <a:chExt cx="1262520" cy="7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E92428-CACF-4065-B064-2AF13F651014}"/>
                    </a:ext>
                  </a:extLst>
                </p14:cNvPr>
                <p14:cNvContentPartPr/>
                <p14:nvPr/>
              </p14:nvContentPartPr>
              <p14:xfrm>
                <a:off x="6149994" y="4476606"/>
                <a:ext cx="237240" cy="28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E92428-CACF-4065-B064-2AF13F6510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41354" y="4467966"/>
                  <a:ext cx="254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D4B6CF-6507-4FA3-92EB-ACC9C22AE0A7}"/>
                    </a:ext>
                  </a:extLst>
                </p14:cNvPr>
                <p14:cNvContentPartPr/>
                <p14:nvPr/>
              </p14:nvContentPartPr>
              <p14:xfrm>
                <a:off x="6329634" y="4567326"/>
                <a:ext cx="33120" cy="501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D4B6CF-6507-4FA3-92EB-ACC9C22AE0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20634" y="4558686"/>
                  <a:ext cx="507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B5E26A-75B3-4B6E-AD05-68EF0E64F697}"/>
                    </a:ext>
                  </a:extLst>
                </p14:cNvPr>
                <p14:cNvContentPartPr/>
                <p14:nvPr/>
              </p14:nvContentPartPr>
              <p14:xfrm>
                <a:off x="6555354" y="4311726"/>
                <a:ext cx="172800" cy="49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B5E26A-75B3-4B6E-AD05-68EF0E64F6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46714" y="4303086"/>
                  <a:ext cx="1904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8696BF-5765-481D-85BF-1F42D3BFD8FB}"/>
                    </a:ext>
                  </a:extLst>
                </p14:cNvPr>
                <p14:cNvContentPartPr/>
                <p14:nvPr/>
              </p14:nvContentPartPr>
              <p14:xfrm>
                <a:off x="6837234" y="4443126"/>
                <a:ext cx="227160" cy="38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8696BF-5765-481D-85BF-1F42D3BFD8F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8234" y="4434486"/>
                  <a:ext cx="2448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FD774D-41A3-4D13-9D1C-C3E9258A8C5E}"/>
                    </a:ext>
                  </a:extLst>
                </p14:cNvPr>
                <p14:cNvContentPartPr/>
                <p14:nvPr/>
              </p14:nvContentPartPr>
              <p14:xfrm>
                <a:off x="7174914" y="4408926"/>
                <a:ext cx="237600" cy="49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FD774D-41A3-4D13-9D1C-C3E9258A8C5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6274" y="4400286"/>
                  <a:ext cx="2552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600DF3-1FE6-43BD-95EA-16C6E30FFAE5}"/>
                    </a:ext>
                  </a:extLst>
                </p14:cNvPr>
                <p14:cNvContentPartPr/>
                <p14:nvPr/>
              </p14:nvContentPartPr>
              <p14:xfrm>
                <a:off x="7276434" y="4658406"/>
                <a:ext cx="69480" cy="40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600DF3-1FE6-43BD-95EA-16C6E30FFAE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67434" y="4649406"/>
                  <a:ext cx="87120" cy="42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585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F1BFAB2-560A-4DAD-8F8E-A0A1216145CE}"/>
              </a:ext>
            </a:extLst>
          </p:cNvPr>
          <p:cNvGrpSpPr/>
          <p:nvPr/>
        </p:nvGrpSpPr>
        <p:grpSpPr>
          <a:xfrm>
            <a:off x="526074" y="436686"/>
            <a:ext cx="2582640" cy="1049040"/>
            <a:chOff x="526074" y="436686"/>
            <a:chExt cx="2582640" cy="10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BAF3DA-20AF-4A4A-8C85-401A5B06E3A3}"/>
                    </a:ext>
                  </a:extLst>
                </p14:cNvPr>
                <p14:cNvContentPartPr/>
                <p14:nvPr/>
              </p14:nvContentPartPr>
              <p14:xfrm>
                <a:off x="526074" y="527406"/>
                <a:ext cx="1224000" cy="89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BAF3DA-20AF-4A4A-8C85-401A5B06E3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7074" y="518406"/>
                  <a:ext cx="124164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78D908-B938-4D5D-BB06-D16F3C71114C}"/>
                    </a:ext>
                  </a:extLst>
                </p14:cNvPr>
                <p14:cNvContentPartPr/>
                <p14:nvPr/>
              </p14:nvContentPartPr>
              <p14:xfrm>
                <a:off x="2104674" y="565926"/>
                <a:ext cx="587520" cy="381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78D908-B938-4D5D-BB06-D16F3C7111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674" y="557286"/>
                  <a:ext cx="605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BF1260-8088-4271-BFE3-70D2CAA7034E}"/>
                    </a:ext>
                  </a:extLst>
                </p14:cNvPr>
                <p14:cNvContentPartPr/>
                <p14:nvPr/>
              </p14:nvContentPartPr>
              <p14:xfrm>
                <a:off x="2874354" y="436686"/>
                <a:ext cx="141120" cy="1049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BF1260-8088-4271-BFE3-70D2CAA703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5714" y="427686"/>
                  <a:ext cx="15876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B1F5AE-9BDF-4D51-AB20-19CE8019B06C}"/>
                    </a:ext>
                  </a:extLst>
                </p14:cNvPr>
                <p14:cNvContentPartPr/>
                <p14:nvPr/>
              </p14:nvContentPartPr>
              <p14:xfrm>
                <a:off x="2803434" y="594006"/>
                <a:ext cx="305280" cy="27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B1F5AE-9BDF-4D51-AB20-19CE8019B0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4794" y="585006"/>
                  <a:ext cx="32292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197CF-7826-4BDD-ADA2-998588249241}"/>
              </a:ext>
            </a:extLst>
          </p:cNvPr>
          <p:cNvGrpSpPr/>
          <p:nvPr/>
        </p:nvGrpSpPr>
        <p:grpSpPr>
          <a:xfrm>
            <a:off x="1565034" y="2414166"/>
            <a:ext cx="802800" cy="375840"/>
            <a:chOff x="1565034" y="2414166"/>
            <a:chExt cx="80280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E64E41-4ED8-4797-90D8-0065BF8FD75E}"/>
                    </a:ext>
                  </a:extLst>
                </p14:cNvPr>
                <p14:cNvContentPartPr/>
                <p14:nvPr/>
              </p14:nvContentPartPr>
              <p14:xfrm>
                <a:off x="1565034" y="2430366"/>
                <a:ext cx="588960" cy="35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E64E41-4ED8-4797-90D8-0065BF8FD7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6394" y="2421726"/>
                  <a:ext cx="606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BD5F80-F963-47A6-BD5B-104C2566F133}"/>
                    </a:ext>
                  </a:extLst>
                </p14:cNvPr>
                <p14:cNvContentPartPr/>
                <p14:nvPr/>
              </p14:nvContentPartPr>
              <p14:xfrm>
                <a:off x="2357394" y="2414166"/>
                <a:ext cx="10440" cy="31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BD5F80-F963-47A6-BD5B-104C2566F1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8754" y="2405526"/>
                  <a:ext cx="280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DA8976-3892-4FA9-A94E-8FB654490566}"/>
                    </a:ext>
                  </a:extLst>
                </p14:cNvPr>
                <p14:cNvContentPartPr/>
                <p14:nvPr/>
              </p14:nvContentPartPr>
              <p14:xfrm>
                <a:off x="2155794" y="2622606"/>
                <a:ext cx="168120" cy="2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DA8976-3892-4FA9-A94E-8FB6544905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54" y="2613606"/>
                  <a:ext cx="1857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AB476-19B0-4F0C-B315-FC36A7214630}"/>
              </a:ext>
            </a:extLst>
          </p:cNvPr>
          <p:cNvGrpSpPr/>
          <p:nvPr/>
        </p:nvGrpSpPr>
        <p:grpSpPr>
          <a:xfrm>
            <a:off x="2818914" y="1870566"/>
            <a:ext cx="4003200" cy="3140280"/>
            <a:chOff x="2818914" y="1870566"/>
            <a:chExt cx="4003200" cy="31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780D44-598B-4FFC-B4E6-6D8AD9549B0A}"/>
                    </a:ext>
                  </a:extLst>
                </p14:cNvPr>
                <p14:cNvContentPartPr/>
                <p14:nvPr/>
              </p14:nvContentPartPr>
              <p14:xfrm>
                <a:off x="2882274" y="2367006"/>
                <a:ext cx="142200" cy="264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780D44-598B-4FFC-B4E6-6D8AD9549B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3634" y="2358366"/>
                  <a:ext cx="159840" cy="26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3D5A0C-9B59-4676-9BE4-CB384E018190}"/>
                    </a:ext>
                  </a:extLst>
                </p14:cNvPr>
                <p14:cNvContentPartPr/>
                <p14:nvPr/>
              </p14:nvContentPartPr>
              <p14:xfrm>
                <a:off x="2818914" y="2058486"/>
                <a:ext cx="4003200" cy="25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3D5A0C-9B59-4676-9BE4-CB384E0181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0274" y="2049846"/>
                  <a:ext cx="4020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448497-5A7F-4098-9F4C-289A3D62B24C}"/>
                    </a:ext>
                  </a:extLst>
                </p14:cNvPr>
                <p14:cNvContentPartPr/>
                <p14:nvPr/>
              </p14:nvContentPartPr>
              <p14:xfrm>
                <a:off x="2913954" y="1870566"/>
                <a:ext cx="230760" cy="32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448497-5A7F-4098-9F4C-289A3D62B2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4954" y="1861926"/>
                  <a:ext cx="24840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4BA598-62ED-49FD-B569-68512373E376}"/>
                  </a:ext>
                </a:extLst>
              </p14:cNvPr>
              <p14:cNvContentPartPr/>
              <p14:nvPr/>
            </p14:nvContentPartPr>
            <p14:xfrm>
              <a:off x="7217034" y="2008446"/>
              <a:ext cx="60480" cy="335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4BA598-62ED-49FD-B569-68512373E3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8034" y="1999806"/>
                <a:ext cx="7812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84F5D39-0639-48EA-82CD-440DEFA9BE63}"/>
              </a:ext>
            </a:extLst>
          </p:cNvPr>
          <p:cNvGrpSpPr/>
          <p:nvPr/>
        </p:nvGrpSpPr>
        <p:grpSpPr>
          <a:xfrm>
            <a:off x="7442754" y="1823406"/>
            <a:ext cx="725760" cy="531360"/>
            <a:chOff x="7442754" y="1823406"/>
            <a:chExt cx="72576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6206F0-FE51-4F84-BFF2-ECA990E9D76A}"/>
                    </a:ext>
                  </a:extLst>
                </p14:cNvPr>
                <p14:cNvContentPartPr/>
                <p14:nvPr/>
              </p14:nvContentPartPr>
              <p14:xfrm>
                <a:off x="7487754" y="2043366"/>
                <a:ext cx="2160" cy="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6206F0-FE51-4F84-BFF2-ECA990E9D7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9114" y="2034726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4855F5-096E-459B-ACF3-5B94C2561CDB}"/>
                    </a:ext>
                  </a:extLst>
                </p14:cNvPr>
                <p14:cNvContentPartPr/>
                <p14:nvPr/>
              </p14:nvContentPartPr>
              <p14:xfrm>
                <a:off x="7442754" y="1929606"/>
                <a:ext cx="236160" cy="323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4855F5-096E-459B-ACF3-5B94C2561C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4114" y="1920606"/>
                  <a:ext cx="253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6720B3-F440-49B2-AA57-DE1A87477721}"/>
                    </a:ext>
                  </a:extLst>
                </p14:cNvPr>
                <p14:cNvContentPartPr/>
                <p14:nvPr/>
              </p14:nvContentPartPr>
              <p14:xfrm>
                <a:off x="7758114" y="1823406"/>
                <a:ext cx="116280" cy="531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6720B3-F440-49B2-AA57-DE1A874777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9114" y="1814766"/>
                  <a:ext cx="13392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2738A8-C920-469C-B7D6-E0F33B60B2F3}"/>
                    </a:ext>
                  </a:extLst>
                </p14:cNvPr>
                <p14:cNvContentPartPr/>
                <p14:nvPr/>
              </p14:nvContentPartPr>
              <p14:xfrm>
                <a:off x="7875474" y="1921686"/>
                <a:ext cx="293040" cy="418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2738A8-C920-469C-B7D6-E0F33B60B2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6474" y="1913046"/>
                  <a:ext cx="310680" cy="43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194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Nayak, Tapsya</dc:creator>
  <cp:lastModifiedBy>Nayak, Tapsya</cp:lastModifiedBy>
  <cp:revision>2</cp:revision>
  <dcterms:created xsi:type="dcterms:W3CDTF">2022-04-01T22:29:23Z</dcterms:created>
  <dcterms:modified xsi:type="dcterms:W3CDTF">2022-04-14T17:35:30Z</dcterms:modified>
</cp:coreProperties>
</file>