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Lst>
  <p:sldSz cy="40233600" cx="40233600"/>
  <p:notesSz cx="6858000" cy="9144000"/>
  <p:embeddedFontLst>
    <p:embeddedFont>
      <p:font typeface="Helvetica Neue"/>
      <p:regular r:id="rId7"/>
      <p:bold r:id="rId8"/>
      <p:italic r:id="rId9"/>
      <p:boldItalic r:id="rId1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2672">
          <p15:clr>
            <a:srgbClr val="000000"/>
          </p15:clr>
        </p15:guide>
        <p15:guide id="2" pos="12672">
          <p15:clr>
            <a:srgbClr val="000000"/>
          </p15:clr>
        </p15:guide>
      </p15:sldGuideLst>
    </p:ext>
    <p:ext uri="http://customooxmlschemas.google.com/">
      <go:slidesCustomData xmlns:go="http://customooxmlschemas.google.com/" r:id="rId11" roundtripDataSignature="AMtx7mhFudjVhSqk4WkbE4o7GzG3jUr3M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2672" orient="horz"/>
        <p:guide pos="12672"/>
      </p:guideLst>
    </p:cSldViewPr>
  </p:slideViewPr>
</p:viewPr>
</file>

<file path=ppt/_rels/presentation.xml.rels><?xml version="1.0" encoding="UTF-8" standalone="yes"?><Relationships xmlns="http://schemas.openxmlformats.org/package/2006/relationships"><Relationship Id="rId11" Type="http://customschemas.google.com/relationships/presentationmetadata" Target="metadata"/><Relationship Id="rId10" Type="http://schemas.openxmlformats.org/officeDocument/2006/relationships/font" Target="fonts/HelveticaNeue-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HelveticaNeue-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font" Target="fonts/HelveticaNeue-regular.fntdata"/><Relationship Id="rId8" Type="http://schemas.openxmlformats.org/officeDocument/2006/relationships/font" Target="fonts/HelveticaNeue-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635200" y="685800"/>
            <a:ext cx="55884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635200" y="685800"/>
            <a:ext cx="55884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3"/>
          <p:cNvSpPr txBox="1"/>
          <p:nvPr>
            <p:ph type="ctrTitle"/>
          </p:nvPr>
        </p:nvSpPr>
        <p:spPr>
          <a:xfrm>
            <a:off x="3017520" y="12498496"/>
            <a:ext cx="34198500" cy="8624100"/>
          </a:xfrm>
          <a:prstGeom prst="rect">
            <a:avLst/>
          </a:prstGeom>
          <a:noFill/>
          <a:ln>
            <a:noFill/>
          </a:ln>
        </p:spPr>
        <p:txBody>
          <a:bodyPr anchorCtr="0" anchor="ctr" bIns="209000" lIns="418000" spcFirstLastPara="1" rIns="418000" wrap="square" tIns="2090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3"/>
          <p:cNvSpPr txBox="1"/>
          <p:nvPr>
            <p:ph idx="1" type="subTitle"/>
          </p:nvPr>
        </p:nvSpPr>
        <p:spPr>
          <a:xfrm>
            <a:off x="6035040" y="22799040"/>
            <a:ext cx="28163400" cy="10281900"/>
          </a:xfrm>
          <a:prstGeom prst="rect">
            <a:avLst/>
          </a:prstGeom>
          <a:noFill/>
          <a:ln>
            <a:noFill/>
          </a:ln>
        </p:spPr>
        <p:txBody>
          <a:bodyPr anchorCtr="0" anchor="t" bIns="209000" lIns="418000" spcFirstLastPara="1" rIns="418000" wrap="square" tIns="209000">
            <a:normAutofit/>
          </a:bodyPr>
          <a:lstStyle>
            <a:lvl1pPr lvl="0" algn="ctr">
              <a:spcBef>
                <a:spcPts val="2920"/>
              </a:spcBef>
              <a:spcAft>
                <a:spcPts val="0"/>
              </a:spcAft>
              <a:buClr>
                <a:srgbClr val="888888"/>
              </a:buClr>
              <a:buSzPts val="14600"/>
              <a:buNone/>
              <a:defRPr>
                <a:solidFill>
                  <a:srgbClr val="888888"/>
                </a:solidFill>
              </a:defRPr>
            </a:lvl1pPr>
            <a:lvl2pPr lvl="1" algn="ctr">
              <a:spcBef>
                <a:spcPts val="2560"/>
              </a:spcBef>
              <a:spcAft>
                <a:spcPts val="0"/>
              </a:spcAft>
              <a:buClr>
                <a:srgbClr val="888888"/>
              </a:buClr>
              <a:buSzPts val="12800"/>
              <a:buNone/>
              <a:defRPr>
                <a:solidFill>
                  <a:srgbClr val="888888"/>
                </a:solidFill>
              </a:defRPr>
            </a:lvl2pPr>
            <a:lvl3pPr lvl="2" algn="ctr">
              <a:spcBef>
                <a:spcPts val="2200"/>
              </a:spcBef>
              <a:spcAft>
                <a:spcPts val="0"/>
              </a:spcAft>
              <a:buClr>
                <a:srgbClr val="888888"/>
              </a:buClr>
              <a:buSzPts val="11000"/>
              <a:buNone/>
              <a:defRPr>
                <a:solidFill>
                  <a:srgbClr val="888888"/>
                </a:solidFill>
              </a:defRPr>
            </a:lvl3pPr>
            <a:lvl4pPr lvl="3" algn="ctr">
              <a:spcBef>
                <a:spcPts val="1820"/>
              </a:spcBef>
              <a:spcAft>
                <a:spcPts val="0"/>
              </a:spcAft>
              <a:buClr>
                <a:srgbClr val="888888"/>
              </a:buClr>
              <a:buSzPts val="9100"/>
              <a:buNone/>
              <a:defRPr>
                <a:solidFill>
                  <a:srgbClr val="888888"/>
                </a:solidFill>
              </a:defRPr>
            </a:lvl4pPr>
            <a:lvl5pPr lvl="4" algn="ctr">
              <a:spcBef>
                <a:spcPts val="1820"/>
              </a:spcBef>
              <a:spcAft>
                <a:spcPts val="0"/>
              </a:spcAft>
              <a:buClr>
                <a:srgbClr val="888888"/>
              </a:buClr>
              <a:buSzPts val="9100"/>
              <a:buNone/>
              <a:defRPr>
                <a:solidFill>
                  <a:srgbClr val="888888"/>
                </a:solidFill>
              </a:defRPr>
            </a:lvl5pPr>
            <a:lvl6pPr lvl="5" algn="ctr">
              <a:spcBef>
                <a:spcPts val="1820"/>
              </a:spcBef>
              <a:spcAft>
                <a:spcPts val="0"/>
              </a:spcAft>
              <a:buClr>
                <a:srgbClr val="888888"/>
              </a:buClr>
              <a:buSzPts val="9100"/>
              <a:buNone/>
              <a:defRPr>
                <a:solidFill>
                  <a:srgbClr val="888888"/>
                </a:solidFill>
              </a:defRPr>
            </a:lvl6pPr>
            <a:lvl7pPr lvl="6" algn="ctr">
              <a:spcBef>
                <a:spcPts val="1820"/>
              </a:spcBef>
              <a:spcAft>
                <a:spcPts val="0"/>
              </a:spcAft>
              <a:buClr>
                <a:srgbClr val="888888"/>
              </a:buClr>
              <a:buSzPts val="9100"/>
              <a:buNone/>
              <a:defRPr>
                <a:solidFill>
                  <a:srgbClr val="888888"/>
                </a:solidFill>
              </a:defRPr>
            </a:lvl7pPr>
            <a:lvl8pPr lvl="7" algn="ctr">
              <a:spcBef>
                <a:spcPts val="1820"/>
              </a:spcBef>
              <a:spcAft>
                <a:spcPts val="0"/>
              </a:spcAft>
              <a:buClr>
                <a:srgbClr val="888888"/>
              </a:buClr>
              <a:buSzPts val="9100"/>
              <a:buNone/>
              <a:defRPr>
                <a:solidFill>
                  <a:srgbClr val="888888"/>
                </a:solidFill>
              </a:defRPr>
            </a:lvl8pPr>
            <a:lvl9pPr lvl="8" algn="ctr">
              <a:spcBef>
                <a:spcPts val="1820"/>
              </a:spcBef>
              <a:spcAft>
                <a:spcPts val="0"/>
              </a:spcAft>
              <a:buClr>
                <a:srgbClr val="888888"/>
              </a:buClr>
              <a:buSzPts val="9100"/>
              <a:buNone/>
              <a:defRPr>
                <a:solidFill>
                  <a:srgbClr val="888888"/>
                </a:solidFill>
              </a:defRPr>
            </a:lvl9pPr>
          </a:lstStyle>
          <a:p/>
        </p:txBody>
      </p:sp>
      <p:sp>
        <p:nvSpPr>
          <p:cNvPr id="14" name="Google Shape;14;p3"/>
          <p:cNvSpPr txBox="1"/>
          <p:nvPr>
            <p:ph idx="10" type="dt"/>
          </p:nvPr>
        </p:nvSpPr>
        <p:spPr>
          <a:xfrm>
            <a:off x="2011680" y="37290589"/>
            <a:ext cx="9387900" cy="2142000"/>
          </a:xfrm>
          <a:prstGeom prst="rect">
            <a:avLst/>
          </a:prstGeom>
          <a:noFill/>
          <a:ln>
            <a:noFill/>
          </a:ln>
        </p:spPr>
        <p:txBody>
          <a:bodyPr anchorCtr="0" anchor="ctr" bIns="209000" lIns="418000" spcFirstLastPara="1" rIns="418000" wrap="square" tIns="2090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3"/>
          <p:cNvSpPr txBox="1"/>
          <p:nvPr>
            <p:ph idx="11" type="ftr"/>
          </p:nvPr>
        </p:nvSpPr>
        <p:spPr>
          <a:xfrm>
            <a:off x="13746480" y="37290589"/>
            <a:ext cx="12740700" cy="2142000"/>
          </a:xfrm>
          <a:prstGeom prst="rect">
            <a:avLst/>
          </a:prstGeom>
          <a:noFill/>
          <a:ln>
            <a:noFill/>
          </a:ln>
        </p:spPr>
        <p:txBody>
          <a:bodyPr anchorCtr="0" anchor="ctr" bIns="209000" lIns="418000" spcFirstLastPara="1" rIns="418000" wrap="square" tIns="2090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3"/>
          <p:cNvSpPr txBox="1"/>
          <p:nvPr>
            <p:ph idx="12" type="sldNum"/>
          </p:nvPr>
        </p:nvSpPr>
        <p:spPr>
          <a:xfrm>
            <a:off x="28834080" y="37290589"/>
            <a:ext cx="9387900" cy="2142000"/>
          </a:xfrm>
          <a:prstGeom prst="rect">
            <a:avLst/>
          </a:prstGeom>
          <a:noFill/>
          <a:ln>
            <a:noFill/>
          </a:ln>
        </p:spPr>
        <p:txBody>
          <a:bodyPr anchorCtr="0" anchor="ctr" bIns="209000" lIns="418000" spcFirstLastPara="1" rIns="418000" wrap="square" tIns="2090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2"/>
          <p:cNvSpPr txBox="1"/>
          <p:nvPr>
            <p:ph type="title"/>
          </p:nvPr>
        </p:nvSpPr>
        <p:spPr>
          <a:xfrm>
            <a:off x="2011680" y="1611210"/>
            <a:ext cx="36210300" cy="6705600"/>
          </a:xfrm>
          <a:prstGeom prst="rect">
            <a:avLst/>
          </a:prstGeom>
          <a:noFill/>
          <a:ln>
            <a:noFill/>
          </a:ln>
        </p:spPr>
        <p:txBody>
          <a:bodyPr anchorCtr="0" anchor="ctr" bIns="209000" lIns="418000" spcFirstLastPara="1" rIns="418000" wrap="square" tIns="2090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2"/>
          <p:cNvSpPr txBox="1"/>
          <p:nvPr>
            <p:ph idx="1" type="body"/>
          </p:nvPr>
        </p:nvSpPr>
        <p:spPr>
          <a:xfrm rot="5400000">
            <a:off x="6840570" y="4558893"/>
            <a:ext cx="26552400" cy="36210300"/>
          </a:xfrm>
          <a:prstGeom prst="rect">
            <a:avLst/>
          </a:prstGeom>
          <a:noFill/>
          <a:ln>
            <a:noFill/>
          </a:ln>
        </p:spPr>
        <p:txBody>
          <a:bodyPr anchorCtr="0" anchor="t" bIns="209000" lIns="418000" spcFirstLastPara="1" rIns="418000" wrap="square" tIns="2090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12"/>
          <p:cNvSpPr txBox="1"/>
          <p:nvPr>
            <p:ph idx="10" type="dt"/>
          </p:nvPr>
        </p:nvSpPr>
        <p:spPr>
          <a:xfrm>
            <a:off x="2011680" y="37290589"/>
            <a:ext cx="9387900" cy="2142000"/>
          </a:xfrm>
          <a:prstGeom prst="rect">
            <a:avLst/>
          </a:prstGeom>
          <a:noFill/>
          <a:ln>
            <a:noFill/>
          </a:ln>
        </p:spPr>
        <p:txBody>
          <a:bodyPr anchorCtr="0" anchor="ctr" bIns="209000" lIns="418000" spcFirstLastPara="1" rIns="418000" wrap="square" tIns="2090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2"/>
          <p:cNvSpPr txBox="1"/>
          <p:nvPr>
            <p:ph idx="11" type="ftr"/>
          </p:nvPr>
        </p:nvSpPr>
        <p:spPr>
          <a:xfrm>
            <a:off x="13746480" y="37290589"/>
            <a:ext cx="12740700" cy="2142000"/>
          </a:xfrm>
          <a:prstGeom prst="rect">
            <a:avLst/>
          </a:prstGeom>
          <a:noFill/>
          <a:ln>
            <a:noFill/>
          </a:ln>
        </p:spPr>
        <p:txBody>
          <a:bodyPr anchorCtr="0" anchor="ctr" bIns="209000" lIns="418000" spcFirstLastPara="1" rIns="418000" wrap="square" tIns="2090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2"/>
          <p:cNvSpPr txBox="1"/>
          <p:nvPr>
            <p:ph idx="12" type="sldNum"/>
          </p:nvPr>
        </p:nvSpPr>
        <p:spPr>
          <a:xfrm>
            <a:off x="28834080" y="37290589"/>
            <a:ext cx="9387900" cy="2142000"/>
          </a:xfrm>
          <a:prstGeom prst="rect">
            <a:avLst/>
          </a:prstGeom>
          <a:noFill/>
          <a:ln>
            <a:noFill/>
          </a:ln>
        </p:spPr>
        <p:txBody>
          <a:bodyPr anchorCtr="0" anchor="ctr" bIns="209000" lIns="418000" spcFirstLastPara="1" rIns="418000" wrap="square" tIns="2090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3"/>
          <p:cNvSpPr txBox="1"/>
          <p:nvPr>
            <p:ph type="title"/>
          </p:nvPr>
        </p:nvSpPr>
        <p:spPr>
          <a:xfrm rot="5400000">
            <a:off x="20609217" y="93856236"/>
            <a:ext cx="201391500" cy="32585100"/>
          </a:xfrm>
          <a:prstGeom prst="rect">
            <a:avLst/>
          </a:prstGeom>
          <a:noFill/>
          <a:ln>
            <a:noFill/>
          </a:ln>
        </p:spPr>
        <p:txBody>
          <a:bodyPr anchorCtr="0" anchor="ctr" bIns="209000" lIns="418000" spcFirstLastPara="1" rIns="418000" wrap="square" tIns="2090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3"/>
          <p:cNvSpPr txBox="1"/>
          <p:nvPr>
            <p:ph idx="1" type="body"/>
          </p:nvPr>
        </p:nvSpPr>
        <p:spPr>
          <a:xfrm rot="5400000">
            <a:off x="-44903118" y="61599486"/>
            <a:ext cx="201391500" cy="97098600"/>
          </a:xfrm>
          <a:prstGeom prst="rect">
            <a:avLst/>
          </a:prstGeom>
          <a:noFill/>
          <a:ln>
            <a:noFill/>
          </a:ln>
        </p:spPr>
        <p:txBody>
          <a:bodyPr anchorCtr="0" anchor="t" bIns="209000" lIns="418000" spcFirstLastPara="1" rIns="418000" wrap="square" tIns="2090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13"/>
          <p:cNvSpPr txBox="1"/>
          <p:nvPr>
            <p:ph idx="10" type="dt"/>
          </p:nvPr>
        </p:nvSpPr>
        <p:spPr>
          <a:xfrm>
            <a:off x="2011680" y="37290589"/>
            <a:ext cx="9387900" cy="2142000"/>
          </a:xfrm>
          <a:prstGeom prst="rect">
            <a:avLst/>
          </a:prstGeom>
          <a:noFill/>
          <a:ln>
            <a:noFill/>
          </a:ln>
        </p:spPr>
        <p:txBody>
          <a:bodyPr anchorCtr="0" anchor="ctr" bIns="209000" lIns="418000" spcFirstLastPara="1" rIns="418000" wrap="square" tIns="2090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3"/>
          <p:cNvSpPr txBox="1"/>
          <p:nvPr>
            <p:ph idx="11" type="ftr"/>
          </p:nvPr>
        </p:nvSpPr>
        <p:spPr>
          <a:xfrm>
            <a:off x="13746480" y="37290589"/>
            <a:ext cx="12740700" cy="2142000"/>
          </a:xfrm>
          <a:prstGeom prst="rect">
            <a:avLst/>
          </a:prstGeom>
          <a:noFill/>
          <a:ln>
            <a:noFill/>
          </a:ln>
        </p:spPr>
        <p:txBody>
          <a:bodyPr anchorCtr="0" anchor="ctr" bIns="209000" lIns="418000" spcFirstLastPara="1" rIns="418000" wrap="square" tIns="2090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3"/>
          <p:cNvSpPr txBox="1"/>
          <p:nvPr>
            <p:ph idx="12" type="sldNum"/>
          </p:nvPr>
        </p:nvSpPr>
        <p:spPr>
          <a:xfrm>
            <a:off x="28834080" y="37290589"/>
            <a:ext cx="9387900" cy="2142000"/>
          </a:xfrm>
          <a:prstGeom prst="rect">
            <a:avLst/>
          </a:prstGeom>
          <a:noFill/>
          <a:ln>
            <a:noFill/>
          </a:ln>
        </p:spPr>
        <p:txBody>
          <a:bodyPr anchorCtr="0" anchor="ctr" bIns="209000" lIns="418000" spcFirstLastPara="1" rIns="418000" wrap="square" tIns="2090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4"/>
          <p:cNvSpPr txBox="1"/>
          <p:nvPr>
            <p:ph type="title"/>
          </p:nvPr>
        </p:nvSpPr>
        <p:spPr>
          <a:xfrm>
            <a:off x="2011680" y="1611210"/>
            <a:ext cx="36210300" cy="6705600"/>
          </a:xfrm>
          <a:prstGeom prst="rect">
            <a:avLst/>
          </a:prstGeom>
          <a:noFill/>
          <a:ln>
            <a:noFill/>
          </a:ln>
        </p:spPr>
        <p:txBody>
          <a:bodyPr anchorCtr="0" anchor="ctr" bIns="209000" lIns="418000" spcFirstLastPara="1" rIns="418000" wrap="square" tIns="2090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4"/>
          <p:cNvSpPr txBox="1"/>
          <p:nvPr>
            <p:ph idx="1" type="body"/>
          </p:nvPr>
        </p:nvSpPr>
        <p:spPr>
          <a:xfrm>
            <a:off x="2011680" y="9387843"/>
            <a:ext cx="36210300" cy="26552400"/>
          </a:xfrm>
          <a:prstGeom prst="rect">
            <a:avLst/>
          </a:prstGeom>
          <a:noFill/>
          <a:ln>
            <a:noFill/>
          </a:ln>
        </p:spPr>
        <p:txBody>
          <a:bodyPr anchorCtr="0" anchor="t" bIns="209000" lIns="418000" spcFirstLastPara="1" rIns="418000" wrap="square" tIns="2090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 name="Google Shape;20;p4"/>
          <p:cNvSpPr txBox="1"/>
          <p:nvPr>
            <p:ph idx="10" type="dt"/>
          </p:nvPr>
        </p:nvSpPr>
        <p:spPr>
          <a:xfrm>
            <a:off x="2011680" y="37290589"/>
            <a:ext cx="9387900" cy="2142000"/>
          </a:xfrm>
          <a:prstGeom prst="rect">
            <a:avLst/>
          </a:prstGeom>
          <a:noFill/>
          <a:ln>
            <a:noFill/>
          </a:ln>
        </p:spPr>
        <p:txBody>
          <a:bodyPr anchorCtr="0" anchor="ctr" bIns="209000" lIns="418000" spcFirstLastPara="1" rIns="418000" wrap="square" tIns="2090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4"/>
          <p:cNvSpPr txBox="1"/>
          <p:nvPr>
            <p:ph idx="11" type="ftr"/>
          </p:nvPr>
        </p:nvSpPr>
        <p:spPr>
          <a:xfrm>
            <a:off x="13746480" y="37290589"/>
            <a:ext cx="12740700" cy="2142000"/>
          </a:xfrm>
          <a:prstGeom prst="rect">
            <a:avLst/>
          </a:prstGeom>
          <a:noFill/>
          <a:ln>
            <a:noFill/>
          </a:ln>
        </p:spPr>
        <p:txBody>
          <a:bodyPr anchorCtr="0" anchor="ctr" bIns="209000" lIns="418000" spcFirstLastPara="1" rIns="418000" wrap="square" tIns="2090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4"/>
          <p:cNvSpPr txBox="1"/>
          <p:nvPr>
            <p:ph idx="12" type="sldNum"/>
          </p:nvPr>
        </p:nvSpPr>
        <p:spPr>
          <a:xfrm>
            <a:off x="28834080" y="37290589"/>
            <a:ext cx="9387900" cy="2142000"/>
          </a:xfrm>
          <a:prstGeom prst="rect">
            <a:avLst/>
          </a:prstGeom>
          <a:noFill/>
          <a:ln>
            <a:noFill/>
          </a:ln>
        </p:spPr>
        <p:txBody>
          <a:bodyPr anchorCtr="0" anchor="ctr" bIns="209000" lIns="418000" spcFirstLastPara="1" rIns="418000" wrap="square" tIns="2090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5"/>
          <p:cNvSpPr txBox="1"/>
          <p:nvPr>
            <p:ph type="title"/>
          </p:nvPr>
        </p:nvSpPr>
        <p:spPr>
          <a:xfrm>
            <a:off x="3178177" y="25853816"/>
            <a:ext cx="34198500" cy="7990800"/>
          </a:xfrm>
          <a:prstGeom prst="rect">
            <a:avLst/>
          </a:prstGeom>
          <a:noFill/>
          <a:ln>
            <a:noFill/>
          </a:ln>
        </p:spPr>
        <p:txBody>
          <a:bodyPr anchorCtr="0" anchor="t" bIns="209000" lIns="418000" spcFirstLastPara="1" rIns="418000" wrap="square" tIns="209000">
            <a:normAutofit/>
          </a:bodyPr>
          <a:lstStyle>
            <a:lvl1pPr lvl="0" algn="l">
              <a:spcBef>
                <a:spcPts val="0"/>
              </a:spcBef>
              <a:spcAft>
                <a:spcPts val="0"/>
              </a:spcAft>
              <a:buClr>
                <a:schemeClr val="dk1"/>
              </a:buClr>
              <a:buSzPts val="18300"/>
              <a:buFont typeface="Calibri"/>
              <a:buNone/>
              <a:defRPr b="1" sz="183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5"/>
          <p:cNvSpPr txBox="1"/>
          <p:nvPr>
            <p:ph idx="1" type="body"/>
          </p:nvPr>
        </p:nvSpPr>
        <p:spPr>
          <a:xfrm>
            <a:off x="3178177" y="17052719"/>
            <a:ext cx="34198500" cy="8801100"/>
          </a:xfrm>
          <a:prstGeom prst="rect">
            <a:avLst/>
          </a:prstGeom>
          <a:noFill/>
          <a:ln>
            <a:noFill/>
          </a:ln>
        </p:spPr>
        <p:txBody>
          <a:bodyPr anchorCtr="0" anchor="b" bIns="209000" lIns="418000" spcFirstLastPara="1" rIns="418000" wrap="square" tIns="209000">
            <a:normAutofit/>
          </a:bodyPr>
          <a:lstStyle>
            <a:lvl1pPr indent="-228600" lvl="0" marL="457200" algn="l">
              <a:spcBef>
                <a:spcPts val="1820"/>
              </a:spcBef>
              <a:spcAft>
                <a:spcPts val="0"/>
              </a:spcAft>
              <a:buClr>
                <a:srgbClr val="888888"/>
              </a:buClr>
              <a:buSzPts val="9100"/>
              <a:buNone/>
              <a:defRPr sz="9100">
                <a:solidFill>
                  <a:srgbClr val="888888"/>
                </a:solidFill>
              </a:defRPr>
            </a:lvl1pPr>
            <a:lvl2pPr indent="-228600" lvl="1" marL="914400" algn="l">
              <a:spcBef>
                <a:spcPts val="1640"/>
              </a:spcBef>
              <a:spcAft>
                <a:spcPts val="0"/>
              </a:spcAft>
              <a:buClr>
                <a:srgbClr val="888888"/>
              </a:buClr>
              <a:buSzPts val="8200"/>
              <a:buNone/>
              <a:defRPr sz="8200">
                <a:solidFill>
                  <a:srgbClr val="888888"/>
                </a:solidFill>
              </a:defRPr>
            </a:lvl2pPr>
            <a:lvl3pPr indent="-228600" lvl="2" marL="1371600" algn="l">
              <a:spcBef>
                <a:spcPts val="1460"/>
              </a:spcBef>
              <a:spcAft>
                <a:spcPts val="0"/>
              </a:spcAft>
              <a:buClr>
                <a:srgbClr val="888888"/>
              </a:buClr>
              <a:buSzPts val="7300"/>
              <a:buNone/>
              <a:defRPr sz="7300">
                <a:solidFill>
                  <a:srgbClr val="888888"/>
                </a:solidFill>
              </a:defRPr>
            </a:lvl3pPr>
            <a:lvl4pPr indent="-228600" lvl="3" marL="1828800" algn="l">
              <a:spcBef>
                <a:spcPts val="1280"/>
              </a:spcBef>
              <a:spcAft>
                <a:spcPts val="0"/>
              </a:spcAft>
              <a:buClr>
                <a:srgbClr val="888888"/>
              </a:buClr>
              <a:buSzPts val="6400"/>
              <a:buNone/>
              <a:defRPr sz="6400">
                <a:solidFill>
                  <a:srgbClr val="888888"/>
                </a:solidFill>
              </a:defRPr>
            </a:lvl4pPr>
            <a:lvl5pPr indent="-228600" lvl="4" marL="2286000" algn="l">
              <a:spcBef>
                <a:spcPts val="1280"/>
              </a:spcBef>
              <a:spcAft>
                <a:spcPts val="0"/>
              </a:spcAft>
              <a:buClr>
                <a:srgbClr val="888888"/>
              </a:buClr>
              <a:buSzPts val="6400"/>
              <a:buNone/>
              <a:defRPr sz="6400">
                <a:solidFill>
                  <a:srgbClr val="888888"/>
                </a:solidFill>
              </a:defRPr>
            </a:lvl5pPr>
            <a:lvl6pPr indent="-228600" lvl="5" marL="2743200" algn="l">
              <a:spcBef>
                <a:spcPts val="1280"/>
              </a:spcBef>
              <a:spcAft>
                <a:spcPts val="0"/>
              </a:spcAft>
              <a:buClr>
                <a:srgbClr val="888888"/>
              </a:buClr>
              <a:buSzPts val="6400"/>
              <a:buNone/>
              <a:defRPr sz="6400">
                <a:solidFill>
                  <a:srgbClr val="888888"/>
                </a:solidFill>
              </a:defRPr>
            </a:lvl6pPr>
            <a:lvl7pPr indent="-228600" lvl="6" marL="3200400" algn="l">
              <a:spcBef>
                <a:spcPts val="1280"/>
              </a:spcBef>
              <a:spcAft>
                <a:spcPts val="0"/>
              </a:spcAft>
              <a:buClr>
                <a:srgbClr val="888888"/>
              </a:buClr>
              <a:buSzPts val="6400"/>
              <a:buNone/>
              <a:defRPr sz="6400">
                <a:solidFill>
                  <a:srgbClr val="888888"/>
                </a:solidFill>
              </a:defRPr>
            </a:lvl7pPr>
            <a:lvl8pPr indent="-228600" lvl="7" marL="3657600" algn="l">
              <a:spcBef>
                <a:spcPts val="1280"/>
              </a:spcBef>
              <a:spcAft>
                <a:spcPts val="0"/>
              </a:spcAft>
              <a:buClr>
                <a:srgbClr val="888888"/>
              </a:buClr>
              <a:buSzPts val="6400"/>
              <a:buNone/>
              <a:defRPr sz="6400">
                <a:solidFill>
                  <a:srgbClr val="888888"/>
                </a:solidFill>
              </a:defRPr>
            </a:lvl8pPr>
            <a:lvl9pPr indent="-228600" lvl="8" marL="4114800" algn="l">
              <a:spcBef>
                <a:spcPts val="1280"/>
              </a:spcBef>
              <a:spcAft>
                <a:spcPts val="0"/>
              </a:spcAft>
              <a:buClr>
                <a:srgbClr val="888888"/>
              </a:buClr>
              <a:buSzPts val="6400"/>
              <a:buNone/>
              <a:defRPr sz="6400">
                <a:solidFill>
                  <a:srgbClr val="888888"/>
                </a:solidFill>
              </a:defRPr>
            </a:lvl9pPr>
          </a:lstStyle>
          <a:p/>
        </p:txBody>
      </p:sp>
      <p:sp>
        <p:nvSpPr>
          <p:cNvPr id="26" name="Google Shape;26;p5"/>
          <p:cNvSpPr txBox="1"/>
          <p:nvPr>
            <p:ph idx="10" type="dt"/>
          </p:nvPr>
        </p:nvSpPr>
        <p:spPr>
          <a:xfrm>
            <a:off x="2011680" y="37290589"/>
            <a:ext cx="9387900" cy="2142000"/>
          </a:xfrm>
          <a:prstGeom prst="rect">
            <a:avLst/>
          </a:prstGeom>
          <a:noFill/>
          <a:ln>
            <a:noFill/>
          </a:ln>
        </p:spPr>
        <p:txBody>
          <a:bodyPr anchorCtr="0" anchor="ctr" bIns="209000" lIns="418000" spcFirstLastPara="1" rIns="418000" wrap="square" tIns="2090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5"/>
          <p:cNvSpPr txBox="1"/>
          <p:nvPr>
            <p:ph idx="11" type="ftr"/>
          </p:nvPr>
        </p:nvSpPr>
        <p:spPr>
          <a:xfrm>
            <a:off x="13746480" y="37290589"/>
            <a:ext cx="12740700" cy="2142000"/>
          </a:xfrm>
          <a:prstGeom prst="rect">
            <a:avLst/>
          </a:prstGeom>
          <a:noFill/>
          <a:ln>
            <a:noFill/>
          </a:ln>
        </p:spPr>
        <p:txBody>
          <a:bodyPr anchorCtr="0" anchor="ctr" bIns="209000" lIns="418000" spcFirstLastPara="1" rIns="418000" wrap="square" tIns="2090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5"/>
          <p:cNvSpPr txBox="1"/>
          <p:nvPr>
            <p:ph idx="12" type="sldNum"/>
          </p:nvPr>
        </p:nvSpPr>
        <p:spPr>
          <a:xfrm>
            <a:off x="28834080" y="37290589"/>
            <a:ext cx="9387900" cy="2142000"/>
          </a:xfrm>
          <a:prstGeom prst="rect">
            <a:avLst/>
          </a:prstGeom>
          <a:noFill/>
          <a:ln>
            <a:noFill/>
          </a:ln>
        </p:spPr>
        <p:txBody>
          <a:bodyPr anchorCtr="0" anchor="ctr" bIns="209000" lIns="418000" spcFirstLastPara="1" rIns="418000" wrap="square" tIns="2090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6"/>
          <p:cNvSpPr txBox="1"/>
          <p:nvPr>
            <p:ph type="title"/>
          </p:nvPr>
        </p:nvSpPr>
        <p:spPr>
          <a:xfrm>
            <a:off x="2011680" y="1611210"/>
            <a:ext cx="36210300" cy="6705600"/>
          </a:xfrm>
          <a:prstGeom prst="rect">
            <a:avLst/>
          </a:prstGeom>
          <a:noFill/>
          <a:ln>
            <a:noFill/>
          </a:ln>
        </p:spPr>
        <p:txBody>
          <a:bodyPr anchorCtr="0" anchor="ctr" bIns="209000" lIns="418000" spcFirstLastPara="1" rIns="418000" wrap="square" tIns="2090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6"/>
          <p:cNvSpPr txBox="1"/>
          <p:nvPr>
            <p:ph idx="1" type="body"/>
          </p:nvPr>
        </p:nvSpPr>
        <p:spPr>
          <a:xfrm>
            <a:off x="7243447" y="55079053"/>
            <a:ext cx="64841700" cy="155765400"/>
          </a:xfrm>
          <a:prstGeom prst="rect">
            <a:avLst/>
          </a:prstGeom>
          <a:noFill/>
          <a:ln>
            <a:noFill/>
          </a:ln>
        </p:spPr>
        <p:txBody>
          <a:bodyPr anchorCtr="0" anchor="t" bIns="209000" lIns="418000" spcFirstLastPara="1" rIns="418000" wrap="square" tIns="209000">
            <a:normAutofit/>
          </a:bodyPr>
          <a:lstStyle>
            <a:lvl1pPr indent="-1041400" lvl="0" marL="457200" algn="l">
              <a:spcBef>
                <a:spcPts val="2560"/>
              </a:spcBef>
              <a:spcAft>
                <a:spcPts val="0"/>
              </a:spcAft>
              <a:buClr>
                <a:schemeClr val="dk1"/>
              </a:buClr>
              <a:buSzPts val="12800"/>
              <a:buChar char="•"/>
              <a:defRPr sz="12800"/>
            </a:lvl1pPr>
            <a:lvl2pPr indent="-927100" lvl="1" marL="914400" algn="l">
              <a:spcBef>
                <a:spcPts val="2200"/>
              </a:spcBef>
              <a:spcAft>
                <a:spcPts val="0"/>
              </a:spcAft>
              <a:buClr>
                <a:schemeClr val="dk1"/>
              </a:buClr>
              <a:buSzPts val="11000"/>
              <a:buChar char="–"/>
              <a:defRPr sz="11000"/>
            </a:lvl2pPr>
            <a:lvl3pPr indent="-806450" lvl="2" marL="1371600" algn="l">
              <a:spcBef>
                <a:spcPts val="1820"/>
              </a:spcBef>
              <a:spcAft>
                <a:spcPts val="0"/>
              </a:spcAft>
              <a:buClr>
                <a:schemeClr val="dk1"/>
              </a:buClr>
              <a:buSzPts val="9100"/>
              <a:buChar char="•"/>
              <a:defRPr sz="9100"/>
            </a:lvl3pPr>
            <a:lvl4pPr indent="-749300" lvl="3" marL="1828800" algn="l">
              <a:spcBef>
                <a:spcPts val="1640"/>
              </a:spcBef>
              <a:spcAft>
                <a:spcPts val="0"/>
              </a:spcAft>
              <a:buClr>
                <a:schemeClr val="dk1"/>
              </a:buClr>
              <a:buSzPts val="8200"/>
              <a:buChar char="–"/>
              <a:defRPr sz="8200"/>
            </a:lvl4pPr>
            <a:lvl5pPr indent="-749300" lvl="4" marL="2286000" algn="l">
              <a:spcBef>
                <a:spcPts val="1640"/>
              </a:spcBef>
              <a:spcAft>
                <a:spcPts val="0"/>
              </a:spcAft>
              <a:buClr>
                <a:schemeClr val="dk1"/>
              </a:buClr>
              <a:buSzPts val="8200"/>
              <a:buChar char="»"/>
              <a:defRPr sz="8200"/>
            </a:lvl5pPr>
            <a:lvl6pPr indent="-749300" lvl="5" marL="2743200" algn="l">
              <a:spcBef>
                <a:spcPts val="1640"/>
              </a:spcBef>
              <a:spcAft>
                <a:spcPts val="0"/>
              </a:spcAft>
              <a:buClr>
                <a:schemeClr val="dk1"/>
              </a:buClr>
              <a:buSzPts val="8200"/>
              <a:buChar char="•"/>
              <a:defRPr sz="8200"/>
            </a:lvl6pPr>
            <a:lvl7pPr indent="-749300" lvl="6" marL="3200400" algn="l">
              <a:spcBef>
                <a:spcPts val="1640"/>
              </a:spcBef>
              <a:spcAft>
                <a:spcPts val="0"/>
              </a:spcAft>
              <a:buClr>
                <a:schemeClr val="dk1"/>
              </a:buClr>
              <a:buSzPts val="8200"/>
              <a:buChar char="•"/>
              <a:defRPr sz="8200"/>
            </a:lvl7pPr>
            <a:lvl8pPr indent="-749300" lvl="7" marL="3657600" algn="l">
              <a:spcBef>
                <a:spcPts val="1640"/>
              </a:spcBef>
              <a:spcAft>
                <a:spcPts val="0"/>
              </a:spcAft>
              <a:buClr>
                <a:schemeClr val="dk1"/>
              </a:buClr>
              <a:buSzPts val="8200"/>
              <a:buChar char="•"/>
              <a:defRPr sz="8200"/>
            </a:lvl8pPr>
            <a:lvl9pPr indent="-749300" lvl="8" marL="4114800" algn="l">
              <a:spcBef>
                <a:spcPts val="1640"/>
              </a:spcBef>
              <a:spcAft>
                <a:spcPts val="0"/>
              </a:spcAft>
              <a:buClr>
                <a:schemeClr val="dk1"/>
              </a:buClr>
              <a:buSzPts val="8200"/>
              <a:buChar char="•"/>
              <a:defRPr sz="8200"/>
            </a:lvl9pPr>
          </a:lstStyle>
          <a:p/>
        </p:txBody>
      </p:sp>
      <p:sp>
        <p:nvSpPr>
          <p:cNvPr id="32" name="Google Shape;32;p6"/>
          <p:cNvSpPr txBox="1"/>
          <p:nvPr>
            <p:ph idx="2" type="body"/>
          </p:nvPr>
        </p:nvSpPr>
        <p:spPr>
          <a:xfrm>
            <a:off x="72755762" y="55079053"/>
            <a:ext cx="64841700" cy="155765400"/>
          </a:xfrm>
          <a:prstGeom prst="rect">
            <a:avLst/>
          </a:prstGeom>
          <a:noFill/>
          <a:ln>
            <a:noFill/>
          </a:ln>
        </p:spPr>
        <p:txBody>
          <a:bodyPr anchorCtr="0" anchor="t" bIns="209000" lIns="418000" spcFirstLastPara="1" rIns="418000" wrap="square" tIns="209000">
            <a:normAutofit/>
          </a:bodyPr>
          <a:lstStyle>
            <a:lvl1pPr indent="-1041400" lvl="0" marL="457200" algn="l">
              <a:spcBef>
                <a:spcPts val="2560"/>
              </a:spcBef>
              <a:spcAft>
                <a:spcPts val="0"/>
              </a:spcAft>
              <a:buClr>
                <a:schemeClr val="dk1"/>
              </a:buClr>
              <a:buSzPts val="12800"/>
              <a:buChar char="•"/>
              <a:defRPr sz="12800"/>
            </a:lvl1pPr>
            <a:lvl2pPr indent="-927100" lvl="1" marL="914400" algn="l">
              <a:spcBef>
                <a:spcPts val="2200"/>
              </a:spcBef>
              <a:spcAft>
                <a:spcPts val="0"/>
              </a:spcAft>
              <a:buClr>
                <a:schemeClr val="dk1"/>
              </a:buClr>
              <a:buSzPts val="11000"/>
              <a:buChar char="–"/>
              <a:defRPr sz="11000"/>
            </a:lvl2pPr>
            <a:lvl3pPr indent="-806450" lvl="2" marL="1371600" algn="l">
              <a:spcBef>
                <a:spcPts val="1820"/>
              </a:spcBef>
              <a:spcAft>
                <a:spcPts val="0"/>
              </a:spcAft>
              <a:buClr>
                <a:schemeClr val="dk1"/>
              </a:buClr>
              <a:buSzPts val="9100"/>
              <a:buChar char="•"/>
              <a:defRPr sz="9100"/>
            </a:lvl3pPr>
            <a:lvl4pPr indent="-749300" lvl="3" marL="1828800" algn="l">
              <a:spcBef>
                <a:spcPts val="1640"/>
              </a:spcBef>
              <a:spcAft>
                <a:spcPts val="0"/>
              </a:spcAft>
              <a:buClr>
                <a:schemeClr val="dk1"/>
              </a:buClr>
              <a:buSzPts val="8200"/>
              <a:buChar char="–"/>
              <a:defRPr sz="8200"/>
            </a:lvl4pPr>
            <a:lvl5pPr indent="-749300" lvl="4" marL="2286000" algn="l">
              <a:spcBef>
                <a:spcPts val="1640"/>
              </a:spcBef>
              <a:spcAft>
                <a:spcPts val="0"/>
              </a:spcAft>
              <a:buClr>
                <a:schemeClr val="dk1"/>
              </a:buClr>
              <a:buSzPts val="8200"/>
              <a:buChar char="»"/>
              <a:defRPr sz="8200"/>
            </a:lvl5pPr>
            <a:lvl6pPr indent="-749300" lvl="5" marL="2743200" algn="l">
              <a:spcBef>
                <a:spcPts val="1640"/>
              </a:spcBef>
              <a:spcAft>
                <a:spcPts val="0"/>
              </a:spcAft>
              <a:buClr>
                <a:schemeClr val="dk1"/>
              </a:buClr>
              <a:buSzPts val="8200"/>
              <a:buChar char="•"/>
              <a:defRPr sz="8200"/>
            </a:lvl6pPr>
            <a:lvl7pPr indent="-749300" lvl="6" marL="3200400" algn="l">
              <a:spcBef>
                <a:spcPts val="1640"/>
              </a:spcBef>
              <a:spcAft>
                <a:spcPts val="0"/>
              </a:spcAft>
              <a:buClr>
                <a:schemeClr val="dk1"/>
              </a:buClr>
              <a:buSzPts val="8200"/>
              <a:buChar char="•"/>
              <a:defRPr sz="8200"/>
            </a:lvl7pPr>
            <a:lvl8pPr indent="-749300" lvl="7" marL="3657600" algn="l">
              <a:spcBef>
                <a:spcPts val="1640"/>
              </a:spcBef>
              <a:spcAft>
                <a:spcPts val="0"/>
              </a:spcAft>
              <a:buClr>
                <a:schemeClr val="dk1"/>
              </a:buClr>
              <a:buSzPts val="8200"/>
              <a:buChar char="•"/>
              <a:defRPr sz="8200"/>
            </a:lvl8pPr>
            <a:lvl9pPr indent="-749300" lvl="8" marL="4114800" algn="l">
              <a:spcBef>
                <a:spcPts val="1640"/>
              </a:spcBef>
              <a:spcAft>
                <a:spcPts val="0"/>
              </a:spcAft>
              <a:buClr>
                <a:schemeClr val="dk1"/>
              </a:buClr>
              <a:buSzPts val="8200"/>
              <a:buChar char="•"/>
              <a:defRPr sz="8200"/>
            </a:lvl9pPr>
          </a:lstStyle>
          <a:p/>
        </p:txBody>
      </p:sp>
      <p:sp>
        <p:nvSpPr>
          <p:cNvPr id="33" name="Google Shape;33;p6"/>
          <p:cNvSpPr txBox="1"/>
          <p:nvPr>
            <p:ph idx="10" type="dt"/>
          </p:nvPr>
        </p:nvSpPr>
        <p:spPr>
          <a:xfrm>
            <a:off x="2011680" y="37290589"/>
            <a:ext cx="9387900" cy="2142000"/>
          </a:xfrm>
          <a:prstGeom prst="rect">
            <a:avLst/>
          </a:prstGeom>
          <a:noFill/>
          <a:ln>
            <a:noFill/>
          </a:ln>
        </p:spPr>
        <p:txBody>
          <a:bodyPr anchorCtr="0" anchor="ctr" bIns="209000" lIns="418000" spcFirstLastPara="1" rIns="418000" wrap="square" tIns="2090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6"/>
          <p:cNvSpPr txBox="1"/>
          <p:nvPr>
            <p:ph idx="11" type="ftr"/>
          </p:nvPr>
        </p:nvSpPr>
        <p:spPr>
          <a:xfrm>
            <a:off x="13746480" y="37290589"/>
            <a:ext cx="12740700" cy="2142000"/>
          </a:xfrm>
          <a:prstGeom prst="rect">
            <a:avLst/>
          </a:prstGeom>
          <a:noFill/>
          <a:ln>
            <a:noFill/>
          </a:ln>
        </p:spPr>
        <p:txBody>
          <a:bodyPr anchorCtr="0" anchor="ctr" bIns="209000" lIns="418000" spcFirstLastPara="1" rIns="418000" wrap="square" tIns="2090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6"/>
          <p:cNvSpPr txBox="1"/>
          <p:nvPr>
            <p:ph idx="12" type="sldNum"/>
          </p:nvPr>
        </p:nvSpPr>
        <p:spPr>
          <a:xfrm>
            <a:off x="28834080" y="37290589"/>
            <a:ext cx="9387900" cy="2142000"/>
          </a:xfrm>
          <a:prstGeom prst="rect">
            <a:avLst/>
          </a:prstGeom>
          <a:noFill/>
          <a:ln>
            <a:noFill/>
          </a:ln>
        </p:spPr>
        <p:txBody>
          <a:bodyPr anchorCtr="0" anchor="ctr" bIns="209000" lIns="418000" spcFirstLastPara="1" rIns="418000" wrap="square" tIns="2090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7"/>
          <p:cNvSpPr txBox="1"/>
          <p:nvPr>
            <p:ph type="title"/>
          </p:nvPr>
        </p:nvSpPr>
        <p:spPr>
          <a:xfrm>
            <a:off x="2011680" y="1611210"/>
            <a:ext cx="36210300" cy="6705600"/>
          </a:xfrm>
          <a:prstGeom prst="rect">
            <a:avLst/>
          </a:prstGeom>
          <a:noFill/>
          <a:ln>
            <a:noFill/>
          </a:ln>
        </p:spPr>
        <p:txBody>
          <a:bodyPr anchorCtr="0" anchor="ctr" bIns="209000" lIns="418000" spcFirstLastPara="1" rIns="418000" wrap="square" tIns="209000">
            <a:normAutofit/>
          </a:bodyPr>
          <a:lstStyle>
            <a:lvl1pPr lvl="0" algn="ctr">
              <a:spcBef>
                <a:spcPts val="0"/>
              </a:spcBef>
              <a:spcAft>
                <a:spcPts val="0"/>
              </a:spcAft>
              <a:buClr>
                <a:schemeClr val="dk1"/>
              </a:buClr>
              <a:buSzPts val="201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7"/>
          <p:cNvSpPr txBox="1"/>
          <p:nvPr>
            <p:ph idx="1" type="body"/>
          </p:nvPr>
        </p:nvSpPr>
        <p:spPr>
          <a:xfrm>
            <a:off x="2011680" y="9005996"/>
            <a:ext cx="17776800" cy="3753300"/>
          </a:xfrm>
          <a:prstGeom prst="rect">
            <a:avLst/>
          </a:prstGeom>
          <a:noFill/>
          <a:ln>
            <a:noFill/>
          </a:ln>
        </p:spPr>
        <p:txBody>
          <a:bodyPr anchorCtr="0" anchor="b" bIns="209000" lIns="418000" spcFirstLastPara="1" rIns="418000" wrap="square" tIns="209000">
            <a:normAutofit/>
          </a:bodyPr>
          <a:lstStyle>
            <a:lvl1pPr indent="-228600" lvl="0" marL="457200" algn="l">
              <a:spcBef>
                <a:spcPts val="2200"/>
              </a:spcBef>
              <a:spcAft>
                <a:spcPts val="0"/>
              </a:spcAft>
              <a:buClr>
                <a:schemeClr val="dk1"/>
              </a:buClr>
              <a:buSzPts val="11000"/>
              <a:buNone/>
              <a:defRPr b="1" sz="11000"/>
            </a:lvl1pPr>
            <a:lvl2pPr indent="-228600" lvl="1" marL="914400" algn="l">
              <a:spcBef>
                <a:spcPts val="1820"/>
              </a:spcBef>
              <a:spcAft>
                <a:spcPts val="0"/>
              </a:spcAft>
              <a:buClr>
                <a:schemeClr val="dk1"/>
              </a:buClr>
              <a:buSzPts val="9100"/>
              <a:buNone/>
              <a:defRPr b="1" sz="9100"/>
            </a:lvl2pPr>
            <a:lvl3pPr indent="-228600" lvl="2" marL="1371600" algn="l">
              <a:spcBef>
                <a:spcPts val="1640"/>
              </a:spcBef>
              <a:spcAft>
                <a:spcPts val="0"/>
              </a:spcAft>
              <a:buClr>
                <a:schemeClr val="dk1"/>
              </a:buClr>
              <a:buSzPts val="8200"/>
              <a:buNone/>
              <a:defRPr b="1" sz="8200"/>
            </a:lvl3pPr>
            <a:lvl4pPr indent="-228600" lvl="3" marL="1828800" algn="l">
              <a:spcBef>
                <a:spcPts val="1460"/>
              </a:spcBef>
              <a:spcAft>
                <a:spcPts val="0"/>
              </a:spcAft>
              <a:buClr>
                <a:schemeClr val="dk1"/>
              </a:buClr>
              <a:buSzPts val="7300"/>
              <a:buNone/>
              <a:defRPr b="1" sz="7300"/>
            </a:lvl4pPr>
            <a:lvl5pPr indent="-228600" lvl="4" marL="2286000" algn="l">
              <a:spcBef>
                <a:spcPts val="1460"/>
              </a:spcBef>
              <a:spcAft>
                <a:spcPts val="0"/>
              </a:spcAft>
              <a:buClr>
                <a:schemeClr val="dk1"/>
              </a:buClr>
              <a:buSzPts val="7300"/>
              <a:buNone/>
              <a:defRPr b="1" sz="7300"/>
            </a:lvl5pPr>
            <a:lvl6pPr indent="-228600" lvl="5" marL="2743200" algn="l">
              <a:spcBef>
                <a:spcPts val="1460"/>
              </a:spcBef>
              <a:spcAft>
                <a:spcPts val="0"/>
              </a:spcAft>
              <a:buClr>
                <a:schemeClr val="dk1"/>
              </a:buClr>
              <a:buSzPts val="7300"/>
              <a:buNone/>
              <a:defRPr b="1" sz="7300"/>
            </a:lvl6pPr>
            <a:lvl7pPr indent="-228600" lvl="6" marL="3200400" algn="l">
              <a:spcBef>
                <a:spcPts val="1460"/>
              </a:spcBef>
              <a:spcAft>
                <a:spcPts val="0"/>
              </a:spcAft>
              <a:buClr>
                <a:schemeClr val="dk1"/>
              </a:buClr>
              <a:buSzPts val="7300"/>
              <a:buNone/>
              <a:defRPr b="1" sz="7300"/>
            </a:lvl7pPr>
            <a:lvl8pPr indent="-228600" lvl="7" marL="3657600" algn="l">
              <a:spcBef>
                <a:spcPts val="1460"/>
              </a:spcBef>
              <a:spcAft>
                <a:spcPts val="0"/>
              </a:spcAft>
              <a:buClr>
                <a:schemeClr val="dk1"/>
              </a:buClr>
              <a:buSzPts val="7300"/>
              <a:buNone/>
              <a:defRPr b="1" sz="7300"/>
            </a:lvl8pPr>
            <a:lvl9pPr indent="-228600" lvl="8" marL="4114800" algn="l">
              <a:spcBef>
                <a:spcPts val="1460"/>
              </a:spcBef>
              <a:spcAft>
                <a:spcPts val="0"/>
              </a:spcAft>
              <a:buClr>
                <a:schemeClr val="dk1"/>
              </a:buClr>
              <a:buSzPts val="7300"/>
              <a:buNone/>
              <a:defRPr b="1" sz="7300"/>
            </a:lvl9pPr>
          </a:lstStyle>
          <a:p/>
        </p:txBody>
      </p:sp>
      <p:sp>
        <p:nvSpPr>
          <p:cNvPr id="39" name="Google Shape;39;p7"/>
          <p:cNvSpPr txBox="1"/>
          <p:nvPr>
            <p:ph idx="2" type="body"/>
          </p:nvPr>
        </p:nvSpPr>
        <p:spPr>
          <a:xfrm>
            <a:off x="2011680" y="12759266"/>
            <a:ext cx="17776800" cy="23181000"/>
          </a:xfrm>
          <a:prstGeom prst="rect">
            <a:avLst/>
          </a:prstGeom>
          <a:noFill/>
          <a:ln>
            <a:noFill/>
          </a:ln>
        </p:spPr>
        <p:txBody>
          <a:bodyPr anchorCtr="0" anchor="t" bIns="209000" lIns="418000" spcFirstLastPara="1" rIns="418000" wrap="square" tIns="209000">
            <a:normAutofit/>
          </a:bodyPr>
          <a:lstStyle>
            <a:lvl1pPr indent="-927100" lvl="0" marL="457200" algn="l">
              <a:spcBef>
                <a:spcPts val="2200"/>
              </a:spcBef>
              <a:spcAft>
                <a:spcPts val="0"/>
              </a:spcAft>
              <a:buClr>
                <a:schemeClr val="dk1"/>
              </a:buClr>
              <a:buSzPts val="11000"/>
              <a:buChar char="•"/>
              <a:defRPr sz="11000"/>
            </a:lvl1pPr>
            <a:lvl2pPr indent="-806450" lvl="1" marL="914400" algn="l">
              <a:spcBef>
                <a:spcPts val="1820"/>
              </a:spcBef>
              <a:spcAft>
                <a:spcPts val="0"/>
              </a:spcAft>
              <a:buClr>
                <a:schemeClr val="dk1"/>
              </a:buClr>
              <a:buSzPts val="9100"/>
              <a:buChar char="–"/>
              <a:defRPr sz="9100"/>
            </a:lvl2pPr>
            <a:lvl3pPr indent="-749300" lvl="2" marL="1371600" algn="l">
              <a:spcBef>
                <a:spcPts val="1640"/>
              </a:spcBef>
              <a:spcAft>
                <a:spcPts val="0"/>
              </a:spcAft>
              <a:buClr>
                <a:schemeClr val="dk1"/>
              </a:buClr>
              <a:buSzPts val="8200"/>
              <a:buChar char="•"/>
              <a:defRPr sz="8200"/>
            </a:lvl3pPr>
            <a:lvl4pPr indent="-692150" lvl="3" marL="1828800" algn="l">
              <a:spcBef>
                <a:spcPts val="1460"/>
              </a:spcBef>
              <a:spcAft>
                <a:spcPts val="0"/>
              </a:spcAft>
              <a:buClr>
                <a:schemeClr val="dk1"/>
              </a:buClr>
              <a:buSzPts val="7300"/>
              <a:buChar char="–"/>
              <a:defRPr sz="7300"/>
            </a:lvl4pPr>
            <a:lvl5pPr indent="-692150" lvl="4" marL="2286000" algn="l">
              <a:spcBef>
                <a:spcPts val="1460"/>
              </a:spcBef>
              <a:spcAft>
                <a:spcPts val="0"/>
              </a:spcAft>
              <a:buClr>
                <a:schemeClr val="dk1"/>
              </a:buClr>
              <a:buSzPts val="7300"/>
              <a:buChar char="»"/>
              <a:defRPr sz="7300"/>
            </a:lvl5pPr>
            <a:lvl6pPr indent="-692150" lvl="5" marL="2743200" algn="l">
              <a:spcBef>
                <a:spcPts val="1460"/>
              </a:spcBef>
              <a:spcAft>
                <a:spcPts val="0"/>
              </a:spcAft>
              <a:buClr>
                <a:schemeClr val="dk1"/>
              </a:buClr>
              <a:buSzPts val="7300"/>
              <a:buChar char="•"/>
              <a:defRPr sz="7300"/>
            </a:lvl6pPr>
            <a:lvl7pPr indent="-692150" lvl="6" marL="3200400" algn="l">
              <a:spcBef>
                <a:spcPts val="1460"/>
              </a:spcBef>
              <a:spcAft>
                <a:spcPts val="0"/>
              </a:spcAft>
              <a:buClr>
                <a:schemeClr val="dk1"/>
              </a:buClr>
              <a:buSzPts val="7300"/>
              <a:buChar char="•"/>
              <a:defRPr sz="7300"/>
            </a:lvl7pPr>
            <a:lvl8pPr indent="-692150" lvl="7" marL="3657600" algn="l">
              <a:spcBef>
                <a:spcPts val="1460"/>
              </a:spcBef>
              <a:spcAft>
                <a:spcPts val="0"/>
              </a:spcAft>
              <a:buClr>
                <a:schemeClr val="dk1"/>
              </a:buClr>
              <a:buSzPts val="7300"/>
              <a:buChar char="•"/>
              <a:defRPr sz="7300"/>
            </a:lvl8pPr>
            <a:lvl9pPr indent="-692150" lvl="8" marL="4114800" algn="l">
              <a:spcBef>
                <a:spcPts val="1460"/>
              </a:spcBef>
              <a:spcAft>
                <a:spcPts val="0"/>
              </a:spcAft>
              <a:buClr>
                <a:schemeClr val="dk1"/>
              </a:buClr>
              <a:buSzPts val="7300"/>
              <a:buChar char="•"/>
              <a:defRPr sz="7300"/>
            </a:lvl9pPr>
          </a:lstStyle>
          <a:p/>
        </p:txBody>
      </p:sp>
      <p:sp>
        <p:nvSpPr>
          <p:cNvPr id="40" name="Google Shape;40;p7"/>
          <p:cNvSpPr txBox="1"/>
          <p:nvPr>
            <p:ph idx="3" type="body"/>
          </p:nvPr>
        </p:nvSpPr>
        <p:spPr>
          <a:xfrm>
            <a:off x="20438112" y="9005996"/>
            <a:ext cx="17783700" cy="3753300"/>
          </a:xfrm>
          <a:prstGeom prst="rect">
            <a:avLst/>
          </a:prstGeom>
          <a:noFill/>
          <a:ln>
            <a:noFill/>
          </a:ln>
        </p:spPr>
        <p:txBody>
          <a:bodyPr anchorCtr="0" anchor="b" bIns="209000" lIns="418000" spcFirstLastPara="1" rIns="418000" wrap="square" tIns="209000">
            <a:normAutofit/>
          </a:bodyPr>
          <a:lstStyle>
            <a:lvl1pPr indent="-228600" lvl="0" marL="457200" algn="l">
              <a:spcBef>
                <a:spcPts val="2200"/>
              </a:spcBef>
              <a:spcAft>
                <a:spcPts val="0"/>
              </a:spcAft>
              <a:buClr>
                <a:schemeClr val="dk1"/>
              </a:buClr>
              <a:buSzPts val="11000"/>
              <a:buNone/>
              <a:defRPr b="1" sz="11000"/>
            </a:lvl1pPr>
            <a:lvl2pPr indent="-228600" lvl="1" marL="914400" algn="l">
              <a:spcBef>
                <a:spcPts val="1820"/>
              </a:spcBef>
              <a:spcAft>
                <a:spcPts val="0"/>
              </a:spcAft>
              <a:buClr>
                <a:schemeClr val="dk1"/>
              </a:buClr>
              <a:buSzPts val="9100"/>
              <a:buNone/>
              <a:defRPr b="1" sz="9100"/>
            </a:lvl2pPr>
            <a:lvl3pPr indent="-228600" lvl="2" marL="1371600" algn="l">
              <a:spcBef>
                <a:spcPts val="1640"/>
              </a:spcBef>
              <a:spcAft>
                <a:spcPts val="0"/>
              </a:spcAft>
              <a:buClr>
                <a:schemeClr val="dk1"/>
              </a:buClr>
              <a:buSzPts val="8200"/>
              <a:buNone/>
              <a:defRPr b="1" sz="8200"/>
            </a:lvl3pPr>
            <a:lvl4pPr indent="-228600" lvl="3" marL="1828800" algn="l">
              <a:spcBef>
                <a:spcPts val="1460"/>
              </a:spcBef>
              <a:spcAft>
                <a:spcPts val="0"/>
              </a:spcAft>
              <a:buClr>
                <a:schemeClr val="dk1"/>
              </a:buClr>
              <a:buSzPts val="7300"/>
              <a:buNone/>
              <a:defRPr b="1" sz="7300"/>
            </a:lvl4pPr>
            <a:lvl5pPr indent="-228600" lvl="4" marL="2286000" algn="l">
              <a:spcBef>
                <a:spcPts val="1460"/>
              </a:spcBef>
              <a:spcAft>
                <a:spcPts val="0"/>
              </a:spcAft>
              <a:buClr>
                <a:schemeClr val="dk1"/>
              </a:buClr>
              <a:buSzPts val="7300"/>
              <a:buNone/>
              <a:defRPr b="1" sz="7300"/>
            </a:lvl5pPr>
            <a:lvl6pPr indent="-228600" lvl="5" marL="2743200" algn="l">
              <a:spcBef>
                <a:spcPts val="1460"/>
              </a:spcBef>
              <a:spcAft>
                <a:spcPts val="0"/>
              </a:spcAft>
              <a:buClr>
                <a:schemeClr val="dk1"/>
              </a:buClr>
              <a:buSzPts val="7300"/>
              <a:buNone/>
              <a:defRPr b="1" sz="7300"/>
            </a:lvl6pPr>
            <a:lvl7pPr indent="-228600" lvl="6" marL="3200400" algn="l">
              <a:spcBef>
                <a:spcPts val="1460"/>
              </a:spcBef>
              <a:spcAft>
                <a:spcPts val="0"/>
              </a:spcAft>
              <a:buClr>
                <a:schemeClr val="dk1"/>
              </a:buClr>
              <a:buSzPts val="7300"/>
              <a:buNone/>
              <a:defRPr b="1" sz="7300"/>
            </a:lvl7pPr>
            <a:lvl8pPr indent="-228600" lvl="7" marL="3657600" algn="l">
              <a:spcBef>
                <a:spcPts val="1460"/>
              </a:spcBef>
              <a:spcAft>
                <a:spcPts val="0"/>
              </a:spcAft>
              <a:buClr>
                <a:schemeClr val="dk1"/>
              </a:buClr>
              <a:buSzPts val="7300"/>
              <a:buNone/>
              <a:defRPr b="1" sz="7300"/>
            </a:lvl8pPr>
            <a:lvl9pPr indent="-228600" lvl="8" marL="4114800" algn="l">
              <a:spcBef>
                <a:spcPts val="1460"/>
              </a:spcBef>
              <a:spcAft>
                <a:spcPts val="0"/>
              </a:spcAft>
              <a:buClr>
                <a:schemeClr val="dk1"/>
              </a:buClr>
              <a:buSzPts val="7300"/>
              <a:buNone/>
              <a:defRPr b="1" sz="7300"/>
            </a:lvl9pPr>
          </a:lstStyle>
          <a:p/>
        </p:txBody>
      </p:sp>
      <p:sp>
        <p:nvSpPr>
          <p:cNvPr id="41" name="Google Shape;41;p7"/>
          <p:cNvSpPr txBox="1"/>
          <p:nvPr>
            <p:ph idx="4" type="body"/>
          </p:nvPr>
        </p:nvSpPr>
        <p:spPr>
          <a:xfrm>
            <a:off x="20438112" y="12759266"/>
            <a:ext cx="17783700" cy="23181000"/>
          </a:xfrm>
          <a:prstGeom prst="rect">
            <a:avLst/>
          </a:prstGeom>
          <a:noFill/>
          <a:ln>
            <a:noFill/>
          </a:ln>
        </p:spPr>
        <p:txBody>
          <a:bodyPr anchorCtr="0" anchor="t" bIns="209000" lIns="418000" spcFirstLastPara="1" rIns="418000" wrap="square" tIns="209000">
            <a:normAutofit/>
          </a:bodyPr>
          <a:lstStyle>
            <a:lvl1pPr indent="-927100" lvl="0" marL="457200" algn="l">
              <a:spcBef>
                <a:spcPts val="2200"/>
              </a:spcBef>
              <a:spcAft>
                <a:spcPts val="0"/>
              </a:spcAft>
              <a:buClr>
                <a:schemeClr val="dk1"/>
              </a:buClr>
              <a:buSzPts val="11000"/>
              <a:buChar char="•"/>
              <a:defRPr sz="11000"/>
            </a:lvl1pPr>
            <a:lvl2pPr indent="-806450" lvl="1" marL="914400" algn="l">
              <a:spcBef>
                <a:spcPts val="1820"/>
              </a:spcBef>
              <a:spcAft>
                <a:spcPts val="0"/>
              </a:spcAft>
              <a:buClr>
                <a:schemeClr val="dk1"/>
              </a:buClr>
              <a:buSzPts val="9100"/>
              <a:buChar char="–"/>
              <a:defRPr sz="9100"/>
            </a:lvl2pPr>
            <a:lvl3pPr indent="-749300" lvl="2" marL="1371600" algn="l">
              <a:spcBef>
                <a:spcPts val="1640"/>
              </a:spcBef>
              <a:spcAft>
                <a:spcPts val="0"/>
              </a:spcAft>
              <a:buClr>
                <a:schemeClr val="dk1"/>
              </a:buClr>
              <a:buSzPts val="8200"/>
              <a:buChar char="•"/>
              <a:defRPr sz="8200"/>
            </a:lvl3pPr>
            <a:lvl4pPr indent="-692150" lvl="3" marL="1828800" algn="l">
              <a:spcBef>
                <a:spcPts val="1460"/>
              </a:spcBef>
              <a:spcAft>
                <a:spcPts val="0"/>
              </a:spcAft>
              <a:buClr>
                <a:schemeClr val="dk1"/>
              </a:buClr>
              <a:buSzPts val="7300"/>
              <a:buChar char="–"/>
              <a:defRPr sz="7300"/>
            </a:lvl4pPr>
            <a:lvl5pPr indent="-692150" lvl="4" marL="2286000" algn="l">
              <a:spcBef>
                <a:spcPts val="1460"/>
              </a:spcBef>
              <a:spcAft>
                <a:spcPts val="0"/>
              </a:spcAft>
              <a:buClr>
                <a:schemeClr val="dk1"/>
              </a:buClr>
              <a:buSzPts val="7300"/>
              <a:buChar char="»"/>
              <a:defRPr sz="7300"/>
            </a:lvl5pPr>
            <a:lvl6pPr indent="-692150" lvl="5" marL="2743200" algn="l">
              <a:spcBef>
                <a:spcPts val="1460"/>
              </a:spcBef>
              <a:spcAft>
                <a:spcPts val="0"/>
              </a:spcAft>
              <a:buClr>
                <a:schemeClr val="dk1"/>
              </a:buClr>
              <a:buSzPts val="7300"/>
              <a:buChar char="•"/>
              <a:defRPr sz="7300"/>
            </a:lvl6pPr>
            <a:lvl7pPr indent="-692150" lvl="6" marL="3200400" algn="l">
              <a:spcBef>
                <a:spcPts val="1460"/>
              </a:spcBef>
              <a:spcAft>
                <a:spcPts val="0"/>
              </a:spcAft>
              <a:buClr>
                <a:schemeClr val="dk1"/>
              </a:buClr>
              <a:buSzPts val="7300"/>
              <a:buChar char="•"/>
              <a:defRPr sz="7300"/>
            </a:lvl7pPr>
            <a:lvl8pPr indent="-692150" lvl="7" marL="3657600" algn="l">
              <a:spcBef>
                <a:spcPts val="1460"/>
              </a:spcBef>
              <a:spcAft>
                <a:spcPts val="0"/>
              </a:spcAft>
              <a:buClr>
                <a:schemeClr val="dk1"/>
              </a:buClr>
              <a:buSzPts val="7300"/>
              <a:buChar char="•"/>
              <a:defRPr sz="7300"/>
            </a:lvl8pPr>
            <a:lvl9pPr indent="-692150" lvl="8" marL="4114800" algn="l">
              <a:spcBef>
                <a:spcPts val="1460"/>
              </a:spcBef>
              <a:spcAft>
                <a:spcPts val="0"/>
              </a:spcAft>
              <a:buClr>
                <a:schemeClr val="dk1"/>
              </a:buClr>
              <a:buSzPts val="7300"/>
              <a:buChar char="•"/>
              <a:defRPr sz="7300"/>
            </a:lvl9pPr>
          </a:lstStyle>
          <a:p/>
        </p:txBody>
      </p:sp>
      <p:sp>
        <p:nvSpPr>
          <p:cNvPr id="42" name="Google Shape;42;p7"/>
          <p:cNvSpPr txBox="1"/>
          <p:nvPr>
            <p:ph idx="10" type="dt"/>
          </p:nvPr>
        </p:nvSpPr>
        <p:spPr>
          <a:xfrm>
            <a:off x="2011680" y="37290589"/>
            <a:ext cx="9387900" cy="2142000"/>
          </a:xfrm>
          <a:prstGeom prst="rect">
            <a:avLst/>
          </a:prstGeom>
          <a:noFill/>
          <a:ln>
            <a:noFill/>
          </a:ln>
        </p:spPr>
        <p:txBody>
          <a:bodyPr anchorCtr="0" anchor="ctr" bIns="209000" lIns="418000" spcFirstLastPara="1" rIns="418000" wrap="square" tIns="2090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7"/>
          <p:cNvSpPr txBox="1"/>
          <p:nvPr>
            <p:ph idx="11" type="ftr"/>
          </p:nvPr>
        </p:nvSpPr>
        <p:spPr>
          <a:xfrm>
            <a:off x="13746480" y="37290589"/>
            <a:ext cx="12740700" cy="2142000"/>
          </a:xfrm>
          <a:prstGeom prst="rect">
            <a:avLst/>
          </a:prstGeom>
          <a:noFill/>
          <a:ln>
            <a:noFill/>
          </a:ln>
        </p:spPr>
        <p:txBody>
          <a:bodyPr anchorCtr="0" anchor="ctr" bIns="209000" lIns="418000" spcFirstLastPara="1" rIns="418000" wrap="square" tIns="2090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7"/>
          <p:cNvSpPr txBox="1"/>
          <p:nvPr>
            <p:ph idx="12" type="sldNum"/>
          </p:nvPr>
        </p:nvSpPr>
        <p:spPr>
          <a:xfrm>
            <a:off x="28834080" y="37290589"/>
            <a:ext cx="9387900" cy="2142000"/>
          </a:xfrm>
          <a:prstGeom prst="rect">
            <a:avLst/>
          </a:prstGeom>
          <a:noFill/>
          <a:ln>
            <a:noFill/>
          </a:ln>
        </p:spPr>
        <p:txBody>
          <a:bodyPr anchorCtr="0" anchor="ctr" bIns="209000" lIns="418000" spcFirstLastPara="1" rIns="418000" wrap="square" tIns="2090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8"/>
          <p:cNvSpPr txBox="1"/>
          <p:nvPr>
            <p:ph type="title"/>
          </p:nvPr>
        </p:nvSpPr>
        <p:spPr>
          <a:xfrm>
            <a:off x="2011680" y="1611210"/>
            <a:ext cx="36210300" cy="6705600"/>
          </a:xfrm>
          <a:prstGeom prst="rect">
            <a:avLst/>
          </a:prstGeom>
          <a:noFill/>
          <a:ln>
            <a:noFill/>
          </a:ln>
        </p:spPr>
        <p:txBody>
          <a:bodyPr anchorCtr="0" anchor="ctr" bIns="209000" lIns="418000" spcFirstLastPara="1" rIns="418000" wrap="square" tIns="2090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8"/>
          <p:cNvSpPr txBox="1"/>
          <p:nvPr>
            <p:ph idx="10" type="dt"/>
          </p:nvPr>
        </p:nvSpPr>
        <p:spPr>
          <a:xfrm>
            <a:off x="2011680" y="37290589"/>
            <a:ext cx="9387900" cy="2142000"/>
          </a:xfrm>
          <a:prstGeom prst="rect">
            <a:avLst/>
          </a:prstGeom>
          <a:noFill/>
          <a:ln>
            <a:noFill/>
          </a:ln>
        </p:spPr>
        <p:txBody>
          <a:bodyPr anchorCtr="0" anchor="ctr" bIns="209000" lIns="418000" spcFirstLastPara="1" rIns="418000" wrap="square" tIns="2090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8"/>
          <p:cNvSpPr txBox="1"/>
          <p:nvPr>
            <p:ph idx="11" type="ftr"/>
          </p:nvPr>
        </p:nvSpPr>
        <p:spPr>
          <a:xfrm>
            <a:off x="13746480" y="37290589"/>
            <a:ext cx="12740700" cy="2142000"/>
          </a:xfrm>
          <a:prstGeom prst="rect">
            <a:avLst/>
          </a:prstGeom>
          <a:noFill/>
          <a:ln>
            <a:noFill/>
          </a:ln>
        </p:spPr>
        <p:txBody>
          <a:bodyPr anchorCtr="0" anchor="ctr" bIns="209000" lIns="418000" spcFirstLastPara="1" rIns="418000" wrap="square" tIns="2090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8"/>
          <p:cNvSpPr txBox="1"/>
          <p:nvPr>
            <p:ph idx="12" type="sldNum"/>
          </p:nvPr>
        </p:nvSpPr>
        <p:spPr>
          <a:xfrm>
            <a:off x="28834080" y="37290589"/>
            <a:ext cx="9387900" cy="2142000"/>
          </a:xfrm>
          <a:prstGeom prst="rect">
            <a:avLst/>
          </a:prstGeom>
          <a:noFill/>
          <a:ln>
            <a:noFill/>
          </a:ln>
        </p:spPr>
        <p:txBody>
          <a:bodyPr anchorCtr="0" anchor="ctr" bIns="209000" lIns="418000" spcFirstLastPara="1" rIns="418000" wrap="square" tIns="2090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9"/>
          <p:cNvSpPr txBox="1"/>
          <p:nvPr>
            <p:ph idx="10" type="dt"/>
          </p:nvPr>
        </p:nvSpPr>
        <p:spPr>
          <a:xfrm>
            <a:off x="2011680" y="37290589"/>
            <a:ext cx="9387900" cy="2142000"/>
          </a:xfrm>
          <a:prstGeom prst="rect">
            <a:avLst/>
          </a:prstGeom>
          <a:noFill/>
          <a:ln>
            <a:noFill/>
          </a:ln>
        </p:spPr>
        <p:txBody>
          <a:bodyPr anchorCtr="0" anchor="ctr" bIns="209000" lIns="418000" spcFirstLastPara="1" rIns="418000" wrap="square" tIns="2090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9"/>
          <p:cNvSpPr txBox="1"/>
          <p:nvPr>
            <p:ph idx="11" type="ftr"/>
          </p:nvPr>
        </p:nvSpPr>
        <p:spPr>
          <a:xfrm>
            <a:off x="13746480" y="37290589"/>
            <a:ext cx="12740700" cy="2142000"/>
          </a:xfrm>
          <a:prstGeom prst="rect">
            <a:avLst/>
          </a:prstGeom>
          <a:noFill/>
          <a:ln>
            <a:noFill/>
          </a:ln>
        </p:spPr>
        <p:txBody>
          <a:bodyPr anchorCtr="0" anchor="ctr" bIns="209000" lIns="418000" spcFirstLastPara="1" rIns="418000" wrap="square" tIns="2090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9"/>
          <p:cNvSpPr txBox="1"/>
          <p:nvPr>
            <p:ph idx="12" type="sldNum"/>
          </p:nvPr>
        </p:nvSpPr>
        <p:spPr>
          <a:xfrm>
            <a:off x="28834080" y="37290589"/>
            <a:ext cx="9387900" cy="2142000"/>
          </a:xfrm>
          <a:prstGeom prst="rect">
            <a:avLst/>
          </a:prstGeom>
          <a:noFill/>
          <a:ln>
            <a:noFill/>
          </a:ln>
        </p:spPr>
        <p:txBody>
          <a:bodyPr anchorCtr="0" anchor="ctr" bIns="209000" lIns="418000" spcFirstLastPara="1" rIns="418000" wrap="square" tIns="2090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0"/>
          <p:cNvSpPr txBox="1"/>
          <p:nvPr>
            <p:ph type="title"/>
          </p:nvPr>
        </p:nvSpPr>
        <p:spPr>
          <a:xfrm>
            <a:off x="2011682" y="1601893"/>
            <a:ext cx="13236600" cy="6817500"/>
          </a:xfrm>
          <a:prstGeom prst="rect">
            <a:avLst/>
          </a:prstGeom>
          <a:noFill/>
          <a:ln>
            <a:noFill/>
          </a:ln>
        </p:spPr>
        <p:txBody>
          <a:bodyPr anchorCtr="0" anchor="b" bIns="209000" lIns="418000" spcFirstLastPara="1" rIns="418000" wrap="square" tIns="209000">
            <a:normAutofit/>
          </a:bodyPr>
          <a:lstStyle>
            <a:lvl1pPr lvl="0" algn="l">
              <a:spcBef>
                <a:spcPts val="0"/>
              </a:spcBef>
              <a:spcAft>
                <a:spcPts val="0"/>
              </a:spcAft>
              <a:buClr>
                <a:schemeClr val="dk1"/>
              </a:buClr>
              <a:buSzPts val="9100"/>
              <a:buFont typeface="Calibri"/>
              <a:buNone/>
              <a:defRPr b="1" sz="91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0"/>
          <p:cNvSpPr txBox="1"/>
          <p:nvPr>
            <p:ph idx="1" type="body"/>
          </p:nvPr>
        </p:nvSpPr>
        <p:spPr>
          <a:xfrm>
            <a:off x="15730220" y="1601896"/>
            <a:ext cx="22491600" cy="34338300"/>
          </a:xfrm>
          <a:prstGeom prst="rect">
            <a:avLst/>
          </a:prstGeom>
          <a:noFill/>
          <a:ln>
            <a:noFill/>
          </a:ln>
        </p:spPr>
        <p:txBody>
          <a:bodyPr anchorCtr="0" anchor="t" bIns="209000" lIns="418000" spcFirstLastPara="1" rIns="418000" wrap="square" tIns="209000">
            <a:normAutofit/>
          </a:bodyPr>
          <a:lstStyle>
            <a:lvl1pPr indent="-1155700" lvl="0" marL="457200" algn="l">
              <a:spcBef>
                <a:spcPts val="2920"/>
              </a:spcBef>
              <a:spcAft>
                <a:spcPts val="0"/>
              </a:spcAft>
              <a:buClr>
                <a:schemeClr val="dk1"/>
              </a:buClr>
              <a:buSzPts val="14600"/>
              <a:buChar char="•"/>
              <a:defRPr sz="14600"/>
            </a:lvl1pPr>
            <a:lvl2pPr indent="-1041400" lvl="1" marL="914400" algn="l">
              <a:spcBef>
                <a:spcPts val="2560"/>
              </a:spcBef>
              <a:spcAft>
                <a:spcPts val="0"/>
              </a:spcAft>
              <a:buClr>
                <a:schemeClr val="dk1"/>
              </a:buClr>
              <a:buSzPts val="12800"/>
              <a:buChar char="–"/>
              <a:defRPr sz="12800"/>
            </a:lvl2pPr>
            <a:lvl3pPr indent="-927100" lvl="2" marL="1371600" algn="l">
              <a:spcBef>
                <a:spcPts val="2200"/>
              </a:spcBef>
              <a:spcAft>
                <a:spcPts val="0"/>
              </a:spcAft>
              <a:buClr>
                <a:schemeClr val="dk1"/>
              </a:buClr>
              <a:buSzPts val="11000"/>
              <a:buChar char="•"/>
              <a:defRPr sz="11000"/>
            </a:lvl3pPr>
            <a:lvl4pPr indent="-806450" lvl="3" marL="1828800" algn="l">
              <a:spcBef>
                <a:spcPts val="1820"/>
              </a:spcBef>
              <a:spcAft>
                <a:spcPts val="0"/>
              </a:spcAft>
              <a:buClr>
                <a:schemeClr val="dk1"/>
              </a:buClr>
              <a:buSzPts val="9100"/>
              <a:buChar char="–"/>
              <a:defRPr sz="9100"/>
            </a:lvl4pPr>
            <a:lvl5pPr indent="-806450" lvl="4" marL="2286000" algn="l">
              <a:spcBef>
                <a:spcPts val="1820"/>
              </a:spcBef>
              <a:spcAft>
                <a:spcPts val="0"/>
              </a:spcAft>
              <a:buClr>
                <a:schemeClr val="dk1"/>
              </a:buClr>
              <a:buSzPts val="9100"/>
              <a:buChar char="»"/>
              <a:defRPr sz="9100"/>
            </a:lvl5pPr>
            <a:lvl6pPr indent="-806450" lvl="5" marL="2743200" algn="l">
              <a:spcBef>
                <a:spcPts val="1820"/>
              </a:spcBef>
              <a:spcAft>
                <a:spcPts val="0"/>
              </a:spcAft>
              <a:buClr>
                <a:schemeClr val="dk1"/>
              </a:buClr>
              <a:buSzPts val="9100"/>
              <a:buChar char="•"/>
              <a:defRPr sz="9100"/>
            </a:lvl6pPr>
            <a:lvl7pPr indent="-806450" lvl="6" marL="3200400" algn="l">
              <a:spcBef>
                <a:spcPts val="1820"/>
              </a:spcBef>
              <a:spcAft>
                <a:spcPts val="0"/>
              </a:spcAft>
              <a:buClr>
                <a:schemeClr val="dk1"/>
              </a:buClr>
              <a:buSzPts val="9100"/>
              <a:buChar char="•"/>
              <a:defRPr sz="9100"/>
            </a:lvl7pPr>
            <a:lvl8pPr indent="-806450" lvl="7" marL="3657600" algn="l">
              <a:spcBef>
                <a:spcPts val="1820"/>
              </a:spcBef>
              <a:spcAft>
                <a:spcPts val="0"/>
              </a:spcAft>
              <a:buClr>
                <a:schemeClr val="dk1"/>
              </a:buClr>
              <a:buSzPts val="9100"/>
              <a:buChar char="•"/>
              <a:defRPr sz="9100"/>
            </a:lvl8pPr>
            <a:lvl9pPr indent="-806450" lvl="8" marL="4114800" algn="l">
              <a:spcBef>
                <a:spcPts val="1820"/>
              </a:spcBef>
              <a:spcAft>
                <a:spcPts val="0"/>
              </a:spcAft>
              <a:buClr>
                <a:schemeClr val="dk1"/>
              </a:buClr>
              <a:buSzPts val="9100"/>
              <a:buChar char="•"/>
              <a:defRPr sz="9100"/>
            </a:lvl9pPr>
          </a:lstStyle>
          <a:p/>
        </p:txBody>
      </p:sp>
      <p:sp>
        <p:nvSpPr>
          <p:cNvPr id="57" name="Google Shape;57;p10"/>
          <p:cNvSpPr txBox="1"/>
          <p:nvPr>
            <p:ph idx="2" type="body"/>
          </p:nvPr>
        </p:nvSpPr>
        <p:spPr>
          <a:xfrm>
            <a:off x="2011682" y="8419256"/>
            <a:ext cx="13236600" cy="27520800"/>
          </a:xfrm>
          <a:prstGeom prst="rect">
            <a:avLst/>
          </a:prstGeom>
          <a:noFill/>
          <a:ln>
            <a:noFill/>
          </a:ln>
        </p:spPr>
        <p:txBody>
          <a:bodyPr anchorCtr="0" anchor="t" bIns="209000" lIns="418000" spcFirstLastPara="1" rIns="418000" wrap="square" tIns="209000">
            <a:normAutofit/>
          </a:bodyPr>
          <a:lstStyle>
            <a:lvl1pPr indent="-228600" lvl="0" marL="457200" algn="l">
              <a:spcBef>
                <a:spcPts val="1280"/>
              </a:spcBef>
              <a:spcAft>
                <a:spcPts val="0"/>
              </a:spcAft>
              <a:buClr>
                <a:schemeClr val="dk1"/>
              </a:buClr>
              <a:buSzPts val="6400"/>
              <a:buNone/>
              <a:defRPr sz="6400"/>
            </a:lvl1pPr>
            <a:lvl2pPr indent="-228600" lvl="1" marL="914400" algn="l">
              <a:spcBef>
                <a:spcPts val="1100"/>
              </a:spcBef>
              <a:spcAft>
                <a:spcPts val="0"/>
              </a:spcAft>
              <a:buClr>
                <a:schemeClr val="dk1"/>
              </a:buClr>
              <a:buSzPts val="5500"/>
              <a:buNone/>
              <a:defRPr sz="5500"/>
            </a:lvl2pPr>
            <a:lvl3pPr indent="-228600" lvl="2" marL="1371600" algn="l">
              <a:spcBef>
                <a:spcPts val="920"/>
              </a:spcBef>
              <a:spcAft>
                <a:spcPts val="0"/>
              </a:spcAft>
              <a:buClr>
                <a:schemeClr val="dk1"/>
              </a:buClr>
              <a:buSzPts val="4600"/>
              <a:buNone/>
              <a:defRPr sz="4600"/>
            </a:lvl3pPr>
            <a:lvl4pPr indent="-228600" lvl="3" marL="1828800" algn="l">
              <a:spcBef>
                <a:spcPts val="820"/>
              </a:spcBef>
              <a:spcAft>
                <a:spcPts val="0"/>
              </a:spcAft>
              <a:buClr>
                <a:schemeClr val="dk1"/>
              </a:buClr>
              <a:buSzPts val="4100"/>
              <a:buNone/>
              <a:defRPr sz="4100"/>
            </a:lvl4pPr>
            <a:lvl5pPr indent="-228600" lvl="4" marL="2286000" algn="l">
              <a:spcBef>
                <a:spcPts val="820"/>
              </a:spcBef>
              <a:spcAft>
                <a:spcPts val="0"/>
              </a:spcAft>
              <a:buClr>
                <a:schemeClr val="dk1"/>
              </a:buClr>
              <a:buSzPts val="4100"/>
              <a:buNone/>
              <a:defRPr sz="4100"/>
            </a:lvl5pPr>
            <a:lvl6pPr indent="-228600" lvl="5" marL="2743200" algn="l">
              <a:spcBef>
                <a:spcPts val="820"/>
              </a:spcBef>
              <a:spcAft>
                <a:spcPts val="0"/>
              </a:spcAft>
              <a:buClr>
                <a:schemeClr val="dk1"/>
              </a:buClr>
              <a:buSzPts val="4100"/>
              <a:buNone/>
              <a:defRPr sz="4100"/>
            </a:lvl6pPr>
            <a:lvl7pPr indent="-228600" lvl="6" marL="3200400" algn="l">
              <a:spcBef>
                <a:spcPts val="820"/>
              </a:spcBef>
              <a:spcAft>
                <a:spcPts val="0"/>
              </a:spcAft>
              <a:buClr>
                <a:schemeClr val="dk1"/>
              </a:buClr>
              <a:buSzPts val="4100"/>
              <a:buNone/>
              <a:defRPr sz="4100"/>
            </a:lvl7pPr>
            <a:lvl8pPr indent="-228600" lvl="7" marL="3657600" algn="l">
              <a:spcBef>
                <a:spcPts val="820"/>
              </a:spcBef>
              <a:spcAft>
                <a:spcPts val="0"/>
              </a:spcAft>
              <a:buClr>
                <a:schemeClr val="dk1"/>
              </a:buClr>
              <a:buSzPts val="4100"/>
              <a:buNone/>
              <a:defRPr sz="4100"/>
            </a:lvl8pPr>
            <a:lvl9pPr indent="-228600" lvl="8" marL="4114800" algn="l">
              <a:spcBef>
                <a:spcPts val="820"/>
              </a:spcBef>
              <a:spcAft>
                <a:spcPts val="0"/>
              </a:spcAft>
              <a:buClr>
                <a:schemeClr val="dk1"/>
              </a:buClr>
              <a:buSzPts val="4100"/>
              <a:buNone/>
              <a:defRPr sz="4100"/>
            </a:lvl9pPr>
          </a:lstStyle>
          <a:p/>
        </p:txBody>
      </p:sp>
      <p:sp>
        <p:nvSpPr>
          <p:cNvPr id="58" name="Google Shape;58;p10"/>
          <p:cNvSpPr txBox="1"/>
          <p:nvPr>
            <p:ph idx="10" type="dt"/>
          </p:nvPr>
        </p:nvSpPr>
        <p:spPr>
          <a:xfrm>
            <a:off x="2011680" y="37290589"/>
            <a:ext cx="9387900" cy="2142000"/>
          </a:xfrm>
          <a:prstGeom prst="rect">
            <a:avLst/>
          </a:prstGeom>
          <a:noFill/>
          <a:ln>
            <a:noFill/>
          </a:ln>
        </p:spPr>
        <p:txBody>
          <a:bodyPr anchorCtr="0" anchor="ctr" bIns="209000" lIns="418000" spcFirstLastPara="1" rIns="418000" wrap="square" tIns="2090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0"/>
          <p:cNvSpPr txBox="1"/>
          <p:nvPr>
            <p:ph idx="11" type="ftr"/>
          </p:nvPr>
        </p:nvSpPr>
        <p:spPr>
          <a:xfrm>
            <a:off x="13746480" y="37290589"/>
            <a:ext cx="12740700" cy="2142000"/>
          </a:xfrm>
          <a:prstGeom prst="rect">
            <a:avLst/>
          </a:prstGeom>
          <a:noFill/>
          <a:ln>
            <a:noFill/>
          </a:ln>
        </p:spPr>
        <p:txBody>
          <a:bodyPr anchorCtr="0" anchor="ctr" bIns="209000" lIns="418000" spcFirstLastPara="1" rIns="418000" wrap="square" tIns="2090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0"/>
          <p:cNvSpPr txBox="1"/>
          <p:nvPr>
            <p:ph idx="12" type="sldNum"/>
          </p:nvPr>
        </p:nvSpPr>
        <p:spPr>
          <a:xfrm>
            <a:off x="28834080" y="37290589"/>
            <a:ext cx="9387900" cy="2142000"/>
          </a:xfrm>
          <a:prstGeom prst="rect">
            <a:avLst/>
          </a:prstGeom>
          <a:noFill/>
          <a:ln>
            <a:noFill/>
          </a:ln>
        </p:spPr>
        <p:txBody>
          <a:bodyPr anchorCtr="0" anchor="ctr" bIns="209000" lIns="418000" spcFirstLastPara="1" rIns="418000" wrap="square" tIns="2090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1"/>
          <p:cNvSpPr txBox="1"/>
          <p:nvPr>
            <p:ph type="title"/>
          </p:nvPr>
        </p:nvSpPr>
        <p:spPr>
          <a:xfrm>
            <a:off x="7886067" y="28163520"/>
            <a:ext cx="24140100" cy="3324900"/>
          </a:xfrm>
          <a:prstGeom prst="rect">
            <a:avLst/>
          </a:prstGeom>
          <a:noFill/>
          <a:ln>
            <a:noFill/>
          </a:ln>
        </p:spPr>
        <p:txBody>
          <a:bodyPr anchorCtr="0" anchor="b" bIns="209000" lIns="418000" spcFirstLastPara="1" rIns="418000" wrap="square" tIns="209000">
            <a:normAutofit/>
          </a:bodyPr>
          <a:lstStyle>
            <a:lvl1pPr lvl="0" algn="l">
              <a:spcBef>
                <a:spcPts val="0"/>
              </a:spcBef>
              <a:spcAft>
                <a:spcPts val="0"/>
              </a:spcAft>
              <a:buClr>
                <a:schemeClr val="dk1"/>
              </a:buClr>
              <a:buSzPts val="9100"/>
              <a:buFont typeface="Calibri"/>
              <a:buNone/>
              <a:defRPr b="1" sz="91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1"/>
          <p:cNvSpPr/>
          <p:nvPr>
            <p:ph idx="2" type="pic"/>
          </p:nvPr>
        </p:nvSpPr>
        <p:spPr>
          <a:xfrm>
            <a:off x="7886067" y="3594947"/>
            <a:ext cx="24140100" cy="24140100"/>
          </a:xfrm>
          <a:prstGeom prst="rect">
            <a:avLst/>
          </a:prstGeom>
          <a:noFill/>
          <a:ln>
            <a:noFill/>
          </a:ln>
        </p:spPr>
      </p:sp>
      <p:sp>
        <p:nvSpPr>
          <p:cNvPr id="64" name="Google Shape;64;p11"/>
          <p:cNvSpPr txBox="1"/>
          <p:nvPr>
            <p:ph idx="1" type="body"/>
          </p:nvPr>
        </p:nvSpPr>
        <p:spPr>
          <a:xfrm>
            <a:off x="7886067" y="31488383"/>
            <a:ext cx="24140100" cy="4722000"/>
          </a:xfrm>
          <a:prstGeom prst="rect">
            <a:avLst/>
          </a:prstGeom>
          <a:noFill/>
          <a:ln>
            <a:noFill/>
          </a:ln>
        </p:spPr>
        <p:txBody>
          <a:bodyPr anchorCtr="0" anchor="t" bIns="209000" lIns="418000" spcFirstLastPara="1" rIns="418000" wrap="square" tIns="209000">
            <a:normAutofit/>
          </a:bodyPr>
          <a:lstStyle>
            <a:lvl1pPr indent="-228600" lvl="0" marL="457200" algn="l">
              <a:spcBef>
                <a:spcPts val="1280"/>
              </a:spcBef>
              <a:spcAft>
                <a:spcPts val="0"/>
              </a:spcAft>
              <a:buClr>
                <a:schemeClr val="dk1"/>
              </a:buClr>
              <a:buSzPts val="6400"/>
              <a:buNone/>
              <a:defRPr sz="6400"/>
            </a:lvl1pPr>
            <a:lvl2pPr indent="-228600" lvl="1" marL="914400" algn="l">
              <a:spcBef>
                <a:spcPts val="1100"/>
              </a:spcBef>
              <a:spcAft>
                <a:spcPts val="0"/>
              </a:spcAft>
              <a:buClr>
                <a:schemeClr val="dk1"/>
              </a:buClr>
              <a:buSzPts val="5500"/>
              <a:buNone/>
              <a:defRPr sz="5500"/>
            </a:lvl2pPr>
            <a:lvl3pPr indent="-228600" lvl="2" marL="1371600" algn="l">
              <a:spcBef>
                <a:spcPts val="920"/>
              </a:spcBef>
              <a:spcAft>
                <a:spcPts val="0"/>
              </a:spcAft>
              <a:buClr>
                <a:schemeClr val="dk1"/>
              </a:buClr>
              <a:buSzPts val="4600"/>
              <a:buNone/>
              <a:defRPr sz="4600"/>
            </a:lvl3pPr>
            <a:lvl4pPr indent="-228600" lvl="3" marL="1828800" algn="l">
              <a:spcBef>
                <a:spcPts val="820"/>
              </a:spcBef>
              <a:spcAft>
                <a:spcPts val="0"/>
              </a:spcAft>
              <a:buClr>
                <a:schemeClr val="dk1"/>
              </a:buClr>
              <a:buSzPts val="4100"/>
              <a:buNone/>
              <a:defRPr sz="4100"/>
            </a:lvl4pPr>
            <a:lvl5pPr indent="-228600" lvl="4" marL="2286000" algn="l">
              <a:spcBef>
                <a:spcPts val="820"/>
              </a:spcBef>
              <a:spcAft>
                <a:spcPts val="0"/>
              </a:spcAft>
              <a:buClr>
                <a:schemeClr val="dk1"/>
              </a:buClr>
              <a:buSzPts val="4100"/>
              <a:buNone/>
              <a:defRPr sz="4100"/>
            </a:lvl5pPr>
            <a:lvl6pPr indent="-228600" lvl="5" marL="2743200" algn="l">
              <a:spcBef>
                <a:spcPts val="820"/>
              </a:spcBef>
              <a:spcAft>
                <a:spcPts val="0"/>
              </a:spcAft>
              <a:buClr>
                <a:schemeClr val="dk1"/>
              </a:buClr>
              <a:buSzPts val="4100"/>
              <a:buNone/>
              <a:defRPr sz="4100"/>
            </a:lvl6pPr>
            <a:lvl7pPr indent="-228600" lvl="6" marL="3200400" algn="l">
              <a:spcBef>
                <a:spcPts val="820"/>
              </a:spcBef>
              <a:spcAft>
                <a:spcPts val="0"/>
              </a:spcAft>
              <a:buClr>
                <a:schemeClr val="dk1"/>
              </a:buClr>
              <a:buSzPts val="4100"/>
              <a:buNone/>
              <a:defRPr sz="4100"/>
            </a:lvl7pPr>
            <a:lvl8pPr indent="-228600" lvl="7" marL="3657600" algn="l">
              <a:spcBef>
                <a:spcPts val="820"/>
              </a:spcBef>
              <a:spcAft>
                <a:spcPts val="0"/>
              </a:spcAft>
              <a:buClr>
                <a:schemeClr val="dk1"/>
              </a:buClr>
              <a:buSzPts val="4100"/>
              <a:buNone/>
              <a:defRPr sz="4100"/>
            </a:lvl8pPr>
            <a:lvl9pPr indent="-228600" lvl="8" marL="4114800" algn="l">
              <a:spcBef>
                <a:spcPts val="820"/>
              </a:spcBef>
              <a:spcAft>
                <a:spcPts val="0"/>
              </a:spcAft>
              <a:buClr>
                <a:schemeClr val="dk1"/>
              </a:buClr>
              <a:buSzPts val="4100"/>
              <a:buNone/>
              <a:defRPr sz="4100"/>
            </a:lvl9pPr>
          </a:lstStyle>
          <a:p/>
        </p:txBody>
      </p:sp>
      <p:sp>
        <p:nvSpPr>
          <p:cNvPr id="65" name="Google Shape;65;p11"/>
          <p:cNvSpPr txBox="1"/>
          <p:nvPr>
            <p:ph idx="10" type="dt"/>
          </p:nvPr>
        </p:nvSpPr>
        <p:spPr>
          <a:xfrm>
            <a:off x="2011680" y="37290589"/>
            <a:ext cx="9387900" cy="2142000"/>
          </a:xfrm>
          <a:prstGeom prst="rect">
            <a:avLst/>
          </a:prstGeom>
          <a:noFill/>
          <a:ln>
            <a:noFill/>
          </a:ln>
        </p:spPr>
        <p:txBody>
          <a:bodyPr anchorCtr="0" anchor="ctr" bIns="209000" lIns="418000" spcFirstLastPara="1" rIns="418000" wrap="square" tIns="2090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1"/>
          <p:cNvSpPr txBox="1"/>
          <p:nvPr>
            <p:ph idx="11" type="ftr"/>
          </p:nvPr>
        </p:nvSpPr>
        <p:spPr>
          <a:xfrm>
            <a:off x="13746480" y="37290589"/>
            <a:ext cx="12740700" cy="2142000"/>
          </a:xfrm>
          <a:prstGeom prst="rect">
            <a:avLst/>
          </a:prstGeom>
          <a:noFill/>
          <a:ln>
            <a:noFill/>
          </a:ln>
        </p:spPr>
        <p:txBody>
          <a:bodyPr anchorCtr="0" anchor="ctr" bIns="209000" lIns="418000" spcFirstLastPara="1" rIns="418000" wrap="square" tIns="2090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1"/>
          <p:cNvSpPr txBox="1"/>
          <p:nvPr>
            <p:ph idx="12" type="sldNum"/>
          </p:nvPr>
        </p:nvSpPr>
        <p:spPr>
          <a:xfrm>
            <a:off x="28834080" y="37290589"/>
            <a:ext cx="9387900" cy="2142000"/>
          </a:xfrm>
          <a:prstGeom prst="rect">
            <a:avLst/>
          </a:prstGeom>
          <a:noFill/>
          <a:ln>
            <a:noFill/>
          </a:ln>
        </p:spPr>
        <p:txBody>
          <a:bodyPr anchorCtr="0" anchor="ctr" bIns="209000" lIns="418000" spcFirstLastPara="1" rIns="418000" wrap="square" tIns="2090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
          <p:cNvSpPr txBox="1"/>
          <p:nvPr>
            <p:ph type="title"/>
          </p:nvPr>
        </p:nvSpPr>
        <p:spPr>
          <a:xfrm>
            <a:off x="2011680" y="1611210"/>
            <a:ext cx="36210300" cy="6705600"/>
          </a:xfrm>
          <a:prstGeom prst="rect">
            <a:avLst/>
          </a:prstGeom>
          <a:noFill/>
          <a:ln>
            <a:noFill/>
          </a:ln>
        </p:spPr>
        <p:txBody>
          <a:bodyPr anchorCtr="0" anchor="ctr" bIns="209000" lIns="418000" spcFirstLastPara="1" rIns="418000" wrap="square" tIns="209000">
            <a:normAutofit/>
          </a:bodyPr>
          <a:lstStyle>
            <a:lvl1pPr lvl="0" marR="0" rtl="0" algn="ctr">
              <a:spcBef>
                <a:spcPts val="0"/>
              </a:spcBef>
              <a:spcAft>
                <a:spcPts val="0"/>
              </a:spcAft>
              <a:buClr>
                <a:schemeClr val="dk1"/>
              </a:buClr>
              <a:buSzPts val="20100"/>
              <a:buFont typeface="Calibri"/>
              <a:buNone/>
              <a:defRPr b="0" i="0" sz="201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2"/>
          <p:cNvSpPr txBox="1"/>
          <p:nvPr>
            <p:ph idx="1" type="body"/>
          </p:nvPr>
        </p:nvSpPr>
        <p:spPr>
          <a:xfrm>
            <a:off x="2011680" y="9387843"/>
            <a:ext cx="36210300" cy="26552400"/>
          </a:xfrm>
          <a:prstGeom prst="rect">
            <a:avLst/>
          </a:prstGeom>
          <a:noFill/>
          <a:ln>
            <a:noFill/>
          </a:ln>
        </p:spPr>
        <p:txBody>
          <a:bodyPr anchorCtr="0" anchor="t" bIns="209000" lIns="418000" spcFirstLastPara="1" rIns="418000" wrap="square" tIns="209000">
            <a:normAutofit/>
          </a:bodyPr>
          <a:lstStyle>
            <a:lvl1pPr indent="-1155700" lvl="0" marL="457200" marR="0" rtl="0" algn="l">
              <a:spcBef>
                <a:spcPts val="2920"/>
              </a:spcBef>
              <a:spcAft>
                <a:spcPts val="0"/>
              </a:spcAft>
              <a:buClr>
                <a:schemeClr val="dk1"/>
              </a:buClr>
              <a:buSzPts val="14600"/>
              <a:buFont typeface="Arial"/>
              <a:buChar char="•"/>
              <a:defRPr b="0" i="0" sz="14600" u="none" cap="none" strike="noStrike">
                <a:solidFill>
                  <a:schemeClr val="dk1"/>
                </a:solidFill>
                <a:latin typeface="Calibri"/>
                <a:ea typeface="Calibri"/>
                <a:cs typeface="Calibri"/>
                <a:sym typeface="Calibri"/>
              </a:defRPr>
            </a:lvl1pPr>
            <a:lvl2pPr indent="-1041400" lvl="1" marL="914400" marR="0" rtl="0" algn="l">
              <a:spcBef>
                <a:spcPts val="2560"/>
              </a:spcBef>
              <a:spcAft>
                <a:spcPts val="0"/>
              </a:spcAft>
              <a:buClr>
                <a:schemeClr val="dk1"/>
              </a:buClr>
              <a:buSzPts val="12800"/>
              <a:buFont typeface="Arial"/>
              <a:buChar char="–"/>
              <a:defRPr b="0" i="0" sz="12800" u="none" cap="none" strike="noStrike">
                <a:solidFill>
                  <a:schemeClr val="dk1"/>
                </a:solidFill>
                <a:latin typeface="Calibri"/>
                <a:ea typeface="Calibri"/>
                <a:cs typeface="Calibri"/>
                <a:sym typeface="Calibri"/>
              </a:defRPr>
            </a:lvl2pPr>
            <a:lvl3pPr indent="-927100" lvl="2" marL="1371600"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3pPr>
            <a:lvl4pPr indent="-806450" lvl="3" marL="1828800" marR="0" rtl="0" algn="l">
              <a:spcBef>
                <a:spcPts val="1820"/>
              </a:spcBef>
              <a:spcAft>
                <a:spcPts val="0"/>
              </a:spcAft>
              <a:buClr>
                <a:schemeClr val="dk1"/>
              </a:buClr>
              <a:buSzPts val="9100"/>
              <a:buFont typeface="Arial"/>
              <a:buChar char="–"/>
              <a:defRPr b="0" i="0" sz="9100" u="none" cap="none" strike="noStrike">
                <a:solidFill>
                  <a:schemeClr val="dk1"/>
                </a:solidFill>
                <a:latin typeface="Calibri"/>
                <a:ea typeface="Calibri"/>
                <a:cs typeface="Calibri"/>
                <a:sym typeface="Calibri"/>
              </a:defRPr>
            </a:lvl4pPr>
            <a:lvl5pPr indent="-806450" lvl="4" marL="2286000" marR="0" rtl="0" algn="l">
              <a:spcBef>
                <a:spcPts val="1820"/>
              </a:spcBef>
              <a:spcAft>
                <a:spcPts val="0"/>
              </a:spcAft>
              <a:buClr>
                <a:schemeClr val="dk1"/>
              </a:buClr>
              <a:buSzPts val="9100"/>
              <a:buFont typeface="Arial"/>
              <a:buChar char="»"/>
              <a:defRPr b="0" i="0" sz="9100" u="none" cap="none" strike="noStrike">
                <a:solidFill>
                  <a:schemeClr val="dk1"/>
                </a:solidFill>
                <a:latin typeface="Calibri"/>
                <a:ea typeface="Calibri"/>
                <a:cs typeface="Calibri"/>
                <a:sym typeface="Calibri"/>
              </a:defRPr>
            </a:lvl5pPr>
            <a:lvl6pPr indent="-806450" lvl="5" marL="2743200" marR="0" rtl="0" algn="l">
              <a:spcBef>
                <a:spcPts val="1820"/>
              </a:spcBef>
              <a:spcAft>
                <a:spcPts val="0"/>
              </a:spcAft>
              <a:buClr>
                <a:schemeClr val="dk1"/>
              </a:buClr>
              <a:buSzPts val="9100"/>
              <a:buFont typeface="Arial"/>
              <a:buChar char="•"/>
              <a:defRPr b="0" i="0" sz="9100" u="none" cap="none" strike="noStrike">
                <a:solidFill>
                  <a:schemeClr val="dk1"/>
                </a:solidFill>
                <a:latin typeface="Calibri"/>
                <a:ea typeface="Calibri"/>
                <a:cs typeface="Calibri"/>
                <a:sym typeface="Calibri"/>
              </a:defRPr>
            </a:lvl6pPr>
            <a:lvl7pPr indent="-806450" lvl="6" marL="3200400" marR="0" rtl="0" algn="l">
              <a:spcBef>
                <a:spcPts val="1820"/>
              </a:spcBef>
              <a:spcAft>
                <a:spcPts val="0"/>
              </a:spcAft>
              <a:buClr>
                <a:schemeClr val="dk1"/>
              </a:buClr>
              <a:buSzPts val="9100"/>
              <a:buFont typeface="Arial"/>
              <a:buChar char="•"/>
              <a:defRPr b="0" i="0" sz="9100" u="none" cap="none" strike="noStrike">
                <a:solidFill>
                  <a:schemeClr val="dk1"/>
                </a:solidFill>
                <a:latin typeface="Calibri"/>
                <a:ea typeface="Calibri"/>
                <a:cs typeface="Calibri"/>
                <a:sym typeface="Calibri"/>
              </a:defRPr>
            </a:lvl7pPr>
            <a:lvl8pPr indent="-806450" lvl="7" marL="3657600" marR="0" rtl="0" algn="l">
              <a:spcBef>
                <a:spcPts val="1820"/>
              </a:spcBef>
              <a:spcAft>
                <a:spcPts val="0"/>
              </a:spcAft>
              <a:buClr>
                <a:schemeClr val="dk1"/>
              </a:buClr>
              <a:buSzPts val="9100"/>
              <a:buFont typeface="Arial"/>
              <a:buChar char="•"/>
              <a:defRPr b="0" i="0" sz="9100" u="none" cap="none" strike="noStrike">
                <a:solidFill>
                  <a:schemeClr val="dk1"/>
                </a:solidFill>
                <a:latin typeface="Calibri"/>
                <a:ea typeface="Calibri"/>
                <a:cs typeface="Calibri"/>
                <a:sym typeface="Calibri"/>
              </a:defRPr>
            </a:lvl8pPr>
            <a:lvl9pPr indent="-806450" lvl="8" marL="4114800" marR="0" rtl="0" algn="l">
              <a:spcBef>
                <a:spcPts val="1820"/>
              </a:spcBef>
              <a:spcAft>
                <a:spcPts val="0"/>
              </a:spcAft>
              <a:buClr>
                <a:schemeClr val="dk1"/>
              </a:buClr>
              <a:buSzPts val="9100"/>
              <a:buFont typeface="Arial"/>
              <a:buChar char="•"/>
              <a:defRPr b="0" i="0" sz="9100" u="none" cap="none" strike="noStrike">
                <a:solidFill>
                  <a:schemeClr val="dk1"/>
                </a:solidFill>
                <a:latin typeface="Calibri"/>
                <a:ea typeface="Calibri"/>
                <a:cs typeface="Calibri"/>
                <a:sym typeface="Calibri"/>
              </a:defRPr>
            </a:lvl9pPr>
          </a:lstStyle>
          <a:p/>
        </p:txBody>
      </p:sp>
      <p:sp>
        <p:nvSpPr>
          <p:cNvPr id="8" name="Google Shape;8;p2"/>
          <p:cNvSpPr txBox="1"/>
          <p:nvPr>
            <p:ph idx="10" type="dt"/>
          </p:nvPr>
        </p:nvSpPr>
        <p:spPr>
          <a:xfrm>
            <a:off x="2011680" y="37290589"/>
            <a:ext cx="9387900" cy="2142000"/>
          </a:xfrm>
          <a:prstGeom prst="rect">
            <a:avLst/>
          </a:prstGeom>
          <a:noFill/>
          <a:ln>
            <a:noFill/>
          </a:ln>
        </p:spPr>
        <p:txBody>
          <a:bodyPr anchorCtr="0" anchor="ctr" bIns="209000" lIns="418000" spcFirstLastPara="1" rIns="418000" wrap="square" tIns="209000">
            <a:noAutofit/>
          </a:bodyPr>
          <a:lstStyle>
            <a:lvl1pPr lvl="0" marR="0" rtl="0" algn="l">
              <a:spcBef>
                <a:spcPts val="0"/>
              </a:spcBef>
              <a:spcAft>
                <a:spcPts val="0"/>
              </a:spcAft>
              <a:buSzPts val="1400"/>
              <a:buNone/>
              <a:defRPr b="0" i="0" sz="55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82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82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82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82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82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82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82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8200" u="none" cap="none" strike="noStrike">
                <a:solidFill>
                  <a:schemeClr val="dk1"/>
                </a:solidFill>
                <a:latin typeface="Calibri"/>
                <a:ea typeface="Calibri"/>
                <a:cs typeface="Calibri"/>
                <a:sym typeface="Calibri"/>
              </a:defRPr>
            </a:lvl9pPr>
          </a:lstStyle>
          <a:p/>
        </p:txBody>
      </p:sp>
      <p:sp>
        <p:nvSpPr>
          <p:cNvPr id="9" name="Google Shape;9;p2"/>
          <p:cNvSpPr txBox="1"/>
          <p:nvPr>
            <p:ph idx="11" type="ftr"/>
          </p:nvPr>
        </p:nvSpPr>
        <p:spPr>
          <a:xfrm>
            <a:off x="13746480" y="37290589"/>
            <a:ext cx="12740700" cy="2142000"/>
          </a:xfrm>
          <a:prstGeom prst="rect">
            <a:avLst/>
          </a:prstGeom>
          <a:noFill/>
          <a:ln>
            <a:noFill/>
          </a:ln>
        </p:spPr>
        <p:txBody>
          <a:bodyPr anchorCtr="0" anchor="ctr" bIns="209000" lIns="418000" spcFirstLastPara="1" rIns="418000" wrap="square" tIns="209000">
            <a:noAutofit/>
          </a:bodyPr>
          <a:lstStyle>
            <a:lvl1pPr lvl="0" marR="0" rtl="0" algn="ctr">
              <a:spcBef>
                <a:spcPts val="0"/>
              </a:spcBef>
              <a:spcAft>
                <a:spcPts val="0"/>
              </a:spcAft>
              <a:buSzPts val="1400"/>
              <a:buNone/>
              <a:defRPr b="0" i="0" sz="55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82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82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82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82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82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82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82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8200" u="none" cap="none" strike="noStrike">
                <a:solidFill>
                  <a:schemeClr val="dk1"/>
                </a:solidFill>
                <a:latin typeface="Calibri"/>
                <a:ea typeface="Calibri"/>
                <a:cs typeface="Calibri"/>
                <a:sym typeface="Calibri"/>
              </a:defRPr>
            </a:lvl9pPr>
          </a:lstStyle>
          <a:p/>
        </p:txBody>
      </p:sp>
      <p:sp>
        <p:nvSpPr>
          <p:cNvPr id="10" name="Google Shape;10;p2"/>
          <p:cNvSpPr txBox="1"/>
          <p:nvPr>
            <p:ph idx="12" type="sldNum"/>
          </p:nvPr>
        </p:nvSpPr>
        <p:spPr>
          <a:xfrm>
            <a:off x="28834080" y="37290589"/>
            <a:ext cx="9387900" cy="2142000"/>
          </a:xfrm>
          <a:prstGeom prst="rect">
            <a:avLst/>
          </a:prstGeom>
          <a:noFill/>
          <a:ln>
            <a:noFill/>
          </a:ln>
        </p:spPr>
        <p:txBody>
          <a:bodyPr anchorCtr="0" anchor="ctr" bIns="209000" lIns="418000" spcFirstLastPara="1" rIns="418000" wrap="square" tIns="209000">
            <a:noAutofit/>
          </a:bodyPr>
          <a:lstStyle>
            <a:lvl1pPr indent="0" lvl="0" marL="0" marR="0" rtl="0" algn="r">
              <a:spcBef>
                <a:spcPts val="0"/>
              </a:spcBef>
              <a:buNone/>
              <a:defRPr b="0" i="0" sz="5500" u="none" cap="none" strike="noStrike">
                <a:solidFill>
                  <a:srgbClr val="888888"/>
                </a:solidFill>
                <a:latin typeface="Calibri"/>
                <a:ea typeface="Calibri"/>
                <a:cs typeface="Calibri"/>
                <a:sym typeface="Calibri"/>
              </a:defRPr>
            </a:lvl1pPr>
            <a:lvl2pPr indent="0" lvl="1" marL="0" marR="0" rtl="0" algn="r">
              <a:spcBef>
                <a:spcPts val="0"/>
              </a:spcBef>
              <a:buNone/>
              <a:defRPr b="0" i="0" sz="5500" u="none" cap="none" strike="noStrike">
                <a:solidFill>
                  <a:srgbClr val="888888"/>
                </a:solidFill>
                <a:latin typeface="Calibri"/>
                <a:ea typeface="Calibri"/>
                <a:cs typeface="Calibri"/>
                <a:sym typeface="Calibri"/>
              </a:defRPr>
            </a:lvl2pPr>
            <a:lvl3pPr indent="0" lvl="2" marL="0" marR="0" rtl="0" algn="r">
              <a:spcBef>
                <a:spcPts val="0"/>
              </a:spcBef>
              <a:buNone/>
              <a:defRPr b="0" i="0" sz="5500" u="none" cap="none" strike="noStrike">
                <a:solidFill>
                  <a:srgbClr val="888888"/>
                </a:solidFill>
                <a:latin typeface="Calibri"/>
                <a:ea typeface="Calibri"/>
                <a:cs typeface="Calibri"/>
                <a:sym typeface="Calibri"/>
              </a:defRPr>
            </a:lvl3pPr>
            <a:lvl4pPr indent="0" lvl="3" marL="0" marR="0" rtl="0" algn="r">
              <a:spcBef>
                <a:spcPts val="0"/>
              </a:spcBef>
              <a:buNone/>
              <a:defRPr b="0" i="0" sz="5500" u="none" cap="none" strike="noStrike">
                <a:solidFill>
                  <a:srgbClr val="888888"/>
                </a:solidFill>
                <a:latin typeface="Calibri"/>
                <a:ea typeface="Calibri"/>
                <a:cs typeface="Calibri"/>
                <a:sym typeface="Calibri"/>
              </a:defRPr>
            </a:lvl4pPr>
            <a:lvl5pPr indent="0" lvl="4" marL="0" marR="0" rtl="0" algn="r">
              <a:spcBef>
                <a:spcPts val="0"/>
              </a:spcBef>
              <a:buNone/>
              <a:defRPr b="0" i="0" sz="5500" u="none" cap="none" strike="noStrike">
                <a:solidFill>
                  <a:srgbClr val="888888"/>
                </a:solidFill>
                <a:latin typeface="Calibri"/>
                <a:ea typeface="Calibri"/>
                <a:cs typeface="Calibri"/>
                <a:sym typeface="Calibri"/>
              </a:defRPr>
            </a:lvl5pPr>
            <a:lvl6pPr indent="0" lvl="5" marL="0" marR="0" rtl="0" algn="r">
              <a:spcBef>
                <a:spcPts val="0"/>
              </a:spcBef>
              <a:buNone/>
              <a:defRPr b="0" i="0" sz="5500" u="none" cap="none" strike="noStrike">
                <a:solidFill>
                  <a:srgbClr val="888888"/>
                </a:solidFill>
                <a:latin typeface="Calibri"/>
                <a:ea typeface="Calibri"/>
                <a:cs typeface="Calibri"/>
                <a:sym typeface="Calibri"/>
              </a:defRPr>
            </a:lvl6pPr>
            <a:lvl7pPr indent="0" lvl="6" marL="0" marR="0" rtl="0" algn="r">
              <a:spcBef>
                <a:spcPts val="0"/>
              </a:spcBef>
              <a:buNone/>
              <a:defRPr b="0" i="0" sz="5500" u="none" cap="none" strike="noStrike">
                <a:solidFill>
                  <a:srgbClr val="888888"/>
                </a:solidFill>
                <a:latin typeface="Calibri"/>
                <a:ea typeface="Calibri"/>
                <a:cs typeface="Calibri"/>
                <a:sym typeface="Calibri"/>
              </a:defRPr>
            </a:lvl7pPr>
            <a:lvl8pPr indent="0" lvl="7" marL="0" marR="0" rtl="0" algn="r">
              <a:spcBef>
                <a:spcPts val="0"/>
              </a:spcBef>
              <a:buNone/>
              <a:defRPr b="0" i="0" sz="5500" u="none" cap="none" strike="noStrike">
                <a:solidFill>
                  <a:srgbClr val="888888"/>
                </a:solidFill>
                <a:latin typeface="Calibri"/>
                <a:ea typeface="Calibri"/>
                <a:cs typeface="Calibri"/>
                <a:sym typeface="Calibri"/>
              </a:defRPr>
            </a:lvl8pPr>
            <a:lvl9pPr indent="0" lvl="8" marL="0" marR="0" rtl="0" algn="r">
              <a:spcBef>
                <a:spcPts val="0"/>
              </a:spcBef>
              <a:buNone/>
              <a:defRPr b="0" i="0" sz="5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10.png"/><Relationship Id="rId10" Type="http://schemas.openxmlformats.org/officeDocument/2006/relationships/image" Target="../media/image2.png"/><Relationship Id="rId13" Type="http://schemas.openxmlformats.org/officeDocument/2006/relationships/image" Target="../media/image3.jpg"/><Relationship Id="rId12" Type="http://schemas.openxmlformats.org/officeDocument/2006/relationships/image" Target="../media/image5.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7.jpg"/><Relationship Id="rId9" Type="http://schemas.openxmlformats.org/officeDocument/2006/relationships/image" Target="../media/image6.png"/><Relationship Id="rId5" Type="http://schemas.openxmlformats.org/officeDocument/2006/relationships/image" Target="../media/image1.png"/><Relationship Id="rId6" Type="http://schemas.openxmlformats.org/officeDocument/2006/relationships/image" Target="../media/image11.png"/><Relationship Id="rId7" Type="http://schemas.openxmlformats.org/officeDocument/2006/relationships/image" Target="../media/image9.png"/><Relationship Id="rId8"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p:nvPr/>
        </p:nvSpPr>
        <p:spPr>
          <a:xfrm>
            <a:off x="27898217" y="25079863"/>
            <a:ext cx="11175900" cy="99900"/>
          </a:xfrm>
          <a:prstGeom prst="rect">
            <a:avLst/>
          </a:prstGeom>
          <a:solidFill>
            <a:srgbClr val="2163A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0600" u="none" cap="none" strike="noStrike">
              <a:solidFill>
                <a:schemeClr val="dk1"/>
              </a:solidFill>
              <a:latin typeface="Calibri"/>
              <a:ea typeface="Calibri"/>
              <a:cs typeface="Calibri"/>
              <a:sym typeface="Calibri"/>
            </a:endParaRPr>
          </a:p>
        </p:txBody>
      </p:sp>
      <p:sp>
        <p:nvSpPr>
          <p:cNvPr id="85" name="Google Shape;85;p1"/>
          <p:cNvSpPr/>
          <p:nvPr/>
        </p:nvSpPr>
        <p:spPr>
          <a:xfrm>
            <a:off x="7123728" y="456675"/>
            <a:ext cx="26142600" cy="4343400"/>
          </a:xfrm>
          <a:prstGeom prst="rect">
            <a:avLst/>
          </a:prstGeom>
          <a:noFill/>
          <a:ln>
            <a:noFill/>
          </a:ln>
        </p:spPr>
        <p:txBody>
          <a:bodyPr anchorCtr="0" anchor="ctr" bIns="95775" lIns="191550" spcFirstLastPara="1" rIns="191550" wrap="square" tIns="95775">
            <a:noAutofit/>
          </a:bodyPr>
          <a:lstStyle/>
          <a:p>
            <a:pPr indent="0" lvl="0" marL="0" marR="0" rtl="0" algn="ctr">
              <a:spcBef>
                <a:spcPts val="0"/>
              </a:spcBef>
              <a:spcAft>
                <a:spcPts val="0"/>
              </a:spcAft>
              <a:buNone/>
            </a:pPr>
            <a:r>
              <a:rPr b="1" lang="en-US" sz="8700">
                <a:solidFill>
                  <a:srgbClr val="0D0C0C"/>
                </a:solidFill>
                <a:latin typeface="Helvetica Neue"/>
                <a:ea typeface="Helvetica Neue"/>
                <a:cs typeface="Helvetica Neue"/>
                <a:sym typeface="Helvetica Neue"/>
              </a:rPr>
              <a:t>Using Laser </a:t>
            </a:r>
            <a:r>
              <a:rPr b="1" lang="en-US" sz="8700">
                <a:solidFill>
                  <a:srgbClr val="0D0C0C"/>
                </a:solidFill>
                <a:latin typeface="Helvetica Neue"/>
                <a:ea typeface="Helvetica Neue"/>
                <a:cs typeface="Helvetica Neue"/>
                <a:sym typeface="Helvetica Neue"/>
              </a:rPr>
              <a:t>Ablation</a:t>
            </a:r>
            <a:r>
              <a:rPr b="1" lang="en-US" sz="8700">
                <a:solidFill>
                  <a:srgbClr val="0D0C0C"/>
                </a:solidFill>
                <a:latin typeface="Helvetica Neue"/>
                <a:ea typeface="Helvetica Neue"/>
                <a:cs typeface="Helvetica Neue"/>
                <a:sym typeface="Helvetica Neue"/>
              </a:rPr>
              <a:t> to Study the Axonal Damage in </a:t>
            </a:r>
            <a:r>
              <a:rPr b="1" lang="en-US" sz="8700">
                <a:solidFill>
                  <a:srgbClr val="0D0C0C"/>
                </a:solidFill>
                <a:latin typeface="Helvetica Neue"/>
                <a:ea typeface="Helvetica Neue"/>
                <a:cs typeface="Helvetica Neue"/>
                <a:sym typeface="Helvetica Neue"/>
              </a:rPr>
              <a:t>Huntington's</a:t>
            </a:r>
            <a:r>
              <a:rPr b="1" lang="en-US" sz="8700">
                <a:solidFill>
                  <a:srgbClr val="0D0C0C"/>
                </a:solidFill>
                <a:latin typeface="Helvetica Neue"/>
                <a:ea typeface="Helvetica Neue"/>
                <a:cs typeface="Helvetica Neue"/>
                <a:sym typeface="Helvetica Neue"/>
              </a:rPr>
              <a:t> Disease</a:t>
            </a:r>
            <a:endParaRPr b="1" sz="8700">
              <a:solidFill>
                <a:srgbClr val="0D0C0C"/>
              </a:solidFill>
              <a:latin typeface="Helvetica Neue"/>
              <a:ea typeface="Helvetica Neue"/>
              <a:cs typeface="Helvetica Neue"/>
              <a:sym typeface="Helvetica Neue"/>
            </a:endParaRPr>
          </a:p>
          <a:p>
            <a:pPr indent="0" lvl="0" marL="0" marR="0" rtl="0" algn="ctr">
              <a:spcBef>
                <a:spcPts val="0"/>
              </a:spcBef>
              <a:spcAft>
                <a:spcPts val="0"/>
              </a:spcAft>
              <a:buNone/>
            </a:pPr>
            <a:r>
              <a:rPr b="1" lang="en-US" sz="9600">
                <a:solidFill>
                  <a:srgbClr val="0D0C0C"/>
                </a:solidFill>
                <a:latin typeface="Helvetica Neue"/>
                <a:ea typeface="Helvetica Neue"/>
                <a:cs typeface="Helvetica Neue"/>
                <a:sym typeface="Helvetica Neue"/>
              </a:rPr>
              <a:t> </a:t>
            </a:r>
            <a:r>
              <a:rPr lang="en-US" sz="4300">
                <a:solidFill>
                  <a:schemeClr val="dk1"/>
                </a:solidFill>
              </a:rPr>
              <a:t>Abigail Wei</a:t>
            </a:r>
            <a:r>
              <a:rPr baseline="30000" lang="en-US" sz="4300">
                <a:solidFill>
                  <a:schemeClr val="dk1"/>
                </a:solidFill>
              </a:rPr>
              <a:t>1</a:t>
            </a:r>
            <a:r>
              <a:rPr lang="en-US" sz="4300">
                <a:solidFill>
                  <a:schemeClr val="dk1"/>
                </a:solidFill>
              </a:rPr>
              <a:t>, </a:t>
            </a:r>
            <a:r>
              <a:rPr lang="en-US" sz="4300">
                <a:solidFill>
                  <a:schemeClr val="dk1"/>
                </a:solidFill>
              </a:rPr>
              <a:t>Joy Young</a:t>
            </a:r>
            <a:r>
              <a:rPr baseline="30000" lang="en-US" sz="4300">
                <a:solidFill>
                  <a:schemeClr val="dk1"/>
                </a:solidFill>
              </a:rPr>
              <a:t>1</a:t>
            </a:r>
            <a:r>
              <a:rPr lang="en-US" sz="4300">
                <a:solidFill>
                  <a:schemeClr val="dk1"/>
                </a:solidFill>
              </a:rPr>
              <a:t>, Sophia Barber</a:t>
            </a:r>
            <a:r>
              <a:rPr baseline="30000" lang="en-US" sz="4300">
                <a:solidFill>
                  <a:schemeClr val="dk1"/>
                </a:solidFill>
              </a:rPr>
              <a:t>1,2</a:t>
            </a:r>
            <a:r>
              <a:rPr lang="en-US" sz="4300">
                <a:solidFill>
                  <a:schemeClr val="dk1"/>
                </a:solidFill>
              </a:rPr>
              <a:t>,</a:t>
            </a:r>
            <a:r>
              <a:rPr lang="en-US" sz="4300">
                <a:solidFill>
                  <a:schemeClr val="dk1"/>
                </a:solidFill>
              </a:rPr>
              <a:t> Veronica Gomez</a:t>
            </a:r>
            <a:r>
              <a:rPr baseline="30000" lang="en-US" sz="4300">
                <a:solidFill>
                  <a:schemeClr val="dk1"/>
                </a:solidFill>
              </a:rPr>
              <a:t>1</a:t>
            </a:r>
            <a:r>
              <a:rPr lang="en-US" sz="4300">
                <a:solidFill>
                  <a:schemeClr val="dk1"/>
                </a:solidFill>
              </a:rPr>
              <a:t>, Chengbiao Wu</a:t>
            </a:r>
            <a:r>
              <a:rPr baseline="30000" lang="en-US" sz="4300">
                <a:solidFill>
                  <a:schemeClr val="dk1"/>
                </a:solidFill>
              </a:rPr>
              <a:t>2</a:t>
            </a:r>
            <a:r>
              <a:rPr i="1" lang="en-US" sz="5700">
                <a:solidFill>
                  <a:srgbClr val="3F3F3F"/>
                </a:solidFill>
                <a:latin typeface="Helvetica Neue"/>
                <a:ea typeface="Helvetica Neue"/>
                <a:cs typeface="Helvetica Neue"/>
                <a:sym typeface="Helvetica Neue"/>
              </a:rPr>
              <a:t>, </a:t>
            </a:r>
            <a:r>
              <a:rPr lang="en-US" sz="4300">
                <a:solidFill>
                  <a:schemeClr val="dk1"/>
                </a:solidFill>
              </a:rPr>
              <a:t>Linda Shi</a:t>
            </a:r>
            <a:r>
              <a:rPr baseline="30000" lang="en-US" sz="4300">
                <a:solidFill>
                  <a:schemeClr val="dk1"/>
                </a:solidFill>
              </a:rPr>
              <a:t>1</a:t>
            </a:r>
            <a:endParaRPr baseline="30000" sz="4300">
              <a:solidFill>
                <a:schemeClr val="dk1"/>
              </a:solidFill>
            </a:endParaRPr>
          </a:p>
          <a:p>
            <a:pPr indent="0" lvl="0" marL="0" marR="0" rtl="0" algn="ctr">
              <a:spcBef>
                <a:spcPts val="0"/>
              </a:spcBef>
              <a:spcAft>
                <a:spcPts val="0"/>
              </a:spcAft>
              <a:buNone/>
            </a:pPr>
            <a:r>
              <a:rPr baseline="30000" lang="en-US" sz="2900">
                <a:solidFill>
                  <a:schemeClr val="dk1"/>
                </a:solidFill>
              </a:rPr>
              <a:t>1</a:t>
            </a:r>
            <a:r>
              <a:rPr lang="en-US" sz="2900">
                <a:solidFill>
                  <a:schemeClr val="dk1"/>
                </a:solidFill>
              </a:rPr>
              <a:t>Institute of Engineering in Medicine, </a:t>
            </a:r>
            <a:r>
              <a:rPr baseline="30000" lang="en-US" sz="2900">
                <a:solidFill>
                  <a:schemeClr val="dk1"/>
                </a:solidFill>
              </a:rPr>
              <a:t>2</a:t>
            </a:r>
            <a:r>
              <a:rPr lang="en-US" sz="2900">
                <a:solidFill>
                  <a:schemeClr val="dk1"/>
                </a:solidFill>
              </a:rPr>
              <a:t>Department of Neurosciences, </a:t>
            </a:r>
            <a:r>
              <a:rPr lang="en-US" sz="2900">
                <a:solidFill>
                  <a:schemeClr val="dk1"/>
                </a:solidFill>
              </a:rPr>
              <a:t>University of California San Diego </a:t>
            </a:r>
            <a:endParaRPr i="1" sz="3400">
              <a:solidFill>
                <a:srgbClr val="3F3F3F"/>
              </a:solidFill>
              <a:latin typeface="Helvetica Neue"/>
              <a:ea typeface="Helvetica Neue"/>
              <a:cs typeface="Helvetica Neue"/>
              <a:sym typeface="Helvetica Neue"/>
            </a:endParaRPr>
          </a:p>
        </p:txBody>
      </p:sp>
      <p:sp>
        <p:nvSpPr>
          <p:cNvPr id="86" name="Google Shape;86;p1"/>
          <p:cNvSpPr txBox="1"/>
          <p:nvPr/>
        </p:nvSpPr>
        <p:spPr>
          <a:xfrm>
            <a:off x="1134615" y="23133940"/>
            <a:ext cx="11175900" cy="1116900"/>
          </a:xfrm>
          <a:prstGeom prst="rect">
            <a:avLst/>
          </a:prstGeom>
          <a:noFill/>
          <a:ln>
            <a:noFill/>
          </a:ln>
        </p:spPr>
        <p:txBody>
          <a:bodyPr anchorCtr="0" anchor="t" bIns="95775" lIns="191550" spcFirstLastPara="1" rIns="191550" wrap="square" tIns="95775">
            <a:spAutoFit/>
          </a:bodyPr>
          <a:lstStyle/>
          <a:p>
            <a:pPr indent="0" lvl="0" marL="0" marR="0" rtl="0" algn="ctr">
              <a:spcBef>
                <a:spcPts val="0"/>
              </a:spcBef>
              <a:spcAft>
                <a:spcPts val="0"/>
              </a:spcAft>
              <a:buNone/>
            </a:pPr>
            <a:r>
              <a:rPr b="1" i="0" lang="en-US" sz="6000" u="none" cap="none" strike="noStrike">
                <a:solidFill>
                  <a:srgbClr val="0D0C0C"/>
                </a:solidFill>
                <a:latin typeface="Helvetica Neue"/>
                <a:ea typeface="Helvetica Neue"/>
                <a:cs typeface="Helvetica Neue"/>
                <a:sym typeface="Helvetica Neue"/>
              </a:rPr>
              <a:t>METHODS</a:t>
            </a:r>
            <a:endParaRPr/>
          </a:p>
        </p:txBody>
      </p:sp>
      <p:sp>
        <p:nvSpPr>
          <p:cNvPr id="87" name="Google Shape;87;p1"/>
          <p:cNvSpPr txBox="1"/>
          <p:nvPr/>
        </p:nvSpPr>
        <p:spPr>
          <a:xfrm>
            <a:off x="2030300" y="13913861"/>
            <a:ext cx="9406200" cy="1116900"/>
          </a:xfrm>
          <a:prstGeom prst="rect">
            <a:avLst/>
          </a:prstGeom>
          <a:noFill/>
          <a:ln>
            <a:noFill/>
          </a:ln>
        </p:spPr>
        <p:txBody>
          <a:bodyPr anchorCtr="0" anchor="t" bIns="95775" lIns="191550" spcFirstLastPara="1" rIns="191550" wrap="square" tIns="95775">
            <a:spAutoFit/>
          </a:bodyPr>
          <a:lstStyle/>
          <a:p>
            <a:pPr indent="0" lvl="0" marL="0" marR="0" rtl="0" algn="ctr">
              <a:spcBef>
                <a:spcPts val="0"/>
              </a:spcBef>
              <a:spcAft>
                <a:spcPts val="0"/>
              </a:spcAft>
              <a:buNone/>
            </a:pPr>
            <a:r>
              <a:rPr b="1" i="0" lang="en-US" sz="6000" u="none" cap="none" strike="noStrike">
                <a:solidFill>
                  <a:srgbClr val="0D0C0C"/>
                </a:solidFill>
                <a:latin typeface="Helvetica Neue"/>
                <a:ea typeface="Helvetica Neue"/>
                <a:cs typeface="Helvetica Neue"/>
                <a:sym typeface="Helvetica Neue"/>
              </a:rPr>
              <a:t>INTRODUCTION</a:t>
            </a:r>
            <a:endParaRPr/>
          </a:p>
        </p:txBody>
      </p:sp>
      <p:sp>
        <p:nvSpPr>
          <p:cNvPr id="88" name="Google Shape;88;p1"/>
          <p:cNvSpPr/>
          <p:nvPr/>
        </p:nvSpPr>
        <p:spPr>
          <a:xfrm>
            <a:off x="27896475" y="25401150"/>
            <a:ext cx="11175900" cy="5584500"/>
          </a:xfrm>
          <a:prstGeom prst="rect">
            <a:avLst/>
          </a:prstGeom>
          <a:noFill/>
          <a:ln>
            <a:noFill/>
          </a:ln>
        </p:spPr>
        <p:txBody>
          <a:bodyPr anchorCtr="0" anchor="t" bIns="95775" lIns="191550" spcFirstLastPara="1" rIns="191550" wrap="square" tIns="95775">
            <a:noAutofit/>
          </a:bodyPr>
          <a:lstStyle/>
          <a:p>
            <a:pPr indent="-444500" lvl="0" marL="457200" rtl="0" algn="just">
              <a:lnSpc>
                <a:spcPct val="150000"/>
              </a:lnSpc>
              <a:spcBef>
                <a:spcPts val="2100"/>
              </a:spcBef>
              <a:spcAft>
                <a:spcPts val="0"/>
              </a:spcAft>
              <a:buClr>
                <a:schemeClr val="dk1"/>
              </a:buClr>
              <a:buSzPts val="3400"/>
              <a:buFont typeface="Helvetica Neue"/>
              <a:buAutoNum type="arabicPeriod"/>
            </a:pPr>
            <a:r>
              <a:rPr lang="en-US" sz="3400">
                <a:solidFill>
                  <a:schemeClr val="dk1"/>
                </a:solidFill>
                <a:latin typeface="Helvetica Neue"/>
                <a:ea typeface="Helvetica Neue"/>
                <a:cs typeface="Helvetica Neue"/>
                <a:sym typeface="Helvetica Neue"/>
              </a:rPr>
              <a:t>Zhao X, Chen XQ, Han E, Hu Y, Paik P, Ding Z, Overman J, Lau AL, Shahmoradian SH, Chiu W, Thompson L, Wu C and Mobley WC. TRiC subunits enhance BDNF axonal transport and rescue striatal atrophy in Huntington's disease. Proc Natl Acad Sci U S A. 2016 Sep 6. pii: 201603020. PubMed PMID: 27601642</a:t>
            </a:r>
            <a:endParaRPr sz="3400">
              <a:solidFill>
                <a:schemeClr val="dk1"/>
              </a:solidFill>
              <a:latin typeface="Helvetica Neue"/>
              <a:ea typeface="Helvetica Neue"/>
              <a:cs typeface="Helvetica Neue"/>
              <a:sym typeface="Helvetica Neue"/>
            </a:endParaRPr>
          </a:p>
          <a:p>
            <a:pPr indent="-444500" lvl="0" marL="457200" rtl="0" algn="just">
              <a:lnSpc>
                <a:spcPct val="150000"/>
              </a:lnSpc>
              <a:spcBef>
                <a:spcPts val="0"/>
              </a:spcBef>
              <a:spcAft>
                <a:spcPts val="0"/>
              </a:spcAft>
              <a:buClr>
                <a:schemeClr val="dk1"/>
              </a:buClr>
              <a:buSzPts val="3400"/>
              <a:buFont typeface="Helvetica Neue"/>
              <a:buAutoNum type="arabicPeriod"/>
            </a:pPr>
            <a:r>
              <a:rPr lang="en-US" sz="3400">
                <a:solidFill>
                  <a:schemeClr val="dk1"/>
                </a:solidFill>
                <a:latin typeface="Helvetica Neue"/>
                <a:ea typeface="Helvetica Neue"/>
                <a:cs typeface="Helvetica Neue"/>
                <a:sym typeface="Helvetica Neue"/>
              </a:rPr>
              <a:t>Yingli Gu, Flora Guerra, Mingzheng Hu, Alexander Pope, Kijung Sung, Wanlin Yang, Simone Jetha, Thomas A. Shoff, Tessanya Gunatilake, Owen Dahlkamp, Linda Zhixia Shi, Fiore Manganelli, Maria Nolano, Yue Zhou, Jianqing Ding, Cecilia Bucci, Chengbiao Wu. Mitochondria dysfunction in Charcot Marie Tooth 2B Peripheral Sensory Neuropathy. Nature Communications Biology. 2022.  in press </a:t>
            </a:r>
            <a:endParaRPr sz="3400">
              <a:solidFill>
                <a:schemeClr val="dk1"/>
              </a:solidFill>
              <a:latin typeface="Helvetica Neue"/>
              <a:ea typeface="Helvetica Neue"/>
              <a:cs typeface="Helvetica Neue"/>
              <a:sym typeface="Helvetica Neue"/>
            </a:endParaRPr>
          </a:p>
          <a:p>
            <a:pPr indent="0" lvl="0" marL="0" rtl="0" algn="just">
              <a:lnSpc>
                <a:spcPct val="150000"/>
              </a:lnSpc>
              <a:spcBef>
                <a:spcPts val="2100"/>
              </a:spcBef>
              <a:spcAft>
                <a:spcPts val="0"/>
              </a:spcAft>
              <a:buClr>
                <a:schemeClr val="dk1"/>
              </a:buClr>
              <a:buSzPts val="7200"/>
              <a:buFont typeface="Arial"/>
              <a:buNone/>
            </a:pPr>
            <a:r>
              <a:t/>
            </a:r>
            <a:endParaRPr sz="3400">
              <a:solidFill>
                <a:schemeClr val="dk1"/>
              </a:solidFill>
              <a:latin typeface="Helvetica Neue"/>
              <a:ea typeface="Helvetica Neue"/>
              <a:cs typeface="Helvetica Neue"/>
              <a:sym typeface="Helvetica Neue"/>
            </a:endParaRPr>
          </a:p>
          <a:p>
            <a:pPr indent="0" lvl="0" marL="0" rtl="0" algn="just">
              <a:lnSpc>
                <a:spcPct val="150000"/>
              </a:lnSpc>
              <a:spcBef>
                <a:spcPts val="2100"/>
              </a:spcBef>
              <a:spcAft>
                <a:spcPts val="0"/>
              </a:spcAft>
              <a:buClr>
                <a:schemeClr val="dk1"/>
              </a:buClr>
              <a:buSzPts val="7200"/>
              <a:buFont typeface="Arial"/>
              <a:buNone/>
            </a:pPr>
            <a:r>
              <a:t/>
            </a:r>
            <a:endParaRPr sz="3400">
              <a:solidFill>
                <a:schemeClr val="dk1"/>
              </a:solidFill>
              <a:latin typeface="Helvetica Neue"/>
              <a:ea typeface="Helvetica Neue"/>
              <a:cs typeface="Helvetica Neue"/>
              <a:sym typeface="Helvetica Neue"/>
            </a:endParaRPr>
          </a:p>
          <a:p>
            <a:pPr indent="0" lvl="0" marL="0" marR="0" rtl="0" algn="l">
              <a:lnSpc>
                <a:spcPct val="150000"/>
              </a:lnSpc>
              <a:spcBef>
                <a:spcPts val="460"/>
              </a:spcBef>
              <a:spcAft>
                <a:spcPts val="0"/>
              </a:spcAft>
              <a:buNone/>
            </a:pPr>
            <a:r>
              <a:t/>
            </a:r>
            <a:endParaRPr sz="3400">
              <a:solidFill>
                <a:schemeClr val="dk1"/>
              </a:solidFill>
              <a:latin typeface="Helvetica Neue"/>
              <a:ea typeface="Helvetica Neue"/>
              <a:cs typeface="Helvetica Neue"/>
              <a:sym typeface="Helvetica Neue"/>
            </a:endParaRPr>
          </a:p>
        </p:txBody>
      </p:sp>
      <p:sp>
        <p:nvSpPr>
          <p:cNvPr id="89" name="Google Shape;89;p1"/>
          <p:cNvSpPr txBox="1"/>
          <p:nvPr/>
        </p:nvSpPr>
        <p:spPr>
          <a:xfrm>
            <a:off x="27740543" y="5726683"/>
            <a:ext cx="11175900" cy="1116900"/>
          </a:xfrm>
          <a:prstGeom prst="rect">
            <a:avLst/>
          </a:prstGeom>
          <a:noFill/>
          <a:ln>
            <a:noFill/>
          </a:ln>
        </p:spPr>
        <p:txBody>
          <a:bodyPr anchorCtr="0" anchor="t" bIns="95775" lIns="191550" spcFirstLastPara="1" rIns="191550" wrap="square" tIns="95775">
            <a:spAutoFit/>
          </a:bodyPr>
          <a:lstStyle/>
          <a:p>
            <a:pPr indent="0" lvl="0" marL="0" marR="0" rtl="0" algn="ctr">
              <a:spcBef>
                <a:spcPts val="0"/>
              </a:spcBef>
              <a:spcAft>
                <a:spcPts val="0"/>
              </a:spcAft>
              <a:buNone/>
            </a:pPr>
            <a:r>
              <a:rPr b="1" i="0" lang="en-US" sz="6000" u="none" cap="none" strike="noStrike">
                <a:solidFill>
                  <a:srgbClr val="0D0C0C"/>
                </a:solidFill>
                <a:latin typeface="Helvetica Neue"/>
                <a:ea typeface="Helvetica Neue"/>
                <a:cs typeface="Helvetica Neue"/>
                <a:sym typeface="Helvetica Neue"/>
              </a:rPr>
              <a:t>CONCLUSIONS</a:t>
            </a:r>
            <a:endParaRPr/>
          </a:p>
        </p:txBody>
      </p:sp>
      <p:sp>
        <p:nvSpPr>
          <p:cNvPr id="90" name="Google Shape;90;p1"/>
          <p:cNvSpPr txBox="1"/>
          <p:nvPr/>
        </p:nvSpPr>
        <p:spPr>
          <a:xfrm>
            <a:off x="27898218" y="23741602"/>
            <a:ext cx="11175900" cy="1116900"/>
          </a:xfrm>
          <a:prstGeom prst="rect">
            <a:avLst/>
          </a:prstGeom>
          <a:noFill/>
          <a:ln>
            <a:noFill/>
          </a:ln>
        </p:spPr>
        <p:txBody>
          <a:bodyPr anchorCtr="0" anchor="t" bIns="95775" lIns="191550" spcFirstLastPara="1" rIns="191550" wrap="square" tIns="95775">
            <a:spAutoFit/>
          </a:bodyPr>
          <a:lstStyle/>
          <a:p>
            <a:pPr indent="0" lvl="0" marL="0" marR="0" rtl="0" algn="ctr">
              <a:spcBef>
                <a:spcPts val="0"/>
              </a:spcBef>
              <a:spcAft>
                <a:spcPts val="0"/>
              </a:spcAft>
              <a:buNone/>
            </a:pPr>
            <a:r>
              <a:rPr b="1" i="0" lang="en-US" sz="6000" u="none" cap="none" strike="noStrike">
                <a:solidFill>
                  <a:srgbClr val="0D0C0C"/>
                </a:solidFill>
                <a:latin typeface="Helvetica Neue"/>
                <a:ea typeface="Helvetica Neue"/>
                <a:cs typeface="Helvetica Neue"/>
                <a:sym typeface="Helvetica Neue"/>
              </a:rPr>
              <a:t>REFERENCES</a:t>
            </a:r>
            <a:endParaRPr/>
          </a:p>
        </p:txBody>
      </p:sp>
      <p:pic>
        <p:nvPicPr>
          <p:cNvPr descr="Call4Posters_white.eps" id="91" name="Google Shape;91;p1"/>
          <p:cNvPicPr preferRelativeResize="0"/>
          <p:nvPr/>
        </p:nvPicPr>
        <p:blipFill rotWithShape="1">
          <a:blip r:embed="rId3">
            <a:alphaModFix/>
          </a:blip>
          <a:srcRect b="0" l="0" r="0" t="0"/>
          <a:stretch/>
        </p:blipFill>
        <p:spPr>
          <a:xfrm>
            <a:off x="68127033" y="58674002"/>
            <a:ext cx="4137024" cy="1044575"/>
          </a:xfrm>
          <a:prstGeom prst="rect">
            <a:avLst/>
          </a:prstGeom>
          <a:noFill/>
          <a:ln>
            <a:noFill/>
          </a:ln>
        </p:spPr>
      </p:pic>
      <p:sp>
        <p:nvSpPr>
          <p:cNvPr id="92" name="Google Shape;92;p1"/>
          <p:cNvSpPr/>
          <p:nvPr/>
        </p:nvSpPr>
        <p:spPr>
          <a:xfrm>
            <a:off x="1" y="38004750"/>
            <a:ext cx="40233600" cy="171600"/>
          </a:xfrm>
          <a:prstGeom prst="rect">
            <a:avLst/>
          </a:prstGeom>
          <a:solidFill>
            <a:srgbClr val="2163A1"/>
          </a:solidFill>
          <a:ln>
            <a:noFill/>
          </a:ln>
        </p:spPr>
        <p:txBody>
          <a:bodyPr anchorCtr="0" anchor="t" bIns="95775" lIns="191575" spcFirstLastPara="1" rIns="191575" wrap="square" tIns="95775">
            <a:noAutofit/>
          </a:bodyPr>
          <a:lstStyle/>
          <a:p>
            <a:pPr indent="0" lvl="0" marL="0" marR="0" rtl="0" algn="l">
              <a:spcBef>
                <a:spcPts val="0"/>
              </a:spcBef>
              <a:spcAft>
                <a:spcPts val="0"/>
              </a:spcAft>
              <a:buNone/>
            </a:pPr>
            <a:r>
              <a:t/>
            </a:r>
            <a:endParaRPr b="0" i="0" sz="8200" u="none" cap="none" strike="noStrike">
              <a:solidFill>
                <a:schemeClr val="dk1"/>
              </a:solidFill>
              <a:latin typeface="Helvetica Neue"/>
              <a:ea typeface="Helvetica Neue"/>
              <a:cs typeface="Helvetica Neue"/>
              <a:sym typeface="Helvetica Neue"/>
            </a:endParaRPr>
          </a:p>
        </p:txBody>
      </p:sp>
      <p:sp>
        <p:nvSpPr>
          <p:cNvPr id="93" name="Google Shape;93;p1"/>
          <p:cNvSpPr/>
          <p:nvPr/>
        </p:nvSpPr>
        <p:spPr>
          <a:xfrm>
            <a:off x="272576" y="38392425"/>
            <a:ext cx="39225300" cy="2235300"/>
          </a:xfrm>
          <a:prstGeom prst="rect">
            <a:avLst/>
          </a:prstGeom>
          <a:noFill/>
          <a:ln>
            <a:noFill/>
          </a:ln>
        </p:spPr>
        <p:txBody>
          <a:bodyPr anchorCtr="0" anchor="ctr" bIns="95775" lIns="191550" spcFirstLastPara="1" rIns="191550" wrap="square" tIns="95775">
            <a:noAutofit/>
          </a:bodyPr>
          <a:lstStyle/>
          <a:p>
            <a:pPr indent="0" lvl="0" marL="0" marR="0" rtl="0" algn="l">
              <a:spcBef>
                <a:spcPts val="0"/>
              </a:spcBef>
              <a:spcAft>
                <a:spcPts val="0"/>
              </a:spcAft>
              <a:buSzPts val="1100"/>
              <a:buNone/>
            </a:pPr>
            <a:r>
              <a:rPr b="1" i="1" lang="en-US" sz="3600">
                <a:solidFill>
                  <a:srgbClr val="0D0C0C"/>
                </a:solidFill>
                <a:latin typeface="Helvetica Neue"/>
                <a:ea typeface="Helvetica Neue"/>
                <a:cs typeface="Helvetica Neue"/>
                <a:sym typeface="Helvetica Neue"/>
              </a:rPr>
              <a:t>We would like to thank the Beckman Laser Foundation for their support to biophotonics lab at UCSD. The high school students (J.Y, A.W) participated in the Outreach Program for Advancing Learning in STEM (OPALS) in Institute of Engineering in Medicine at UCSD</a:t>
            </a:r>
            <a:endParaRPr b="1" i="1" sz="3600">
              <a:solidFill>
                <a:srgbClr val="0D0C0C"/>
              </a:solidFill>
              <a:latin typeface="Helvetica Neue"/>
              <a:ea typeface="Helvetica Neue"/>
              <a:cs typeface="Helvetica Neue"/>
              <a:sym typeface="Helvetica Neue"/>
            </a:endParaRPr>
          </a:p>
          <a:p>
            <a:pPr indent="0" lvl="0" marL="0" marR="0" rtl="0" algn="l">
              <a:spcBef>
                <a:spcPts val="0"/>
              </a:spcBef>
              <a:spcAft>
                <a:spcPts val="0"/>
              </a:spcAft>
              <a:buClr>
                <a:schemeClr val="dk1"/>
              </a:buClr>
              <a:buSzPts val="1100"/>
              <a:buFont typeface="Arial"/>
              <a:buNone/>
            </a:pPr>
            <a:r>
              <a:t/>
            </a:r>
            <a:endParaRPr b="1" i="1" sz="3600">
              <a:solidFill>
                <a:srgbClr val="0D0C0C"/>
              </a:solidFill>
              <a:latin typeface="Helvetica Neue"/>
              <a:ea typeface="Helvetica Neue"/>
              <a:cs typeface="Helvetica Neue"/>
              <a:sym typeface="Helvetica Neue"/>
            </a:endParaRPr>
          </a:p>
          <a:p>
            <a:pPr indent="0" lvl="0" marL="0" marR="0" rtl="0" algn="l">
              <a:spcBef>
                <a:spcPts val="0"/>
              </a:spcBef>
              <a:spcAft>
                <a:spcPts val="0"/>
              </a:spcAft>
              <a:buNone/>
            </a:pPr>
            <a:r>
              <a:t/>
            </a:r>
            <a:endParaRPr b="1" i="1" sz="3600">
              <a:solidFill>
                <a:srgbClr val="0D0C0C"/>
              </a:solidFill>
              <a:highlight>
                <a:srgbClr val="FFFF00"/>
              </a:highlight>
              <a:latin typeface="Helvetica Neue"/>
              <a:ea typeface="Helvetica Neue"/>
              <a:cs typeface="Helvetica Neue"/>
              <a:sym typeface="Helvetica Neue"/>
            </a:endParaRPr>
          </a:p>
        </p:txBody>
      </p:sp>
      <p:sp>
        <p:nvSpPr>
          <p:cNvPr id="94" name="Google Shape;94;p1"/>
          <p:cNvSpPr/>
          <p:nvPr/>
        </p:nvSpPr>
        <p:spPr>
          <a:xfrm>
            <a:off x="27740542" y="6888444"/>
            <a:ext cx="11175900" cy="99900"/>
          </a:xfrm>
          <a:prstGeom prst="rect">
            <a:avLst/>
          </a:prstGeom>
          <a:solidFill>
            <a:srgbClr val="2163A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0600" u="none" cap="none" strike="noStrike">
              <a:solidFill>
                <a:schemeClr val="dk1"/>
              </a:solidFill>
              <a:latin typeface="Calibri"/>
              <a:ea typeface="Calibri"/>
              <a:cs typeface="Calibri"/>
              <a:sym typeface="Calibri"/>
            </a:endParaRPr>
          </a:p>
        </p:txBody>
      </p:sp>
      <p:sp>
        <p:nvSpPr>
          <p:cNvPr id="95" name="Google Shape;95;p1"/>
          <p:cNvSpPr/>
          <p:nvPr/>
        </p:nvSpPr>
        <p:spPr>
          <a:xfrm>
            <a:off x="1222290" y="24250852"/>
            <a:ext cx="11175900" cy="98400"/>
          </a:xfrm>
          <a:prstGeom prst="rect">
            <a:avLst/>
          </a:prstGeom>
          <a:solidFill>
            <a:srgbClr val="2163A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0600" u="none" cap="none" strike="noStrike">
              <a:solidFill>
                <a:schemeClr val="dk1"/>
              </a:solidFill>
              <a:latin typeface="Calibri"/>
              <a:ea typeface="Calibri"/>
              <a:cs typeface="Calibri"/>
              <a:sym typeface="Calibri"/>
            </a:endParaRPr>
          </a:p>
        </p:txBody>
      </p:sp>
      <p:sp>
        <p:nvSpPr>
          <p:cNvPr id="96" name="Google Shape;96;p1"/>
          <p:cNvSpPr/>
          <p:nvPr/>
        </p:nvSpPr>
        <p:spPr>
          <a:xfrm>
            <a:off x="1101601" y="15122965"/>
            <a:ext cx="11175900" cy="98400"/>
          </a:xfrm>
          <a:prstGeom prst="rect">
            <a:avLst/>
          </a:prstGeom>
          <a:solidFill>
            <a:srgbClr val="2163A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0600" u="none" cap="none" strike="noStrike">
              <a:solidFill>
                <a:schemeClr val="dk1"/>
              </a:solidFill>
              <a:latin typeface="Calibri"/>
              <a:ea typeface="Calibri"/>
              <a:cs typeface="Calibri"/>
              <a:sym typeface="Calibri"/>
            </a:endParaRPr>
          </a:p>
        </p:txBody>
      </p:sp>
      <p:sp>
        <p:nvSpPr>
          <p:cNvPr id="97" name="Google Shape;97;p1"/>
          <p:cNvSpPr/>
          <p:nvPr/>
        </p:nvSpPr>
        <p:spPr>
          <a:xfrm>
            <a:off x="1" y="5040315"/>
            <a:ext cx="40233600" cy="446100"/>
          </a:xfrm>
          <a:prstGeom prst="rect">
            <a:avLst/>
          </a:prstGeom>
          <a:solidFill>
            <a:srgbClr val="2163A1"/>
          </a:solidFill>
          <a:ln>
            <a:noFill/>
          </a:ln>
        </p:spPr>
        <p:txBody>
          <a:bodyPr anchorCtr="0" anchor="t" bIns="95775" lIns="191575" spcFirstLastPara="1" rIns="191575" wrap="square" tIns="95775">
            <a:noAutofit/>
          </a:bodyPr>
          <a:lstStyle/>
          <a:p>
            <a:pPr indent="0" lvl="0" marL="0" marR="0" rtl="0" algn="l">
              <a:spcBef>
                <a:spcPts val="0"/>
              </a:spcBef>
              <a:spcAft>
                <a:spcPts val="0"/>
              </a:spcAft>
              <a:buNone/>
            </a:pPr>
            <a:r>
              <a:t/>
            </a:r>
            <a:endParaRPr b="0" i="0" sz="8200" u="none" cap="none" strike="noStrike">
              <a:solidFill>
                <a:schemeClr val="dk1"/>
              </a:solidFill>
              <a:latin typeface="Helvetica Neue"/>
              <a:ea typeface="Helvetica Neue"/>
              <a:cs typeface="Helvetica Neue"/>
              <a:sym typeface="Helvetica Neue"/>
            </a:endParaRPr>
          </a:p>
        </p:txBody>
      </p:sp>
      <p:sp>
        <p:nvSpPr>
          <p:cNvPr id="98" name="Google Shape;98;p1"/>
          <p:cNvSpPr txBox="1"/>
          <p:nvPr/>
        </p:nvSpPr>
        <p:spPr>
          <a:xfrm>
            <a:off x="1101602" y="15357189"/>
            <a:ext cx="11175900" cy="7837800"/>
          </a:xfrm>
          <a:prstGeom prst="rect">
            <a:avLst/>
          </a:prstGeom>
          <a:noFill/>
          <a:ln>
            <a:noFill/>
          </a:ln>
        </p:spPr>
        <p:txBody>
          <a:bodyPr anchorCtr="0" anchor="t" bIns="45700" lIns="91425" spcFirstLastPara="1" rIns="91425" wrap="square" tIns="45700">
            <a:spAutoFit/>
          </a:bodyPr>
          <a:lstStyle/>
          <a:p>
            <a:pPr indent="0" lvl="0" marL="0" rtl="0" algn="just">
              <a:lnSpc>
                <a:spcPct val="115000"/>
              </a:lnSpc>
              <a:spcBef>
                <a:spcPts val="0"/>
              </a:spcBef>
              <a:spcAft>
                <a:spcPts val="0"/>
              </a:spcAft>
              <a:buClr>
                <a:schemeClr val="dk1"/>
              </a:buClr>
              <a:buSzPts val="1100"/>
              <a:buFont typeface="Arial"/>
              <a:buNone/>
            </a:pPr>
            <a:r>
              <a:rPr lang="en-US" sz="3400">
                <a:solidFill>
                  <a:schemeClr val="dk1"/>
                </a:solidFill>
                <a:latin typeface="Helvetica Neue"/>
                <a:ea typeface="Helvetica Neue"/>
                <a:cs typeface="Helvetica Neue"/>
                <a:sym typeface="Helvetica Neue"/>
              </a:rPr>
              <a:t>Huntington’s disease (HD) is an autosomal-dominant, neurodegenerative disease that impairs cognitive, psychiatric, and motor abilities. Those affected by HD have the huntingtin gene, which causes an expanded polyglutamine repeat in the huntingtin protein, resulting in neuronal injury and cell death. Sterile alpha and TIR motif containing 1 (SARM1) and oxidative stress are both known to progress neurodegeneration. However, their specific effects on axonal degeneration are still unfamiliar. Therefore, we used laser ablation for the strength test (SARM1 inhibitor) and stress test (hydrogen peroxide H</a:t>
            </a:r>
            <a:r>
              <a:rPr baseline="-25000" lang="en-US" sz="3400">
                <a:solidFill>
                  <a:schemeClr val="dk1"/>
                </a:solidFill>
                <a:latin typeface="Helvetica Neue"/>
                <a:ea typeface="Helvetica Neue"/>
                <a:cs typeface="Helvetica Neue"/>
                <a:sym typeface="Helvetica Neue"/>
              </a:rPr>
              <a:t>2</a:t>
            </a:r>
            <a:r>
              <a:rPr lang="en-US" sz="3400">
                <a:solidFill>
                  <a:schemeClr val="dk1"/>
                </a:solidFill>
                <a:latin typeface="Helvetica Neue"/>
                <a:ea typeface="Helvetica Neue"/>
                <a:cs typeface="Helvetica Neue"/>
                <a:sym typeface="Helvetica Neue"/>
              </a:rPr>
              <a:t>O</a:t>
            </a:r>
            <a:r>
              <a:rPr baseline="-25000" lang="en-US" sz="3400">
                <a:solidFill>
                  <a:schemeClr val="dk1"/>
                </a:solidFill>
                <a:latin typeface="Helvetica Neue"/>
                <a:ea typeface="Helvetica Neue"/>
                <a:cs typeface="Helvetica Neue"/>
                <a:sym typeface="Helvetica Neue"/>
              </a:rPr>
              <a:t>2</a:t>
            </a:r>
            <a:r>
              <a:rPr lang="en-US" sz="3400">
                <a:solidFill>
                  <a:schemeClr val="dk1"/>
                </a:solidFill>
                <a:latin typeface="Helvetica Neue"/>
                <a:ea typeface="Helvetica Neue"/>
                <a:cs typeface="Helvetica Neue"/>
                <a:sym typeface="Helvetica Neue"/>
              </a:rPr>
              <a:t> as oxidative stress) to model axonal degeneration within HD neurons.</a:t>
            </a:r>
            <a:endParaRPr sz="3400">
              <a:solidFill>
                <a:schemeClr val="dk1"/>
              </a:solidFill>
              <a:latin typeface="Helvetica Neue"/>
              <a:ea typeface="Helvetica Neue"/>
              <a:cs typeface="Helvetica Neue"/>
              <a:sym typeface="Helvetica Neue"/>
            </a:endParaRPr>
          </a:p>
        </p:txBody>
      </p:sp>
      <p:sp>
        <p:nvSpPr>
          <p:cNvPr id="99" name="Google Shape;99;p1"/>
          <p:cNvSpPr txBox="1"/>
          <p:nvPr/>
        </p:nvSpPr>
        <p:spPr>
          <a:xfrm>
            <a:off x="1150150" y="24335152"/>
            <a:ext cx="11175900" cy="6299700"/>
          </a:xfrm>
          <a:prstGeom prst="rect">
            <a:avLst/>
          </a:prstGeom>
          <a:noFill/>
          <a:ln>
            <a:noFill/>
          </a:ln>
        </p:spPr>
        <p:txBody>
          <a:bodyPr anchorCtr="0" anchor="t" bIns="45700" lIns="91425" spcFirstLastPara="1" rIns="91425" wrap="square" tIns="45700">
            <a:noAutofit/>
          </a:bodyPr>
          <a:lstStyle/>
          <a:p>
            <a:pPr indent="0" lvl="0" marL="0" rtl="0" algn="just">
              <a:lnSpc>
                <a:spcPct val="115000"/>
              </a:lnSpc>
              <a:spcBef>
                <a:spcPts val="0"/>
              </a:spcBef>
              <a:spcAft>
                <a:spcPts val="0"/>
              </a:spcAft>
              <a:buClr>
                <a:schemeClr val="dk1"/>
              </a:buClr>
              <a:buSzPts val="1100"/>
              <a:buFont typeface="Arial"/>
              <a:buNone/>
            </a:pPr>
            <a:r>
              <a:rPr lang="en-US" sz="3400">
                <a:solidFill>
                  <a:schemeClr val="dk1"/>
                </a:solidFill>
                <a:latin typeface="Helvetica Neue"/>
                <a:ea typeface="Helvetica Neue"/>
                <a:cs typeface="Helvetica Neue"/>
                <a:sym typeface="Helvetica Neue"/>
              </a:rPr>
              <a:t> We cultured Dorsal Root Ganglion (DRG) sensory neurons from HD mouse models. For both tests, we used a femtosecond laser that was directed into a microscope with a Zeiss 40x objective onto a target axon. We used microscopy imaging to track the axons for 20 minutes post laser cut. For the strength tests, we treated the neurons with a SARM1 inhibitor (30um) for 10 minutes. For the stress test, we treated the neurons with H</a:t>
            </a:r>
            <a:r>
              <a:rPr baseline="-25000" lang="en-US" sz="3400">
                <a:solidFill>
                  <a:schemeClr val="dk1"/>
                </a:solidFill>
                <a:latin typeface="Helvetica Neue"/>
                <a:ea typeface="Helvetica Neue"/>
                <a:cs typeface="Helvetica Neue"/>
                <a:sym typeface="Helvetica Neue"/>
              </a:rPr>
              <a:t>2</a:t>
            </a:r>
            <a:r>
              <a:rPr lang="en-US" sz="3400">
                <a:solidFill>
                  <a:schemeClr val="dk1"/>
                </a:solidFill>
                <a:latin typeface="Helvetica Neue"/>
                <a:ea typeface="Helvetica Neue"/>
                <a:cs typeface="Helvetica Neue"/>
                <a:sym typeface="Helvetica Neue"/>
              </a:rPr>
              <a:t>O</a:t>
            </a:r>
            <a:r>
              <a:rPr baseline="-25000" lang="en-US" sz="3400">
                <a:solidFill>
                  <a:schemeClr val="dk1"/>
                </a:solidFill>
                <a:latin typeface="Helvetica Neue"/>
                <a:ea typeface="Helvetica Neue"/>
                <a:cs typeface="Helvetica Neue"/>
                <a:sym typeface="Helvetica Neue"/>
              </a:rPr>
              <a:t>2</a:t>
            </a:r>
            <a:r>
              <a:rPr lang="en-US" sz="3400">
                <a:solidFill>
                  <a:schemeClr val="dk1"/>
                </a:solidFill>
                <a:latin typeface="Helvetica Neue"/>
                <a:ea typeface="Helvetica Neue"/>
                <a:cs typeface="Helvetica Neue"/>
                <a:sym typeface="Helvetica Neue"/>
              </a:rPr>
              <a:t> (100um) for 60 minutes. After, we applied the laser damage on the axons. </a:t>
            </a:r>
            <a:endParaRPr sz="3400">
              <a:solidFill>
                <a:schemeClr val="dk1"/>
              </a:solidFill>
              <a:latin typeface="Helvetica Neue"/>
              <a:ea typeface="Helvetica Neue"/>
              <a:cs typeface="Helvetica Neue"/>
              <a:sym typeface="Helvetica Neue"/>
            </a:endParaRPr>
          </a:p>
          <a:p>
            <a:pPr indent="0" lvl="0" marL="0" rtl="0" algn="just">
              <a:lnSpc>
                <a:spcPct val="115000"/>
              </a:lnSpc>
              <a:spcBef>
                <a:spcPts val="0"/>
              </a:spcBef>
              <a:spcAft>
                <a:spcPts val="0"/>
              </a:spcAft>
              <a:buClr>
                <a:schemeClr val="dk1"/>
              </a:buClr>
              <a:buSzPts val="1100"/>
              <a:buFont typeface="Arial"/>
              <a:buNone/>
            </a:pPr>
            <a:r>
              <a:t/>
            </a:r>
            <a:endParaRPr sz="3400">
              <a:solidFill>
                <a:schemeClr val="dk1"/>
              </a:solidFill>
              <a:latin typeface="Helvetica Neue"/>
              <a:ea typeface="Helvetica Neue"/>
              <a:cs typeface="Helvetica Neue"/>
              <a:sym typeface="Helvetica Neue"/>
            </a:endParaRPr>
          </a:p>
          <a:p>
            <a:pPr indent="0" lvl="0" marL="0" rtl="0" algn="just">
              <a:spcBef>
                <a:spcPts val="4700"/>
              </a:spcBef>
              <a:spcAft>
                <a:spcPts val="0"/>
              </a:spcAft>
              <a:buClr>
                <a:schemeClr val="dk1"/>
              </a:buClr>
              <a:buSzPts val="1100"/>
              <a:buFont typeface="Arial"/>
              <a:buNone/>
            </a:pPr>
            <a:r>
              <a:rPr lang="en-US" sz="3400">
                <a:solidFill>
                  <a:schemeClr val="dk1"/>
                </a:solidFill>
                <a:latin typeface="Helvetica Neue"/>
                <a:ea typeface="Helvetica Neue"/>
                <a:cs typeface="Helvetica Neue"/>
                <a:sym typeface="Helvetica Neue"/>
              </a:rPr>
              <a:t>		 	 	 				</a:t>
            </a:r>
            <a:endParaRPr sz="3400">
              <a:solidFill>
                <a:schemeClr val="dk1"/>
              </a:solidFill>
              <a:latin typeface="Helvetica Neue"/>
              <a:ea typeface="Helvetica Neue"/>
              <a:cs typeface="Helvetica Neue"/>
              <a:sym typeface="Helvetica Neue"/>
            </a:endParaRPr>
          </a:p>
          <a:p>
            <a:pPr indent="0" lvl="0" marL="0" rtl="0" algn="just">
              <a:spcBef>
                <a:spcPts val="4700"/>
              </a:spcBef>
              <a:spcAft>
                <a:spcPts val="0"/>
              </a:spcAft>
              <a:buClr>
                <a:schemeClr val="dk1"/>
              </a:buClr>
              <a:buSzPts val="1100"/>
              <a:buFont typeface="Arial"/>
              <a:buNone/>
            </a:pPr>
            <a:r>
              <a:t/>
            </a:r>
            <a:endParaRPr sz="3400">
              <a:solidFill>
                <a:srgbClr val="00245D"/>
              </a:solidFill>
              <a:latin typeface="Helvetica Neue"/>
              <a:ea typeface="Helvetica Neue"/>
              <a:cs typeface="Helvetica Neue"/>
              <a:sym typeface="Helvetica Neue"/>
            </a:endParaRPr>
          </a:p>
          <a:p>
            <a:pPr indent="0" lvl="0" marL="0" rtl="0" algn="just">
              <a:lnSpc>
                <a:spcPct val="115000"/>
              </a:lnSpc>
              <a:spcBef>
                <a:spcPts val="0"/>
              </a:spcBef>
              <a:spcAft>
                <a:spcPts val="0"/>
              </a:spcAft>
              <a:buClr>
                <a:schemeClr val="dk1"/>
              </a:buClr>
              <a:buSzPts val="1100"/>
              <a:buFont typeface="Arial"/>
              <a:buNone/>
            </a:pPr>
            <a:r>
              <a:t/>
            </a:r>
            <a:endParaRPr sz="3400">
              <a:solidFill>
                <a:schemeClr val="dk1"/>
              </a:solidFill>
              <a:latin typeface="Helvetica Neue"/>
              <a:ea typeface="Helvetica Neue"/>
              <a:cs typeface="Helvetica Neue"/>
              <a:sym typeface="Helvetica Neue"/>
            </a:endParaRPr>
          </a:p>
          <a:p>
            <a:pPr indent="0" lvl="0" marL="0" marR="0" rtl="0" algn="just">
              <a:lnSpc>
                <a:spcPct val="150000"/>
              </a:lnSpc>
              <a:spcBef>
                <a:spcPts val="0"/>
              </a:spcBef>
              <a:spcAft>
                <a:spcPts val="0"/>
              </a:spcAft>
              <a:buNone/>
            </a:pPr>
            <a:r>
              <a:t/>
            </a:r>
            <a:endParaRPr sz="3400">
              <a:solidFill>
                <a:schemeClr val="dk2"/>
              </a:solidFill>
              <a:latin typeface="Helvetica Neue"/>
              <a:ea typeface="Helvetica Neue"/>
              <a:cs typeface="Helvetica Neue"/>
              <a:sym typeface="Helvetica Neue"/>
            </a:endParaRPr>
          </a:p>
        </p:txBody>
      </p:sp>
      <p:sp>
        <p:nvSpPr>
          <p:cNvPr id="100" name="Google Shape;100;p1"/>
          <p:cNvSpPr txBox="1"/>
          <p:nvPr/>
        </p:nvSpPr>
        <p:spPr>
          <a:xfrm>
            <a:off x="27631725" y="7283450"/>
            <a:ext cx="11283000" cy="10035900"/>
          </a:xfrm>
          <a:prstGeom prst="rect">
            <a:avLst/>
          </a:prstGeom>
          <a:noFill/>
          <a:ln>
            <a:noFill/>
          </a:ln>
        </p:spPr>
        <p:txBody>
          <a:bodyPr anchorCtr="0" anchor="t" bIns="45700" lIns="91425" spcFirstLastPara="1" rIns="91425" wrap="square" tIns="45700">
            <a:spAutoFit/>
          </a:bodyPr>
          <a:lstStyle/>
          <a:p>
            <a:pPr indent="-444500" lvl="0" marL="457200" marR="0" rtl="0" algn="l">
              <a:lnSpc>
                <a:spcPct val="150000"/>
              </a:lnSpc>
              <a:spcBef>
                <a:spcPts val="0"/>
              </a:spcBef>
              <a:spcAft>
                <a:spcPts val="0"/>
              </a:spcAft>
              <a:buClr>
                <a:schemeClr val="dk1"/>
              </a:buClr>
              <a:buSzPts val="3400"/>
              <a:buFont typeface="Helvetica Neue"/>
              <a:buAutoNum type="arabicParenR"/>
            </a:pPr>
            <a:r>
              <a:rPr lang="en-US" sz="3400">
                <a:solidFill>
                  <a:schemeClr val="dk1"/>
                </a:solidFill>
                <a:latin typeface="Helvetica Neue"/>
                <a:ea typeface="Helvetica Neue"/>
                <a:cs typeface="Helvetica Neue"/>
                <a:sym typeface="Helvetica Neue"/>
              </a:rPr>
              <a:t>  Using a femtosecond laser on DRG sensory nerves was effective for studying the response of their axonal strength and stress.</a:t>
            </a:r>
            <a:endParaRPr sz="3400">
              <a:solidFill>
                <a:schemeClr val="dk1"/>
              </a:solidFill>
              <a:latin typeface="Helvetica Neue"/>
              <a:ea typeface="Helvetica Neue"/>
              <a:cs typeface="Helvetica Neue"/>
              <a:sym typeface="Helvetica Neue"/>
            </a:endParaRPr>
          </a:p>
          <a:p>
            <a:pPr indent="-444500" lvl="0" marL="457200" marR="0" rtl="0" algn="l">
              <a:lnSpc>
                <a:spcPct val="150000"/>
              </a:lnSpc>
              <a:spcBef>
                <a:spcPts val="0"/>
              </a:spcBef>
              <a:spcAft>
                <a:spcPts val="0"/>
              </a:spcAft>
              <a:buClr>
                <a:schemeClr val="dk1"/>
              </a:buClr>
              <a:buSzPts val="3400"/>
              <a:buFont typeface="Helvetica Neue"/>
              <a:buAutoNum type="arabicParenR"/>
            </a:pPr>
            <a:r>
              <a:rPr lang="en-US" sz="3400">
                <a:solidFill>
                  <a:schemeClr val="dk1"/>
                </a:solidFill>
                <a:latin typeface="Helvetica Neue"/>
                <a:ea typeface="Helvetica Neue"/>
                <a:cs typeface="Helvetica Neue"/>
                <a:sym typeface="Helvetica Neue"/>
              </a:rPr>
              <a:t>The SARM1 inhibitor did not show improvement to the physical health and distance of HD and WT </a:t>
            </a:r>
            <a:r>
              <a:rPr lang="en-US" sz="3400">
                <a:solidFill>
                  <a:schemeClr val="dk1"/>
                </a:solidFill>
                <a:latin typeface="Helvetica Neue"/>
                <a:ea typeface="Helvetica Neue"/>
                <a:cs typeface="Helvetica Neue"/>
                <a:sym typeface="Helvetica Neue"/>
              </a:rPr>
              <a:t>neurons</a:t>
            </a:r>
            <a:r>
              <a:rPr lang="en-US" sz="3400">
                <a:solidFill>
                  <a:schemeClr val="dk1"/>
                </a:solidFill>
                <a:latin typeface="Helvetica Neue"/>
                <a:ea typeface="Helvetica Neue"/>
                <a:cs typeface="Helvetica Neue"/>
                <a:sym typeface="Helvetica Neue"/>
              </a:rPr>
              <a:t> that experienced shrinkage.</a:t>
            </a:r>
            <a:endParaRPr sz="3400">
              <a:solidFill>
                <a:schemeClr val="dk1"/>
              </a:solidFill>
              <a:latin typeface="Helvetica Neue"/>
              <a:ea typeface="Helvetica Neue"/>
              <a:cs typeface="Helvetica Neue"/>
              <a:sym typeface="Helvetica Neue"/>
            </a:endParaRPr>
          </a:p>
          <a:p>
            <a:pPr indent="-444500" lvl="0" marL="457200" marR="0" rtl="0" algn="l">
              <a:lnSpc>
                <a:spcPct val="150000"/>
              </a:lnSpc>
              <a:spcBef>
                <a:spcPts val="0"/>
              </a:spcBef>
              <a:spcAft>
                <a:spcPts val="0"/>
              </a:spcAft>
              <a:buClr>
                <a:schemeClr val="dk1"/>
              </a:buClr>
              <a:buSzPts val="3400"/>
              <a:buFont typeface="Helvetica Neue"/>
              <a:buAutoNum type="arabicParenR"/>
            </a:pPr>
            <a:r>
              <a:rPr lang="en-US" sz="3400">
                <a:solidFill>
                  <a:schemeClr val="dk1"/>
                </a:solidFill>
                <a:latin typeface="Helvetica Neue"/>
                <a:ea typeface="Helvetica Neue"/>
                <a:cs typeface="Helvetica Neue"/>
                <a:sym typeface="Helvetica Neue"/>
              </a:rPr>
              <a:t>HD axons are more resistant to segmentation than WT axons. </a:t>
            </a:r>
            <a:endParaRPr sz="3400">
              <a:solidFill>
                <a:schemeClr val="dk1"/>
              </a:solidFill>
              <a:latin typeface="Helvetica Neue"/>
              <a:ea typeface="Helvetica Neue"/>
              <a:cs typeface="Helvetica Neue"/>
              <a:sym typeface="Helvetica Neue"/>
            </a:endParaRPr>
          </a:p>
          <a:p>
            <a:pPr indent="-444500" lvl="0" marL="457200" rtl="0" algn="just">
              <a:lnSpc>
                <a:spcPct val="150000"/>
              </a:lnSpc>
              <a:spcBef>
                <a:spcPts val="0"/>
              </a:spcBef>
              <a:spcAft>
                <a:spcPts val="0"/>
              </a:spcAft>
              <a:buClr>
                <a:schemeClr val="dk1"/>
              </a:buClr>
              <a:buSzPts val="3400"/>
              <a:buFont typeface="Helvetica Neue"/>
              <a:buAutoNum type="arabicParenR"/>
            </a:pPr>
            <a:r>
              <a:rPr lang="en-US" sz="3400">
                <a:solidFill>
                  <a:schemeClr val="dk1"/>
                </a:solidFill>
                <a:latin typeface="Helvetica Neue"/>
                <a:ea typeface="Helvetica Neue"/>
                <a:cs typeface="Helvetica Neue"/>
                <a:sym typeface="Helvetica Neue"/>
              </a:rPr>
              <a:t>H</a:t>
            </a:r>
            <a:r>
              <a:rPr baseline="-25000" lang="en-US" sz="3400">
                <a:solidFill>
                  <a:schemeClr val="dk1"/>
                </a:solidFill>
                <a:latin typeface="Helvetica Neue"/>
                <a:ea typeface="Helvetica Neue"/>
                <a:cs typeface="Helvetica Neue"/>
                <a:sym typeface="Helvetica Neue"/>
              </a:rPr>
              <a:t>2</a:t>
            </a:r>
            <a:r>
              <a:rPr lang="en-US" sz="3400">
                <a:solidFill>
                  <a:schemeClr val="dk1"/>
                </a:solidFill>
                <a:latin typeface="Helvetica Neue"/>
                <a:ea typeface="Helvetica Neue"/>
                <a:cs typeface="Helvetica Neue"/>
                <a:sym typeface="Helvetica Neue"/>
              </a:rPr>
              <a:t>O</a:t>
            </a:r>
            <a:r>
              <a:rPr baseline="-25000" lang="en-US" sz="3400">
                <a:solidFill>
                  <a:schemeClr val="dk1"/>
                </a:solidFill>
                <a:latin typeface="Helvetica Neue"/>
                <a:ea typeface="Helvetica Neue"/>
                <a:cs typeface="Helvetica Neue"/>
                <a:sym typeface="Helvetica Neue"/>
              </a:rPr>
              <a:t>2</a:t>
            </a:r>
            <a:r>
              <a:rPr lang="en-US" sz="3400">
                <a:solidFill>
                  <a:schemeClr val="dk1"/>
                </a:solidFill>
                <a:latin typeface="Helvetica Neue"/>
                <a:ea typeface="Helvetica Neue"/>
                <a:cs typeface="Helvetica Neue"/>
                <a:sym typeface="Helvetica Neue"/>
              </a:rPr>
              <a:t> was shown effective as an oxidizing stressor on sensory neurons in HD cells. </a:t>
            </a:r>
            <a:endParaRPr sz="3400">
              <a:solidFill>
                <a:schemeClr val="dk1"/>
              </a:solidFill>
              <a:latin typeface="Helvetica Neue"/>
              <a:ea typeface="Helvetica Neue"/>
              <a:cs typeface="Helvetica Neue"/>
              <a:sym typeface="Helvetica Neue"/>
            </a:endParaRPr>
          </a:p>
          <a:p>
            <a:pPr indent="-444500" lvl="0" marL="457200" rtl="0" algn="just">
              <a:lnSpc>
                <a:spcPct val="150000"/>
              </a:lnSpc>
              <a:spcBef>
                <a:spcPts val="0"/>
              </a:spcBef>
              <a:spcAft>
                <a:spcPts val="0"/>
              </a:spcAft>
              <a:buClr>
                <a:schemeClr val="dk1"/>
              </a:buClr>
              <a:buSzPts val="3400"/>
              <a:buFont typeface="Helvetica Neue"/>
              <a:buAutoNum type="arabicParenR"/>
            </a:pPr>
            <a:r>
              <a:rPr lang="en-US" sz="3400">
                <a:solidFill>
                  <a:schemeClr val="dk1"/>
                </a:solidFill>
                <a:latin typeface="Helvetica Neue"/>
                <a:ea typeface="Helvetica Neue"/>
                <a:cs typeface="Helvetica Neue"/>
                <a:sym typeface="Helvetica Neue"/>
              </a:rPr>
              <a:t>Axons of HD neurons were more susceptible to damage induced by H</a:t>
            </a:r>
            <a:r>
              <a:rPr baseline="-25000" lang="en-US" sz="3400">
                <a:solidFill>
                  <a:schemeClr val="dk1"/>
                </a:solidFill>
                <a:latin typeface="Helvetica Neue"/>
                <a:ea typeface="Helvetica Neue"/>
                <a:cs typeface="Helvetica Neue"/>
                <a:sym typeface="Helvetica Neue"/>
              </a:rPr>
              <a:t>2</a:t>
            </a:r>
            <a:r>
              <a:rPr lang="en-US" sz="3400">
                <a:solidFill>
                  <a:schemeClr val="dk1"/>
                </a:solidFill>
                <a:latin typeface="Helvetica Neue"/>
                <a:ea typeface="Helvetica Neue"/>
                <a:cs typeface="Helvetica Neue"/>
                <a:sym typeface="Helvetica Neue"/>
              </a:rPr>
              <a:t>O</a:t>
            </a:r>
            <a:r>
              <a:rPr baseline="-25000" lang="en-US" sz="3400">
                <a:solidFill>
                  <a:schemeClr val="dk1"/>
                </a:solidFill>
                <a:latin typeface="Helvetica Neue"/>
                <a:ea typeface="Helvetica Neue"/>
                <a:cs typeface="Helvetica Neue"/>
                <a:sym typeface="Helvetica Neue"/>
              </a:rPr>
              <a:t>2</a:t>
            </a:r>
            <a:r>
              <a:rPr lang="en-US" sz="3400">
                <a:solidFill>
                  <a:schemeClr val="dk1"/>
                </a:solidFill>
                <a:latin typeface="Helvetica Neue"/>
                <a:ea typeface="Helvetica Neue"/>
                <a:cs typeface="Helvetica Neue"/>
                <a:sym typeface="Helvetica Neue"/>
              </a:rPr>
              <a:t>.</a:t>
            </a:r>
            <a:endParaRPr sz="3400">
              <a:solidFill>
                <a:schemeClr val="dk1"/>
              </a:solidFill>
              <a:latin typeface="Helvetica Neue"/>
              <a:ea typeface="Helvetica Neue"/>
              <a:cs typeface="Helvetica Neue"/>
              <a:sym typeface="Helvetica Neue"/>
            </a:endParaRPr>
          </a:p>
          <a:p>
            <a:pPr indent="-711200" lvl="0" marL="914400" marR="0" rtl="0" algn="l">
              <a:lnSpc>
                <a:spcPct val="150000"/>
              </a:lnSpc>
              <a:spcBef>
                <a:spcPts val="0"/>
              </a:spcBef>
              <a:spcAft>
                <a:spcPts val="0"/>
              </a:spcAft>
              <a:buClr>
                <a:schemeClr val="dk2"/>
              </a:buClr>
              <a:buSzPts val="3200"/>
              <a:buFont typeface="Noto Sans Symbols"/>
              <a:buNone/>
            </a:pPr>
            <a:r>
              <a:t/>
            </a:r>
            <a:endParaRPr b="1" i="0" sz="3400" u="none" cap="none" strike="noStrike">
              <a:solidFill>
                <a:schemeClr val="dk2"/>
              </a:solidFill>
              <a:latin typeface="Helvetica Neue"/>
              <a:ea typeface="Helvetica Neue"/>
              <a:cs typeface="Helvetica Neue"/>
              <a:sym typeface="Helvetica Neue"/>
            </a:endParaRPr>
          </a:p>
        </p:txBody>
      </p:sp>
      <p:pic>
        <p:nvPicPr>
          <p:cNvPr descr="SPIE-logo-cmyk.jpg" id="101" name="Google Shape;101;p1"/>
          <p:cNvPicPr preferRelativeResize="0"/>
          <p:nvPr/>
        </p:nvPicPr>
        <p:blipFill rotWithShape="1">
          <a:blip r:embed="rId4">
            <a:alphaModFix/>
          </a:blip>
          <a:srcRect b="0" l="0" r="0" t="0"/>
          <a:stretch/>
        </p:blipFill>
        <p:spPr>
          <a:xfrm>
            <a:off x="1417425" y="1937550"/>
            <a:ext cx="4639356" cy="1323600"/>
          </a:xfrm>
          <a:prstGeom prst="rect">
            <a:avLst/>
          </a:prstGeom>
          <a:noFill/>
          <a:ln>
            <a:noFill/>
          </a:ln>
        </p:spPr>
      </p:pic>
      <p:cxnSp>
        <p:nvCxnSpPr>
          <p:cNvPr id="102" name="Google Shape;102;p1"/>
          <p:cNvCxnSpPr/>
          <p:nvPr/>
        </p:nvCxnSpPr>
        <p:spPr>
          <a:xfrm>
            <a:off x="14453223" y="21702859"/>
            <a:ext cx="11175900" cy="0"/>
          </a:xfrm>
          <a:prstGeom prst="straightConnector1">
            <a:avLst/>
          </a:prstGeom>
          <a:noFill/>
          <a:ln cap="flat" cmpd="sng" w="9525">
            <a:solidFill>
              <a:srgbClr val="B6C7DA"/>
            </a:solidFill>
            <a:prstDash val="solid"/>
            <a:round/>
            <a:headEnd len="med" w="med" type="none"/>
            <a:tailEnd len="med" w="med" type="none"/>
          </a:ln>
        </p:spPr>
      </p:cxnSp>
      <p:cxnSp>
        <p:nvCxnSpPr>
          <p:cNvPr id="103" name="Google Shape;103;p1"/>
          <p:cNvCxnSpPr/>
          <p:nvPr/>
        </p:nvCxnSpPr>
        <p:spPr>
          <a:xfrm>
            <a:off x="13411200" y="6207125"/>
            <a:ext cx="0" cy="31089600"/>
          </a:xfrm>
          <a:prstGeom prst="straightConnector1">
            <a:avLst/>
          </a:prstGeom>
          <a:noFill/>
          <a:ln cap="flat" cmpd="sng" w="9525">
            <a:solidFill>
              <a:srgbClr val="B6C7DA"/>
            </a:solidFill>
            <a:prstDash val="solid"/>
            <a:round/>
            <a:headEnd len="med" w="med" type="none"/>
            <a:tailEnd len="med" w="med" type="none"/>
          </a:ln>
        </p:spPr>
      </p:cxnSp>
      <p:cxnSp>
        <p:nvCxnSpPr>
          <p:cNvPr id="104" name="Google Shape;104;p1"/>
          <p:cNvCxnSpPr/>
          <p:nvPr/>
        </p:nvCxnSpPr>
        <p:spPr>
          <a:xfrm>
            <a:off x="26854475" y="6200788"/>
            <a:ext cx="0" cy="31089600"/>
          </a:xfrm>
          <a:prstGeom prst="straightConnector1">
            <a:avLst/>
          </a:prstGeom>
          <a:noFill/>
          <a:ln cap="flat" cmpd="sng" w="9525">
            <a:solidFill>
              <a:srgbClr val="B6C7DA"/>
            </a:solidFill>
            <a:prstDash val="solid"/>
            <a:round/>
            <a:headEnd len="med" w="med" type="none"/>
            <a:tailEnd len="med" w="med" type="none"/>
          </a:ln>
        </p:spPr>
      </p:cxnSp>
      <p:sp>
        <p:nvSpPr>
          <p:cNvPr id="105" name="Google Shape;105;p1"/>
          <p:cNvSpPr txBox="1"/>
          <p:nvPr/>
        </p:nvSpPr>
        <p:spPr>
          <a:xfrm>
            <a:off x="1069925" y="6796975"/>
            <a:ext cx="11455200" cy="85320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US" sz="3400">
                <a:solidFill>
                  <a:schemeClr val="dk1"/>
                </a:solidFill>
                <a:latin typeface="Helvetica Neue"/>
                <a:ea typeface="Helvetica Neue"/>
                <a:cs typeface="Helvetica Neue"/>
                <a:sym typeface="Helvetica Neue"/>
              </a:rPr>
              <a:t>Huntington’s disease (HD) is an autosomal-dominant, neurodegenerative disease that impairs cognitive, psychiatric, and motor abilities. The axonal damage in HD is still unclear. We used a robotic laser microscope system to study the axonal injury and repair mechanism for HD. Our results show inhibiting SARM1 was an ineffective method for preventing axonal degeneration for HD neurons. In addition, oxidative stress further exacerbates the axonal degeneration from laser-induced damage in HD neurons. We conclude that the robotic laser microscope system is an effective method for studying the response of axons in HD neurons. </a:t>
            </a:r>
            <a:endParaRPr sz="8100">
              <a:solidFill>
                <a:schemeClr val="dk1"/>
              </a:solidFill>
            </a:endParaRPr>
          </a:p>
          <a:p>
            <a:pPr indent="0" lvl="0" marL="0" rtl="0" algn="just">
              <a:lnSpc>
                <a:spcPct val="115000"/>
              </a:lnSpc>
              <a:spcBef>
                <a:spcPts val="0"/>
              </a:spcBef>
              <a:spcAft>
                <a:spcPts val="0"/>
              </a:spcAft>
              <a:buClr>
                <a:schemeClr val="dk1"/>
              </a:buClr>
              <a:buSzPts val="1100"/>
              <a:buFont typeface="Arial"/>
              <a:buNone/>
            </a:pPr>
            <a:r>
              <a:t/>
            </a:r>
            <a:endParaRPr sz="3400">
              <a:solidFill>
                <a:schemeClr val="dk1"/>
              </a:solidFill>
              <a:latin typeface="Helvetica Neue"/>
              <a:ea typeface="Helvetica Neue"/>
              <a:cs typeface="Helvetica Neue"/>
              <a:sym typeface="Helvetica Neue"/>
            </a:endParaRPr>
          </a:p>
          <a:p>
            <a:pPr indent="0" lvl="0" marL="0" rtl="0" algn="just">
              <a:spcBef>
                <a:spcPts val="0"/>
              </a:spcBef>
              <a:spcAft>
                <a:spcPts val="0"/>
              </a:spcAft>
              <a:buNone/>
            </a:pPr>
            <a:r>
              <a:t/>
            </a:r>
            <a:endParaRPr sz="3400">
              <a:latin typeface="Helvetica Neue"/>
              <a:ea typeface="Helvetica Neue"/>
              <a:cs typeface="Helvetica Neue"/>
              <a:sym typeface="Helvetica Neue"/>
            </a:endParaRPr>
          </a:p>
        </p:txBody>
      </p:sp>
      <p:sp>
        <p:nvSpPr>
          <p:cNvPr id="106" name="Google Shape;106;p1"/>
          <p:cNvSpPr txBox="1"/>
          <p:nvPr/>
        </p:nvSpPr>
        <p:spPr>
          <a:xfrm>
            <a:off x="1073525" y="5651852"/>
            <a:ext cx="11175900" cy="1116900"/>
          </a:xfrm>
          <a:prstGeom prst="rect">
            <a:avLst/>
          </a:prstGeom>
          <a:noFill/>
          <a:ln>
            <a:noFill/>
          </a:ln>
        </p:spPr>
        <p:txBody>
          <a:bodyPr anchorCtr="0" anchor="t" bIns="95775" lIns="191550" spcFirstLastPara="1" rIns="191550" wrap="square" tIns="95775">
            <a:spAutoFit/>
          </a:bodyPr>
          <a:lstStyle/>
          <a:p>
            <a:pPr indent="0" lvl="0" marL="0" marR="0" rtl="0" algn="ctr">
              <a:spcBef>
                <a:spcPts val="0"/>
              </a:spcBef>
              <a:spcAft>
                <a:spcPts val="0"/>
              </a:spcAft>
              <a:buNone/>
            </a:pPr>
            <a:r>
              <a:rPr b="1" lang="en-US" sz="6000">
                <a:solidFill>
                  <a:srgbClr val="0D0C0C"/>
                </a:solidFill>
                <a:latin typeface="Helvetica Neue"/>
                <a:ea typeface="Helvetica Neue"/>
                <a:cs typeface="Helvetica Neue"/>
                <a:sym typeface="Helvetica Neue"/>
              </a:rPr>
              <a:t>ABSTRACT</a:t>
            </a:r>
            <a:endParaRPr/>
          </a:p>
        </p:txBody>
      </p:sp>
      <p:sp>
        <p:nvSpPr>
          <p:cNvPr id="107" name="Google Shape;107;p1"/>
          <p:cNvSpPr/>
          <p:nvPr/>
        </p:nvSpPr>
        <p:spPr>
          <a:xfrm>
            <a:off x="1073526" y="6732827"/>
            <a:ext cx="11175900" cy="98400"/>
          </a:xfrm>
          <a:prstGeom prst="rect">
            <a:avLst/>
          </a:prstGeom>
          <a:solidFill>
            <a:srgbClr val="2163A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0600" u="none" cap="none" strike="noStrike">
              <a:solidFill>
                <a:schemeClr val="dk1"/>
              </a:solidFill>
              <a:latin typeface="Calibri"/>
              <a:ea typeface="Calibri"/>
              <a:cs typeface="Calibri"/>
              <a:sym typeface="Calibri"/>
            </a:endParaRPr>
          </a:p>
        </p:txBody>
      </p:sp>
      <p:pic>
        <p:nvPicPr>
          <p:cNvPr id="108" name="Google Shape;108;p1"/>
          <p:cNvPicPr preferRelativeResize="0"/>
          <p:nvPr/>
        </p:nvPicPr>
        <p:blipFill rotWithShape="1">
          <a:blip r:embed="rId5">
            <a:alphaModFix/>
          </a:blip>
          <a:srcRect b="0" l="0" r="0" t="0"/>
          <a:stretch/>
        </p:blipFill>
        <p:spPr>
          <a:xfrm>
            <a:off x="33826602" y="1005351"/>
            <a:ext cx="5084700" cy="3545397"/>
          </a:xfrm>
          <a:prstGeom prst="rect">
            <a:avLst/>
          </a:prstGeom>
          <a:noFill/>
          <a:ln>
            <a:noFill/>
          </a:ln>
        </p:spPr>
      </p:pic>
      <p:pic>
        <p:nvPicPr>
          <p:cNvPr id="109" name="Google Shape;109;p1"/>
          <p:cNvPicPr preferRelativeResize="0"/>
          <p:nvPr/>
        </p:nvPicPr>
        <p:blipFill rotWithShape="1">
          <a:blip r:embed="rId6">
            <a:alphaModFix/>
          </a:blip>
          <a:srcRect b="0" l="2162" r="2162" t="0"/>
          <a:stretch/>
        </p:blipFill>
        <p:spPr>
          <a:xfrm>
            <a:off x="998500" y="30516700"/>
            <a:ext cx="11170199" cy="2721900"/>
          </a:xfrm>
          <a:prstGeom prst="rect">
            <a:avLst/>
          </a:prstGeom>
          <a:noFill/>
          <a:ln>
            <a:noFill/>
          </a:ln>
        </p:spPr>
      </p:pic>
      <p:pic>
        <p:nvPicPr>
          <p:cNvPr id="110" name="Google Shape;110;p1"/>
          <p:cNvPicPr preferRelativeResize="0"/>
          <p:nvPr/>
        </p:nvPicPr>
        <p:blipFill rotWithShape="1">
          <a:blip r:embed="rId7">
            <a:alphaModFix/>
          </a:blip>
          <a:srcRect b="0" l="4906" r="0" t="0"/>
          <a:stretch/>
        </p:blipFill>
        <p:spPr>
          <a:xfrm rot="-5400000">
            <a:off x="2396981" y="33212406"/>
            <a:ext cx="2409225" cy="5206212"/>
          </a:xfrm>
          <a:prstGeom prst="rect">
            <a:avLst/>
          </a:prstGeom>
          <a:noFill/>
          <a:ln>
            <a:noFill/>
          </a:ln>
        </p:spPr>
      </p:pic>
      <p:pic>
        <p:nvPicPr>
          <p:cNvPr id="111" name="Google Shape;111;p1"/>
          <p:cNvPicPr preferRelativeResize="0"/>
          <p:nvPr/>
        </p:nvPicPr>
        <p:blipFill rotWithShape="1">
          <a:blip r:embed="rId8">
            <a:alphaModFix/>
          </a:blip>
          <a:srcRect b="5105" l="6454" r="0" t="0"/>
          <a:stretch/>
        </p:blipFill>
        <p:spPr>
          <a:xfrm rot="-5400000">
            <a:off x="8130574" y="32982012"/>
            <a:ext cx="2377522" cy="5698704"/>
          </a:xfrm>
          <a:prstGeom prst="rect">
            <a:avLst/>
          </a:prstGeom>
          <a:noFill/>
          <a:ln>
            <a:noFill/>
          </a:ln>
        </p:spPr>
      </p:pic>
      <p:sp>
        <p:nvSpPr>
          <p:cNvPr id="112" name="Google Shape;112;p1"/>
          <p:cNvSpPr/>
          <p:nvPr/>
        </p:nvSpPr>
        <p:spPr>
          <a:xfrm>
            <a:off x="2951587" y="35567887"/>
            <a:ext cx="2439900" cy="6693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0000"/>
              </a:solidFill>
            </a:endParaRPr>
          </a:p>
        </p:txBody>
      </p:sp>
      <p:sp>
        <p:nvSpPr>
          <p:cNvPr id="113" name="Google Shape;113;p1"/>
          <p:cNvSpPr/>
          <p:nvPr/>
        </p:nvSpPr>
        <p:spPr>
          <a:xfrm>
            <a:off x="8381837" y="35480854"/>
            <a:ext cx="2439900" cy="6693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0000"/>
              </a:solidFill>
            </a:endParaRPr>
          </a:p>
        </p:txBody>
      </p:sp>
      <p:sp>
        <p:nvSpPr>
          <p:cNvPr id="114" name="Google Shape;114;p1"/>
          <p:cNvSpPr txBox="1"/>
          <p:nvPr/>
        </p:nvSpPr>
        <p:spPr>
          <a:xfrm>
            <a:off x="998488" y="37065738"/>
            <a:ext cx="11170200" cy="9390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1200"/>
              </a:spcBef>
              <a:spcAft>
                <a:spcPts val="0"/>
              </a:spcAft>
              <a:buNone/>
            </a:pPr>
            <a:r>
              <a:rPr b="1" lang="en-US" sz="1300">
                <a:solidFill>
                  <a:schemeClr val="dk1"/>
                </a:solidFill>
              </a:rPr>
              <a:t>Shrinkage laser damage: before and after laser cutting for HD with SARM1 inhibitor</a:t>
            </a:r>
            <a:endParaRPr b="1" sz="1300">
              <a:solidFill>
                <a:schemeClr val="dk1"/>
              </a:solidFill>
            </a:endParaRPr>
          </a:p>
          <a:p>
            <a:pPr indent="0" lvl="0" marL="0" rtl="0" algn="l">
              <a:lnSpc>
                <a:spcPct val="100000"/>
              </a:lnSpc>
              <a:spcBef>
                <a:spcPts val="1200"/>
              </a:spcBef>
              <a:spcAft>
                <a:spcPts val="1200"/>
              </a:spcAft>
              <a:buNone/>
            </a:pPr>
            <a:r>
              <a:rPr lang="en-US" sz="1300">
                <a:solidFill>
                  <a:schemeClr val="dk1"/>
                </a:solidFill>
              </a:rPr>
              <a:t>After SARM1 inhibitor was added into the cell culture and the laser cut created damage, there was an exponential increase in distance from the initial laser abolition. </a:t>
            </a:r>
            <a:endParaRPr sz="1300">
              <a:solidFill>
                <a:schemeClr val="dk1"/>
              </a:solidFill>
            </a:endParaRPr>
          </a:p>
        </p:txBody>
      </p:sp>
      <p:sp>
        <p:nvSpPr>
          <p:cNvPr id="115" name="Google Shape;115;p1"/>
          <p:cNvSpPr txBox="1"/>
          <p:nvPr/>
        </p:nvSpPr>
        <p:spPr>
          <a:xfrm>
            <a:off x="995650" y="33386250"/>
            <a:ext cx="11175900" cy="10314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Clr>
                <a:schemeClr val="dk1"/>
              </a:buClr>
              <a:buSzPts val="1100"/>
              <a:buFont typeface="Arial"/>
              <a:buNone/>
            </a:pPr>
            <a:r>
              <a:rPr b="1" lang="en-US" sz="1500">
                <a:solidFill>
                  <a:schemeClr val="dk1"/>
                </a:solidFill>
              </a:rPr>
              <a:t>Segmentation laser damage: before and after laser induced damage for HD with </a:t>
            </a:r>
            <a:r>
              <a:rPr b="1" lang="en-US" sz="1500">
                <a:solidFill>
                  <a:schemeClr val="dk1"/>
                </a:solidFill>
                <a:extLst>
                  <a:ext uri="http://customooxmlschemas.google.com/">
                    <go:slidesCustomData xmlns:go="http://customooxmlschemas.google.com/" textRoundtripDataId="0"/>
                  </a:ext>
                </a:extLst>
              </a:rPr>
              <a:t>SARM1</a:t>
            </a:r>
            <a:r>
              <a:rPr b="1" lang="en-US" sz="1500">
                <a:solidFill>
                  <a:schemeClr val="dk1"/>
                </a:solidFill>
              </a:rPr>
              <a:t> inhibitor</a:t>
            </a:r>
            <a:endParaRPr sz="1500">
              <a:solidFill>
                <a:schemeClr val="dk1"/>
              </a:solidFill>
            </a:endParaRPr>
          </a:p>
          <a:p>
            <a:pPr indent="0" lvl="0" marL="0" rtl="0" algn="l">
              <a:lnSpc>
                <a:spcPct val="100000"/>
              </a:lnSpc>
              <a:spcBef>
                <a:spcPts val="1200"/>
              </a:spcBef>
              <a:spcAft>
                <a:spcPts val="1200"/>
              </a:spcAft>
              <a:buNone/>
            </a:pPr>
            <a:r>
              <a:rPr lang="en-US" sz="1500">
                <a:solidFill>
                  <a:schemeClr val="dk1"/>
                </a:solidFill>
              </a:rPr>
              <a:t>The following treatment with SARM1 inhibitor for the HD DRG axon resulted in a segmentation. After the initial reaction from the laser damage, there was little to no movement and distance from the cut point and the axon tip. </a:t>
            </a:r>
            <a:endParaRPr sz="1500">
              <a:latin typeface="Calibri"/>
              <a:ea typeface="Calibri"/>
              <a:cs typeface="Calibri"/>
              <a:sym typeface="Calibri"/>
            </a:endParaRPr>
          </a:p>
        </p:txBody>
      </p:sp>
      <p:sp>
        <p:nvSpPr>
          <p:cNvPr id="116" name="Google Shape;116;p1"/>
          <p:cNvSpPr txBox="1"/>
          <p:nvPr/>
        </p:nvSpPr>
        <p:spPr>
          <a:xfrm>
            <a:off x="14297285" y="5549477"/>
            <a:ext cx="11175900" cy="1116900"/>
          </a:xfrm>
          <a:prstGeom prst="rect">
            <a:avLst/>
          </a:prstGeom>
          <a:noFill/>
          <a:ln>
            <a:noFill/>
          </a:ln>
        </p:spPr>
        <p:txBody>
          <a:bodyPr anchorCtr="0" anchor="t" bIns="95775" lIns="191550" spcFirstLastPara="1" rIns="191550" wrap="square" tIns="95775">
            <a:spAutoFit/>
          </a:bodyPr>
          <a:lstStyle/>
          <a:p>
            <a:pPr indent="0" lvl="0" marL="0" marR="0" rtl="0" algn="ctr">
              <a:spcBef>
                <a:spcPts val="0"/>
              </a:spcBef>
              <a:spcAft>
                <a:spcPts val="0"/>
              </a:spcAft>
              <a:buNone/>
            </a:pPr>
            <a:r>
              <a:rPr b="1" i="0" lang="en-US" sz="6000" u="none" cap="none" strike="noStrike">
                <a:solidFill>
                  <a:srgbClr val="0D0C0C"/>
                </a:solidFill>
                <a:latin typeface="Helvetica Neue"/>
                <a:ea typeface="Helvetica Neue"/>
                <a:cs typeface="Helvetica Neue"/>
                <a:sym typeface="Helvetica Neue"/>
              </a:rPr>
              <a:t>RESULTS</a:t>
            </a:r>
            <a:endParaRPr/>
          </a:p>
        </p:txBody>
      </p:sp>
      <p:sp>
        <p:nvSpPr>
          <p:cNvPr id="117" name="Google Shape;117;p1"/>
          <p:cNvSpPr/>
          <p:nvPr/>
        </p:nvSpPr>
        <p:spPr>
          <a:xfrm>
            <a:off x="14297285" y="6838527"/>
            <a:ext cx="11175900" cy="98400"/>
          </a:xfrm>
          <a:prstGeom prst="rect">
            <a:avLst/>
          </a:prstGeom>
          <a:solidFill>
            <a:srgbClr val="2163A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0600" u="none" cap="none" strike="noStrike">
              <a:solidFill>
                <a:schemeClr val="dk1"/>
              </a:solidFill>
              <a:latin typeface="Calibri"/>
              <a:ea typeface="Calibri"/>
              <a:cs typeface="Calibri"/>
              <a:sym typeface="Calibri"/>
            </a:endParaRPr>
          </a:p>
        </p:txBody>
      </p:sp>
      <p:sp>
        <p:nvSpPr>
          <p:cNvPr id="118" name="Google Shape;118;p1"/>
          <p:cNvSpPr txBox="1"/>
          <p:nvPr/>
        </p:nvSpPr>
        <p:spPr>
          <a:xfrm>
            <a:off x="14642263" y="20561588"/>
            <a:ext cx="11170200" cy="1365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US" sz="1500">
                <a:solidFill>
                  <a:schemeClr val="dk1"/>
                </a:solidFill>
              </a:rPr>
              <a:t>In the DRG axons that resulted in segmentation, the WT without the SARM1 Inhibitor was experienced for less than 40%. The DRG axons that resulted in a segmentation, the SARM1 inhibitor treatment had a greater 50% effect than the HD without the SARM1 inhibitor.</a:t>
            </a:r>
            <a:endParaRPr sz="1500">
              <a:solidFill>
                <a:schemeClr val="dk1"/>
              </a:solidFill>
            </a:endParaRPr>
          </a:p>
          <a:p>
            <a:pPr indent="0" lvl="0" marL="0" rtl="0" algn="l">
              <a:lnSpc>
                <a:spcPct val="115000"/>
              </a:lnSpc>
              <a:spcBef>
                <a:spcPts val="1200"/>
              </a:spcBef>
              <a:spcAft>
                <a:spcPts val="1200"/>
              </a:spcAft>
              <a:buNone/>
            </a:pPr>
            <a:r>
              <a:t/>
            </a:r>
            <a:endParaRPr sz="1500">
              <a:solidFill>
                <a:schemeClr val="dk1"/>
              </a:solidFill>
            </a:endParaRPr>
          </a:p>
        </p:txBody>
      </p:sp>
      <p:pic>
        <p:nvPicPr>
          <p:cNvPr id="119" name="Google Shape;119;p1" title="Chart"/>
          <p:cNvPicPr preferRelativeResize="0"/>
          <p:nvPr/>
        </p:nvPicPr>
        <p:blipFill>
          <a:blip r:embed="rId9">
            <a:alphaModFix/>
          </a:blip>
          <a:stretch>
            <a:fillRect/>
          </a:stretch>
        </p:blipFill>
        <p:spPr>
          <a:xfrm>
            <a:off x="15038738" y="7109063"/>
            <a:ext cx="10188189" cy="6299701"/>
          </a:xfrm>
          <a:prstGeom prst="rect">
            <a:avLst/>
          </a:prstGeom>
          <a:noFill/>
          <a:ln>
            <a:noFill/>
          </a:ln>
        </p:spPr>
      </p:pic>
      <p:sp>
        <p:nvSpPr>
          <p:cNvPr id="120" name="Google Shape;120;p1"/>
          <p:cNvSpPr txBox="1"/>
          <p:nvPr/>
        </p:nvSpPr>
        <p:spPr>
          <a:xfrm>
            <a:off x="14733925" y="13580925"/>
            <a:ext cx="10689000" cy="681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lang="en-US" sz="1500">
                <a:solidFill>
                  <a:schemeClr val="dk1"/>
                </a:solidFill>
              </a:rPr>
              <a:t>In the WT and HD DRG axons that resulted in shrinkage, SARM1 Inhibitor made the axon behave worse: overall increasing the distance after each 10 minute </a:t>
            </a:r>
            <a:r>
              <a:rPr lang="en-US" sz="1500">
                <a:solidFill>
                  <a:schemeClr val="dk1"/>
                </a:solidFill>
              </a:rPr>
              <a:t>increment</a:t>
            </a:r>
            <a:r>
              <a:rPr lang="en-US" sz="1500">
                <a:solidFill>
                  <a:schemeClr val="dk1"/>
                </a:solidFill>
              </a:rPr>
              <a:t>.</a:t>
            </a:r>
            <a:endParaRPr sz="1500">
              <a:solidFill>
                <a:schemeClr val="dk1"/>
              </a:solidFill>
              <a:highlight>
                <a:srgbClr val="FFFF00"/>
              </a:highlight>
            </a:endParaRPr>
          </a:p>
        </p:txBody>
      </p:sp>
      <p:pic>
        <p:nvPicPr>
          <p:cNvPr id="121" name="Google Shape;121;p1" title="Chart"/>
          <p:cNvPicPr preferRelativeResize="0"/>
          <p:nvPr/>
        </p:nvPicPr>
        <p:blipFill>
          <a:blip r:embed="rId10">
            <a:alphaModFix/>
          </a:blip>
          <a:stretch>
            <a:fillRect/>
          </a:stretch>
        </p:blipFill>
        <p:spPr>
          <a:xfrm>
            <a:off x="14859252" y="14261926"/>
            <a:ext cx="10188174" cy="6299673"/>
          </a:xfrm>
          <a:prstGeom prst="rect">
            <a:avLst/>
          </a:prstGeom>
          <a:noFill/>
          <a:ln>
            <a:noFill/>
          </a:ln>
        </p:spPr>
      </p:pic>
      <p:pic>
        <p:nvPicPr>
          <p:cNvPr id="122" name="Google Shape;122;p1" title="Chart"/>
          <p:cNvPicPr preferRelativeResize="0"/>
          <p:nvPr/>
        </p:nvPicPr>
        <p:blipFill>
          <a:blip r:embed="rId11">
            <a:alphaModFix/>
          </a:blip>
          <a:stretch>
            <a:fillRect/>
          </a:stretch>
        </p:blipFill>
        <p:spPr>
          <a:xfrm>
            <a:off x="14882865" y="29337099"/>
            <a:ext cx="10689000" cy="6609380"/>
          </a:xfrm>
          <a:prstGeom prst="rect">
            <a:avLst/>
          </a:prstGeom>
          <a:noFill/>
          <a:ln>
            <a:noFill/>
          </a:ln>
        </p:spPr>
      </p:pic>
      <p:pic>
        <p:nvPicPr>
          <p:cNvPr id="123" name="Google Shape;123;p1" title="Chart"/>
          <p:cNvPicPr preferRelativeResize="0"/>
          <p:nvPr/>
        </p:nvPicPr>
        <p:blipFill>
          <a:blip r:embed="rId12">
            <a:alphaModFix/>
          </a:blip>
          <a:stretch>
            <a:fillRect/>
          </a:stretch>
        </p:blipFill>
        <p:spPr>
          <a:xfrm>
            <a:off x="15133290" y="21927489"/>
            <a:ext cx="10188174" cy="6299673"/>
          </a:xfrm>
          <a:prstGeom prst="rect">
            <a:avLst/>
          </a:prstGeom>
          <a:noFill/>
          <a:ln>
            <a:noFill/>
          </a:ln>
        </p:spPr>
      </p:pic>
      <p:sp>
        <p:nvSpPr>
          <p:cNvPr id="124" name="Google Shape;124;p1"/>
          <p:cNvSpPr txBox="1"/>
          <p:nvPr/>
        </p:nvSpPr>
        <p:spPr>
          <a:xfrm>
            <a:off x="14859238" y="28067288"/>
            <a:ext cx="11170200" cy="681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lang="en-US" sz="1500">
                <a:solidFill>
                  <a:schemeClr val="dk1"/>
                </a:solidFill>
              </a:rPr>
              <a:t>In the WT and HD DRG </a:t>
            </a:r>
            <a:r>
              <a:rPr lang="en-US" sz="1500">
                <a:solidFill>
                  <a:schemeClr val="dk1"/>
                </a:solidFill>
              </a:rPr>
              <a:t>axons that </a:t>
            </a:r>
            <a:r>
              <a:rPr lang="en-US" sz="1500">
                <a:solidFill>
                  <a:schemeClr val="dk1"/>
                </a:solidFill>
              </a:rPr>
              <a:t>resulted in shrinkage</a:t>
            </a:r>
            <a:r>
              <a:rPr lang="en-US" sz="1500">
                <a:solidFill>
                  <a:schemeClr val="dk1"/>
                </a:solidFill>
              </a:rPr>
              <a:t>,</a:t>
            </a:r>
            <a:r>
              <a:rPr lang="en-US" sz="1500">
                <a:solidFill>
                  <a:schemeClr val="dk1"/>
                </a:solidFill>
              </a:rPr>
              <a:t> the stress from the Hydrogen Peroxide treatment increases</a:t>
            </a:r>
            <a:r>
              <a:rPr lang="en-US" sz="1500">
                <a:solidFill>
                  <a:schemeClr val="dk1"/>
                </a:solidFill>
              </a:rPr>
              <a:t> the distance from the fragmented axon tip to the cut point of the laser. </a:t>
            </a:r>
            <a:endParaRPr sz="1500">
              <a:solidFill>
                <a:schemeClr val="dk1"/>
              </a:solidFill>
            </a:endParaRPr>
          </a:p>
        </p:txBody>
      </p:sp>
      <p:sp>
        <p:nvSpPr>
          <p:cNvPr id="125" name="Google Shape;125;p1"/>
          <p:cNvSpPr txBox="1"/>
          <p:nvPr/>
        </p:nvSpPr>
        <p:spPr>
          <a:xfrm>
            <a:off x="15038738" y="35797638"/>
            <a:ext cx="11170200" cy="681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lang="en-US" sz="1500">
                <a:solidFill>
                  <a:schemeClr val="dk1"/>
                </a:solidFill>
              </a:rPr>
              <a:t>In the DRG axons, due to the </a:t>
            </a:r>
            <a:r>
              <a:rPr lang="en-US" sz="1500">
                <a:solidFill>
                  <a:schemeClr val="dk1"/>
                </a:solidFill>
              </a:rPr>
              <a:t>treatment of</a:t>
            </a:r>
            <a:r>
              <a:rPr lang="en-US" sz="1500">
                <a:solidFill>
                  <a:schemeClr val="dk1"/>
                </a:solidFill>
              </a:rPr>
              <a:t> hydrogen peroxide, there was </a:t>
            </a:r>
            <a:r>
              <a:rPr lang="en-US" sz="1500">
                <a:solidFill>
                  <a:schemeClr val="dk1"/>
                </a:solidFill>
              </a:rPr>
              <a:t>approximately</a:t>
            </a:r>
            <a:r>
              <a:rPr lang="en-US" sz="1500">
                <a:solidFill>
                  <a:schemeClr val="dk1"/>
                </a:solidFill>
              </a:rPr>
              <a:t> 50% of WT cells in which experienced segmentation. In the HD cells, with hydrogen peroxide treatment, it resulted in a segmentation for </a:t>
            </a:r>
            <a:r>
              <a:rPr lang="en-US" sz="1500">
                <a:solidFill>
                  <a:schemeClr val="dk1"/>
                </a:solidFill>
              </a:rPr>
              <a:t>approximately</a:t>
            </a:r>
            <a:r>
              <a:rPr lang="en-US" sz="1500">
                <a:solidFill>
                  <a:schemeClr val="dk1"/>
                </a:solidFill>
              </a:rPr>
              <a:t> 40% of the cells. </a:t>
            </a:r>
            <a:endParaRPr sz="1500">
              <a:solidFill>
                <a:schemeClr val="dk1"/>
              </a:solidFill>
            </a:endParaRPr>
          </a:p>
        </p:txBody>
      </p:sp>
      <p:pic>
        <p:nvPicPr>
          <p:cNvPr id="126" name="Google Shape;126;p1"/>
          <p:cNvPicPr preferRelativeResize="0"/>
          <p:nvPr/>
        </p:nvPicPr>
        <p:blipFill rotWithShape="1">
          <a:blip r:embed="rId13">
            <a:alphaModFix/>
          </a:blip>
          <a:srcRect b="17683" l="0" r="0" t="19296"/>
          <a:stretch/>
        </p:blipFill>
        <p:spPr>
          <a:xfrm>
            <a:off x="29820950" y="17154625"/>
            <a:ext cx="7585697" cy="5584502"/>
          </a:xfrm>
          <a:prstGeom prst="rect">
            <a:avLst/>
          </a:prstGeom>
          <a:noFill/>
          <a:ln>
            <a:noFill/>
          </a:ln>
        </p:spPr>
      </p:pic>
      <p:sp>
        <p:nvSpPr>
          <p:cNvPr id="127" name="Google Shape;127;p1"/>
          <p:cNvSpPr txBox="1"/>
          <p:nvPr/>
        </p:nvSpPr>
        <p:spPr>
          <a:xfrm>
            <a:off x="27896475" y="22906700"/>
            <a:ext cx="11170200" cy="834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200"/>
              </a:spcBef>
              <a:spcAft>
                <a:spcPts val="0"/>
              </a:spcAft>
              <a:buNone/>
            </a:pPr>
            <a:r>
              <a:rPr lang="en-US" sz="1500">
                <a:solidFill>
                  <a:schemeClr val="dk1"/>
                </a:solidFill>
              </a:rPr>
              <a:t>Femtolaser to capture images and do the laser cutting</a:t>
            </a:r>
            <a:endParaRPr sz="1500">
              <a:solidFill>
                <a:schemeClr val="dk1"/>
              </a:solidFill>
            </a:endParaRPr>
          </a:p>
          <a:p>
            <a:pPr indent="0" lvl="0" marL="0" rtl="0" algn="ctr">
              <a:lnSpc>
                <a:spcPct val="115000"/>
              </a:lnSpc>
              <a:spcBef>
                <a:spcPts val="1200"/>
              </a:spcBef>
              <a:spcAft>
                <a:spcPts val="1200"/>
              </a:spcAft>
              <a:buNone/>
            </a:pPr>
            <a:r>
              <a:t/>
            </a:r>
            <a:endParaRPr sz="15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gtEl>
                                        <p:attrNameLst>
                                          <p:attrName>style.visibility</p:attrName>
                                        </p:attrNameLst>
                                      </p:cBhvr>
                                      <p:to>
                                        <p:strVal val="visible"/>
                                      </p:to>
                                    </p:set>
                                    <p:animEffect filter="fade" transition="in">
                                      <p:cBhvr>
                                        <p:cTn dur="1000"/>
                                        <p:tgtEl>
                                          <p:spTgt spid="10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2016-03-21T16:40:14Z</dcterms:created>
  <dc:creator>John Escher</dc:creator>
</cp:coreProperties>
</file>