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32" autoAdjust="0"/>
    <p:restoredTop sz="94660"/>
  </p:normalViewPr>
  <p:slideViewPr>
    <p:cSldViewPr snapToGrid="0">
      <p:cViewPr>
        <p:scale>
          <a:sx n="108" d="100"/>
          <a:sy n="108" d="100"/>
        </p:scale>
        <p:origin x="3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B466-9355-4BDD-8C85-CFE934864C7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2222-11EF-4982-927C-71F00D49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8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B466-9355-4BDD-8C85-CFE934864C7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2222-11EF-4982-927C-71F00D49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3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B466-9355-4BDD-8C85-CFE934864C7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2222-11EF-4982-927C-71F00D49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B466-9355-4BDD-8C85-CFE934864C7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2222-11EF-4982-927C-71F00D49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B466-9355-4BDD-8C85-CFE934864C7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2222-11EF-4982-927C-71F00D49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0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B466-9355-4BDD-8C85-CFE934864C7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2222-11EF-4982-927C-71F00D49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7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B466-9355-4BDD-8C85-CFE934864C7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2222-11EF-4982-927C-71F00D49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2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B466-9355-4BDD-8C85-CFE934864C7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2222-11EF-4982-927C-71F00D49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9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B466-9355-4BDD-8C85-CFE934864C7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2222-11EF-4982-927C-71F00D49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3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B466-9355-4BDD-8C85-CFE934864C7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2222-11EF-4982-927C-71F00D49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4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B466-9355-4BDD-8C85-CFE934864C7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2222-11EF-4982-927C-71F00D49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3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AB466-9355-4BDD-8C85-CFE934864C7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92222-11EF-4982-927C-71F00D49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6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660" y="1716656"/>
            <a:ext cx="1923691" cy="228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Arduino</a:t>
            </a:r>
          </a:p>
          <a:p>
            <a:pPr algn="just"/>
            <a:r>
              <a:rPr lang="en-US" sz="1400" dirty="0" smtClean="0"/>
              <a:t>DHT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err="1" smtClean="0"/>
              <a:t>IO.emit</a:t>
            </a:r>
            <a:r>
              <a:rPr lang="en-US" sz="1400" dirty="0" smtClean="0"/>
              <a:t>(sensor2Server)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917588" y="1716656"/>
            <a:ext cx="1923691" cy="228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07593" y="1716656"/>
            <a:ext cx="1923691" cy="2286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Flutter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32834" y="2859656"/>
            <a:ext cx="262804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79266" y="2859656"/>
            <a:ext cx="262804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05986" y="2466753"/>
            <a:ext cx="2374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{</a:t>
            </a:r>
            <a:r>
              <a:rPr lang="en-US" sz="1100" dirty="0" err="1" smtClean="0"/>
              <a:t>dht</a:t>
            </a:r>
            <a:r>
              <a:rPr lang="en-US" sz="1100" dirty="0" smtClean="0"/>
              <a:t>: {</a:t>
            </a:r>
            <a:r>
              <a:rPr lang="en-US" sz="1100" dirty="0" err="1" smtClean="0"/>
              <a:t>tempC</a:t>
            </a:r>
            <a:r>
              <a:rPr lang="en-US" sz="1100" dirty="0" smtClean="0"/>
              <a:t>: 28, </a:t>
            </a:r>
            <a:r>
              <a:rPr lang="en-US" sz="1100" dirty="0" err="1" smtClean="0"/>
              <a:t>humi</a:t>
            </a:r>
            <a:r>
              <a:rPr lang="en-US" sz="1100" dirty="0" smtClean="0"/>
              <a:t>: 47, count: 67}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297129" y="2466753"/>
            <a:ext cx="2374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{</a:t>
            </a:r>
            <a:r>
              <a:rPr lang="en-US" sz="1100" dirty="0" err="1" smtClean="0"/>
              <a:t>dht</a:t>
            </a:r>
            <a:r>
              <a:rPr lang="en-US" sz="1100" dirty="0" smtClean="0"/>
              <a:t>: {</a:t>
            </a:r>
            <a:r>
              <a:rPr lang="en-US" sz="1100" dirty="0" err="1" smtClean="0"/>
              <a:t>tempC</a:t>
            </a:r>
            <a:r>
              <a:rPr lang="en-US" sz="1100" dirty="0" smtClean="0"/>
              <a:t>: 28, </a:t>
            </a:r>
            <a:r>
              <a:rPr lang="en-US" sz="1100" dirty="0" err="1" smtClean="0"/>
              <a:t>humi</a:t>
            </a:r>
            <a:r>
              <a:rPr lang="en-US" sz="1100" dirty="0" smtClean="0"/>
              <a:t>: 47, count: 67}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2983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Quoc Hung</dc:creator>
  <cp:lastModifiedBy>Nguyen Quoc Hung</cp:lastModifiedBy>
  <cp:revision>3</cp:revision>
  <dcterms:created xsi:type="dcterms:W3CDTF">2022-03-15T12:56:12Z</dcterms:created>
  <dcterms:modified xsi:type="dcterms:W3CDTF">2022-03-15T14:43:45Z</dcterms:modified>
</cp:coreProperties>
</file>