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E216-9F6A-C15B-782F-129949BA8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808DAB-3AEE-A188-7C11-56577F38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D2597-082D-4C21-80E9-5ACB4BE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16493-75DD-9408-CFB5-0F84379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D206AD-751E-A92C-A612-9B382C95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01F4E-8103-044F-9AB0-075FF14B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A368D-68E8-C757-3BBE-E3C9F438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8C890-BB0E-CFE8-C629-B20DFD6F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79BFC-CD90-AB41-8BE0-40EA4CDB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3A4E9-E9DE-86E9-8E06-D921E377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741D61-1FC9-16D6-86B4-FB49BD9E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359E80-CD92-68C0-E523-F4E1B742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B7E2C-05AA-4239-8202-9B91E99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13E63-C4AB-954B-8831-67C87EA3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E051A-5885-F9B6-9ADB-8BF11D2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7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89570-A1EB-4314-5059-150A93D8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ECFBE-592A-FEBA-3F2B-99FB2DA0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0930-0673-6C2B-7EA3-65F31982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20C11-B704-385E-72DB-E9F8AAF7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5F586-FEEE-075D-90B1-D7B19C94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3E617-BCDF-2126-13BA-72D38FEA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27F8B-99DF-C277-3DA9-81C044CB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9348E-2C4E-BBB7-C575-FC36C171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0E074-CBB7-FE5B-19A2-7651F588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F8101-5B24-B3CD-FAE1-8C838DA0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7182E-9976-30C3-36C4-B98A1DE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12074-36CA-BE94-4CAA-2589F54A8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EDAED4-EBB2-DDDF-F09C-D224AE86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6CF33-788B-DD0F-B87E-1384AB2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1EEBD-E7EA-9D20-FA1D-06A6945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BDA75-FE3A-DBBD-9216-FFF8909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9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F323F-9C78-0102-7511-FDEAD794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4E664A-594E-07F0-1876-A1E0792D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9E835E-7384-9549-32BF-298FFB9D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DC8CF9-C0A7-11F1-5769-57F0A993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2FCC41-37C1-843B-0488-7E37F896C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593856-CA33-E110-82B1-B1ACC53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4C5D75-E234-D872-F627-F697146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88FD60-03E2-E0B7-977A-80024502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8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45736-A063-CAA7-6F75-2E3EB60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F7CB5-0683-15C3-5444-883F84EA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92E54D-488D-464E-17F5-D5AE6C73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70C1B-BA83-FF2C-AF4B-F0FAB90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4428A8-902B-ABFD-99A4-EA5FA60B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5D3AF-12E9-D7B1-94F7-6B1A729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D9C3B-DF27-EEFB-30B5-22DD8C2A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02D71-38EE-8A64-6271-63CE4BA5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6C352-11B4-FEEE-F4C8-CBABC4B0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1615CF-6B18-C4DE-0292-EB2F74F4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8FC7C-D7B8-1F46-DE41-6C365A0A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0C04D-BDD5-D3CC-11C3-00DDFAB6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79ABC-BDB2-94BD-5BFE-38173404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0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3486F-2EED-3F9B-7E54-AB8B753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47EBB8-440A-FE5C-2028-0EE9C37AA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7EF05-CC54-073C-CAAB-755E46F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116F9-64DF-2ED8-268F-FF405A7C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BEA36-8C70-6ECD-D494-1B2109C7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E108F2-0561-AE7D-AD30-157978BF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9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4DC752-7F97-1884-D41B-5008B484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A9F85-B1C7-F99E-9311-E2875CAA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05D99-D05E-B7CB-733F-1E4CC1065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68A9F-5B74-4C7A-8210-6C461655F85B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4E1CF-B021-5718-6DC3-701AA29B0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60467-8D79-A412-2811-932A72D9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Connecteur hors page 2" descr="Drapeau">
            <a:extLst>
              <a:ext uri="{FF2B5EF4-FFF2-40B4-BE49-F238E27FC236}">
                <a16:creationId xmlns:a16="http://schemas.microsoft.com/office/drawing/2014/main" id="{10FC2B67-10DA-9017-093D-8AA146AD2238}"/>
              </a:ext>
            </a:extLst>
          </p:cNvPr>
          <p:cNvSpPr/>
          <p:nvPr/>
        </p:nvSpPr>
        <p:spPr>
          <a:xfrm>
            <a:off x="581652" y="-86139"/>
            <a:ext cx="696653" cy="10835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4950 w 10000"/>
              <a:gd name="connsiteY3" fmla="*/ 5627 h 8000"/>
              <a:gd name="connsiteX4" fmla="*/ 0 w 10000"/>
              <a:gd name="connsiteY4" fmla="*/ 8000 h 8000"/>
              <a:gd name="connsiteX5" fmla="*/ 0 w 10000"/>
              <a:gd name="connsiteY5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950" y="5627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7000">
                <a:srgbClr val="FFFF00">
                  <a:alpha val="47000"/>
                </a:srgbClr>
              </a:gs>
              <a:gs pos="56000">
                <a:srgbClr val="FF0000"/>
              </a:gs>
              <a:gs pos="21000">
                <a:srgbClr val="00B05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b="1" dirty="0"/>
          </a:p>
        </p:txBody>
      </p:sp>
      <p:pic>
        <p:nvPicPr>
          <p:cNvPr id="6" name="Graphisme 23" descr="Étoile">
            <a:extLst>
              <a:ext uri="{FF2B5EF4-FFF2-40B4-BE49-F238E27FC236}">
                <a16:creationId xmlns:a16="http://schemas.microsoft.com/office/drawing/2014/main" id="{B6A5C124-F3D1-291D-3AE6-1B42AABA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28" y="392201"/>
            <a:ext cx="275866" cy="275866"/>
          </a:xfrm>
          <a:prstGeom prst="rect">
            <a:avLst/>
          </a:prstGeom>
        </p:spPr>
      </p:pic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732DAD5A-357A-7924-C07F-6FDE899EE6F1}"/>
              </a:ext>
            </a:extLst>
          </p:cNvPr>
          <p:cNvSpPr txBox="1">
            <a:spLocks/>
          </p:cNvSpPr>
          <p:nvPr/>
        </p:nvSpPr>
        <p:spPr>
          <a:xfrm>
            <a:off x="3981579" y="221760"/>
            <a:ext cx="4228842" cy="625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CERTIFICAT DE PARTICIPATION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26B9BD-3607-95DF-1B53-7B504D520F06}"/>
              </a:ext>
            </a:extLst>
          </p:cNvPr>
          <p:cNvSpPr txBox="1"/>
          <p:nvPr/>
        </p:nvSpPr>
        <p:spPr>
          <a:xfrm>
            <a:off x="581652" y="1084342"/>
            <a:ext cx="11028695" cy="185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None/>
            </a:pPr>
            <a:r>
              <a:rPr lang="fr-CM" sz="8800" b="1" dirty="0">
                <a:solidFill>
                  <a:srgbClr val="002060"/>
                </a:solidFill>
                <a:effectLst/>
                <a:latin typeface="Palace Script MT" panose="030303020206070C0B05" pitchFamily="66" charset="0"/>
                <a:ea typeface="Aptos" panose="020B0004020202020204" pitchFamily="34" charset="0"/>
                <a:cs typeface="Times New Roman" panose="02020603050405020304" pitchFamily="18" charset="0"/>
              </a:rPr>
              <a:t>[[VOTRE_BALISE]]</a:t>
            </a:r>
            <a:endParaRPr lang="fr-FR" sz="1100" b="1" dirty="0">
              <a:effectLst/>
              <a:latin typeface="Palace Script MT" panose="030303020206070C0B05" pitchFamily="66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2600"/>
              </a:spcAft>
              <a:buNone/>
            </a:pP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12FFC140-76B7-7705-BCA2-492B4ECAF9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40280" y="2107260"/>
            <a:ext cx="14185929" cy="76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2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Palace Script MT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Jacobin Daniel</dc:creator>
  <cp:lastModifiedBy>Jacobin Daniel</cp:lastModifiedBy>
  <cp:revision>20</cp:revision>
  <dcterms:created xsi:type="dcterms:W3CDTF">2025-06-14T20:36:09Z</dcterms:created>
  <dcterms:modified xsi:type="dcterms:W3CDTF">2025-06-16T06:39:37Z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2025-06-14T21:28:35Z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f3c147bf-f3fc-4645-a8e4-cceceb8b72e4</vt:lpwstr>
  </property>
  <property fmtid="{D5CDD505-2E9C-101B-9397-08002B2CF9AE}" pid="7" name="MSIP_Label_defa4170-0d19-0005-0004-bc88714345d2_ActionId">
    <vt:lpwstr>68b6224b-0455-46c2-973a-6a02f7df2ad7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