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20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DE216-9F6A-C15B-782F-129949BA8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808DAB-3AEE-A188-7C11-56577F38C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CD2597-082D-4C21-80E9-5ACB4BE10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A9F-5B74-4C7A-8210-6C461655F85B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F16493-75DD-9408-CFB5-0F843798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D206AD-751E-A92C-A612-9B382C95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021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01F4E-8103-044F-9AB0-075FF14B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9A368D-68E8-C757-3BBE-E3C9F4387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38C890-BB0E-CFE8-C629-B20DFD6F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A9F-5B74-4C7A-8210-6C461655F85B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F79BFC-CD90-AB41-8BE0-40EA4CDB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3A4E9-E9DE-86E9-8E06-D921E3774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43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5741D61-1FC9-16D6-86B4-FB49BD9EE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359E80-CD92-68C0-E523-F4E1B7425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BB7E2C-05AA-4239-8202-9B91E99C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A9F-5B74-4C7A-8210-6C461655F85B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13E63-C4AB-954B-8831-67C87EA3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2E051A-5885-F9B6-9ADB-8BF11D2B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672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B89570-A1EB-4314-5059-150A93D8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0ECFBE-592A-FEBA-3F2B-99FB2DA0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4D0930-0673-6C2B-7EA3-65F31982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A9F-5B74-4C7A-8210-6C461655F85B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320C11-B704-385E-72DB-E9F8AAF7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55F586-FEEE-075D-90B1-D7B19C94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65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3E617-BCDF-2126-13BA-72D38FEAC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E27F8B-99DF-C277-3DA9-81C044CB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5D9348E-2C4E-BBB7-C575-FC36C171A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A9F-5B74-4C7A-8210-6C461655F85B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D0E074-CBB7-FE5B-19A2-7651F5881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7F8101-5B24-B3CD-FAE1-8C838DA0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80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7182E-9976-30C3-36C4-B98A1DE9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112074-36CA-BE94-4CAA-2589F54A8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EDAED4-EBB2-DDDF-F09C-D224AE866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96CF33-788B-DD0F-B87E-1384AB2E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A9F-5B74-4C7A-8210-6C461655F85B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F1EEBD-E7EA-9D20-FA1D-06A69452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EBDA75-FE3A-DBBD-9216-FFF8909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4900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9F323F-9C78-0102-7511-FDEAD7943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4E664A-594E-07F0-1876-A1E0792D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9E835E-7384-9549-32BF-298FFB9D5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DC8CF9-C0A7-11F1-5769-57F0A99377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2FCC41-37C1-843B-0488-7E37F896C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8593856-CA33-E110-82B1-B1ACC53E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A9F-5B74-4C7A-8210-6C461655F85B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04C5D75-E234-D872-F627-F6971468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88FD60-03E2-E0B7-977A-80024502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86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245736-A063-CAA7-6F75-2E3EB602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AF7CB5-0683-15C3-5444-883F84EA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A9F-5B74-4C7A-8210-6C461655F85B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92E54D-488D-464E-17F5-D5AE6C735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E70C1B-BA83-FF2C-AF4B-F0FAB902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36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B4428A8-902B-ABFD-99A4-EA5FA60B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A9F-5B74-4C7A-8210-6C461655F85B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F5D3AF-12E9-D7B1-94F7-6B1A729D9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2D9C3B-DF27-EEFB-30B5-22DD8C2A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996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602D71-38EE-8A64-6271-63CE4BA5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F6C352-11B4-FEEE-F4C8-CBABC4B00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1615CF-6B18-C4DE-0292-EB2F74F46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48FC7C-D7B8-1F46-DE41-6C365A0A8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A9F-5B74-4C7A-8210-6C461655F85B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000C04D-BDD5-D3CC-11C3-00DDFAB6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7679ABC-BDB2-94BD-5BFE-381734042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10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F3486F-2EED-3F9B-7E54-AB8B7532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C47EBB8-440A-FE5C-2028-0EE9C37AA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67EF05-CC54-073C-CAAB-755E46F3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E116F9-64DF-2ED8-268F-FF405A7C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8A9F-5B74-4C7A-8210-6C461655F85B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8BEA36-8C70-6ECD-D494-1B2109C7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E108F2-0561-AE7D-AD30-157978BF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7397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4DC752-7F97-1884-D41B-5008B484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8A9F85-B1C7-F99E-9311-E2875CAA4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305D99-D05E-B7CB-733F-1E4CC1065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68A9F-5B74-4C7A-8210-6C461655F85B}" type="datetimeFigureOut">
              <a:rPr lang="fr-FR" smtClean="0"/>
              <a:t>17/06/2025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B4E1CF-B021-5718-6DC3-701AA29B0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B60467-8D79-A412-2811-932A72D92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486829-3B1A-4FC1-A1E9-61835D322F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691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>
            <a:extLst>
              <a:ext uri="{FF2B5EF4-FFF2-40B4-BE49-F238E27FC236}">
                <a16:creationId xmlns:a16="http://schemas.microsoft.com/office/drawing/2014/main" id="{D6B8A6B6-626E-D4F9-BC99-F37CCBED73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974" y="3349256"/>
            <a:ext cx="5969519" cy="3164718"/>
          </a:xfrm>
          <a:prstGeom prst="rect">
            <a:avLst/>
          </a:prstGeom>
          <a:ln w="12700">
            <a:noFill/>
          </a:ln>
        </p:spPr>
      </p:pic>
      <p:sp>
        <p:nvSpPr>
          <p:cNvPr id="5" name="Organigramme : Connecteur hors page 2" descr="Drapeau">
            <a:extLst>
              <a:ext uri="{FF2B5EF4-FFF2-40B4-BE49-F238E27FC236}">
                <a16:creationId xmlns:a16="http://schemas.microsoft.com/office/drawing/2014/main" id="{10FC2B67-10DA-9017-093D-8AA146AD2238}"/>
              </a:ext>
            </a:extLst>
          </p:cNvPr>
          <p:cNvSpPr/>
          <p:nvPr/>
        </p:nvSpPr>
        <p:spPr>
          <a:xfrm>
            <a:off x="581652" y="-86139"/>
            <a:ext cx="696653" cy="1083573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8000 h 10000"/>
              <a:gd name="connsiteX3" fmla="*/ 5000 w 10000"/>
              <a:gd name="connsiteY3" fmla="*/ 10000 h 10000"/>
              <a:gd name="connsiteX4" fmla="*/ 0 w 10000"/>
              <a:gd name="connsiteY4" fmla="*/ 8000 h 10000"/>
              <a:gd name="connsiteX5" fmla="*/ 0 w 10000"/>
              <a:gd name="connsiteY5" fmla="*/ 0 h 10000"/>
              <a:gd name="connsiteX0" fmla="*/ 0 w 10000"/>
              <a:gd name="connsiteY0" fmla="*/ 0 h 8000"/>
              <a:gd name="connsiteX1" fmla="*/ 10000 w 10000"/>
              <a:gd name="connsiteY1" fmla="*/ 0 h 8000"/>
              <a:gd name="connsiteX2" fmla="*/ 10000 w 10000"/>
              <a:gd name="connsiteY2" fmla="*/ 8000 h 8000"/>
              <a:gd name="connsiteX3" fmla="*/ 4950 w 10000"/>
              <a:gd name="connsiteY3" fmla="*/ 5627 h 8000"/>
              <a:gd name="connsiteX4" fmla="*/ 0 w 10000"/>
              <a:gd name="connsiteY4" fmla="*/ 8000 h 8000"/>
              <a:gd name="connsiteX5" fmla="*/ 0 w 10000"/>
              <a:gd name="connsiteY5" fmla="*/ 0 h 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0" h="8000">
                <a:moveTo>
                  <a:pt x="0" y="0"/>
                </a:moveTo>
                <a:lnTo>
                  <a:pt x="10000" y="0"/>
                </a:lnTo>
                <a:lnTo>
                  <a:pt x="10000" y="8000"/>
                </a:lnTo>
                <a:lnTo>
                  <a:pt x="4950" y="5627"/>
                </a:lnTo>
                <a:lnTo>
                  <a:pt x="0" y="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97000">
                <a:srgbClr val="FFFF00">
                  <a:alpha val="47000"/>
                </a:srgbClr>
              </a:gs>
              <a:gs pos="56000">
                <a:srgbClr val="FF0000"/>
              </a:gs>
              <a:gs pos="21000">
                <a:srgbClr val="00B050"/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b="1" dirty="0"/>
          </a:p>
        </p:txBody>
      </p:sp>
      <p:pic>
        <p:nvPicPr>
          <p:cNvPr id="6" name="Graphisme 23" descr="Étoile">
            <a:extLst>
              <a:ext uri="{FF2B5EF4-FFF2-40B4-BE49-F238E27FC236}">
                <a16:creationId xmlns:a16="http://schemas.microsoft.com/office/drawing/2014/main" id="{B6A5C124-F3D1-291D-3AE6-1B42AABA6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428" y="392201"/>
            <a:ext cx="275866" cy="27586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B26B9BD-3607-95DF-1B53-7B504D520F06}"/>
              </a:ext>
            </a:extLst>
          </p:cNvPr>
          <p:cNvSpPr txBox="1"/>
          <p:nvPr/>
        </p:nvSpPr>
        <p:spPr>
          <a:xfrm>
            <a:off x="457691" y="692525"/>
            <a:ext cx="11028695" cy="4724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fr-FR" sz="1400" dirty="0">
                <a:solidFill>
                  <a:srgbClr val="002060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Ce certificat est décerné à :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1200"/>
              </a:spcAft>
              <a:buNone/>
            </a:pPr>
            <a:r>
              <a:rPr lang="fr-CM" sz="8800" b="1" dirty="0">
                <a:solidFill>
                  <a:schemeClr val="accent1"/>
                </a:solidFill>
                <a:effectLst/>
                <a:latin typeface="Palace Script MT" panose="030303020206070C0B05" pitchFamily="66" charset="0"/>
                <a:ea typeface="Aptos" panose="020B0004020202020204" pitchFamily="34" charset="0"/>
                <a:cs typeface="Times New Roman" panose="02020603050405020304" pitchFamily="18" charset="0"/>
              </a:rPr>
              <a:t>[[VOTRE_BALISE]]</a:t>
            </a:r>
            <a:endParaRPr lang="fr-FR" sz="1100" b="1" dirty="0">
              <a:solidFill>
                <a:schemeClr val="accent1"/>
              </a:solidFill>
              <a:effectLst/>
              <a:latin typeface="Palace Script MT" panose="030303020206070C0B05" pitchFamily="66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2600"/>
              </a:spcAft>
              <a:buNone/>
            </a:pPr>
            <a:r>
              <a:rPr lang="fr-FR" sz="1400" dirty="0">
                <a:solidFill>
                  <a:srgbClr val="002060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en reconnaissance de sa participation active au : Grand Parlement des Enfants Innovateurs organisé par l’association </a:t>
            </a:r>
            <a:r>
              <a:rPr lang="fr-FR" sz="1400" dirty="0" err="1">
                <a:solidFill>
                  <a:srgbClr val="002060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Raise</a:t>
            </a:r>
            <a:r>
              <a:rPr lang="fr-FR" sz="1400" dirty="0">
                <a:solidFill>
                  <a:srgbClr val="002060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-Up </a:t>
            </a:r>
            <a:r>
              <a:rPr lang="fr-FR" sz="1400" dirty="0" err="1">
                <a:solidFill>
                  <a:srgbClr val="002060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Cameroon</a:t>
            </a:r>
            <a:r>
              <a:rPr lang="fr-FR" sz="1400" dirty="0">
                <a:solidFill>
                  <a:srgbClr val="002060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, dans le cadre de La Semaine de l’Enfant Africain Visionnaire</a:t>
            </a:r>
            <a:r>
              <a:rPr lang="en-US" sz="1400" dirty="0">
                <a:solidFill>
                  <a:srgbClr val="002060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2600"/>
              </a:spcAft>
              <a:buNone/>
            </a:pPr>
            <a:r>
              <a:rPr lang="fr-FR" sz="1400" dirty="0">
                <a:solidFill>
                  <a:srgbClr val="002060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Événement tenu le </a:t>
            </a:r>
            <a:r>
              <a:rPr lang="fr-FR" sz="1400" dirty="0">
                <a:solidFill>
                  <a:srgbClr val="002060"/>
                </a:solidFill>
                <a:latin typeface="Poppins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21</a:t>
            </a:r>
            <a:r>
              <a:rPr lang="fr-FR" sz="1400" dirty="0">
                <a:solidFill>
                  <a:srgbClr val="002060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juin 2025 à Dakar</a:t>
            </a:r>
            <a:r>
              <a:rPr lang="fr-FR" sz="1400" dirty="0">
                <a:solidFill>
                  <a:srgbClr val="002060"/>
                </a:solidFill>
                <a:latin typeface="Poppins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fr-FR" sz="1400" dirty="0">
              <a:solidFill>
                <a:srgbClr val="002060"/>
              </a:solidFill>
              <a:effectLst/>
              <a:latin typeface="Poppins" panose="000005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2600"/>
              </a:spcAft>
              <a:buNone/>
            </a:pPr>
            <a:r>
              <a:rPr lang="fr-FR" sz="1400" dirty="0">
                <a:solidFill>
                  <a:srgbClr val="002060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Ce certificat célèbre l’engagement, la créativité et la vision des enfants africains qui construisent l’avenir avec courage, intelligence et espoir. </a:t>
            </a:r>
          </a:p>
          <a:p>
            <a:pPr algn="ctr">
              <a:lnSpc>
                <a:spcPct val="150000"/>
              </a:lnSpc>
              <a:spcAft>
                <a:spcPts val="2600"/>
              </a:spcAft>
              <a:buNone/>
            </a:pPr>
            <a:r>
              <a:rPr lang="fr-FR" sz="1400" dirty="0">
                <a:solidFill>
                  <a:srgbClr val="002060"/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En foi de quoi, le présent certificat lui est décerné pour valoir ce que de droit.</a:t>
            </a:r>
            <a:endParaRPr lang="fr-FR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9C5D4847-A45F-7881-95D2-4F09E42576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442" y="109312"/>
            <a:ext cx="1779905" cy="943610"/>
          </a:xfrm>
          <a:prstGeom prst="rect">
            <a:avLst/>
          </a:prstGeom>
          <a:ln w="12700">
            <a:noFill/>
          </a:ln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12FFC140-76B7-7705-BCA2-492B4ECAF96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9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6040280" y="2107260"/>
            <a:ext cx="14185929" cy="7640959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EA630F9-FB50-29B2-5680-ACC4B8558225}"/>
              </a:ext>
            </a:extLst>
          </p:cNvPr>
          <p:cNvSpPr txBox="1"/>
          <p:nvPr/>
        </p:nvSpPr>
        <p:spPr>
          <a:xfrm>
            <a:off x="492305" y="6127795"/>
            <a:ext cx="213242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b="1" dirty="0">
                <a:solidFill>
                  <a:srgbClr val="002060"/>
                </a:solidFill>
                <a:latin typeface="Poppins" panose="00000500000000000000" pitchFamily="2" charset="0"/>
                <a:cs typeface="Times New Roman" panose="02020603050405020304" pitchFamily="18" charset="0"/>
              </a:rPr>
              <a:t>E-mail </a:t>
            </a:r>
            <a:r>
              <a:rPr lang="fr-FR" sz="700" dirty="0">
                <a:solidFill>
                  <a:srgbClr val="002060"/>
                </a:solidFill>
                <a:latin typeface="Poppins" panose="00000500000000000000" pitchFamily="2" charset="0"/>
                <a:cs typeface="Times New Roman" panose="02020603050405020304" pitchFamily="18" charset="0"/>
              </a:rPr>
              <a:t>: raiseup.cameroon@gmail.com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D90EA1F5-77F9-F522-1F0D-E964B4818429}"/>
              </a:ext>
            </a:extLst>
          </p:cNvPr>
          <p:cNvSpPr txBox="1"/>
          <p:nvPr/>
        </p:nvSpPr>
        <p:spPr>
          <a:xfrm>
            <a:off x="492305" y="6327850"/>
            <a:ext cx="179660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b="1" dirty="0">
                <a:solidFill>
                  <a:srgbClr val="002060"/>
                </a:solidFill>
                <a:latin typeface="Poppins" panose="00000500000000000000" pitchFamily="2" charset="0"/>
                <a:cs typeface="Times New Roman" panose="02020603050405020304" pitchFamily="18" charset="0"/>
              </a:rPr>
              <a:t>LinkedIn</a:t>
            </a:r>
            <a:r>
              <a:rPr lang="fr-FR" sz="700" dirty="0">
                <a:solidFill>
                  <a:srgbClr val="002060"/>
                </a:solidFill>
                <a:latin typeface="Poppins" panose="00000500000000000000" pitchFamily="2" charset="0"/>
                <a:cs typeface="Times New Roman" panose="02020603050405020304" pitchFamily="18" charset="0"/>
              </a:rPr>
              <a:t> : @raise-up-cameroon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8BE8EFA-9BAB-DD7C-A297-94C4D4866644}"/>
              </a:ext>
            </a:extLst>
          </p:cNvPr>
          <p:cNvSpPr txBox="1"/>
          <p:nvPr/>
        </p:nvSpPr>
        <p:spPr>
          <a:xfrm>
            <a:off x="2314431" y="6327850"/>
            <a:ext cx="213242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b="1" dirty="0">
                <a:solidFill>
                  <a:srgbClr val="002060"/>
                </a:solidFill>
                <a:latin typeface="Poppins" panose="00000500000000000000" pitchFamily="2" charset="0"/>
                <a:cs typeface="Times New Roman" panose="02020603050405020304" pitchFamily="18" charset="0"/>
              </a:rPr>
              <a:t>Instagram </a:t>
            </a:r>
            <a:r>
              <a:rPr lang="fr-FR" sz="700" dirty="0">
                <a:solidFill>
                  <a:srgbClr val="002060"/>
                </a:solidFill>
                <a:latin typeface="Poppins" panose="00000500000000000000" pitchFamily="2" charset="0"/>
                <a:cs typeface="Times New Roman" panose="02020603050405020304" pitchFamily="18" charset="0"/>
              </a:rPr>
              <a:t>: @raise_up_cmr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E035740-45DD-B636-1F3D-0C53CC790E31}"/>
              </a:ext>
            </a:extLst>
          </p:cNvPr>
          <p:cNvSpPr txBox="1"/>
          <p:nvPr/>
        </p:nvSpPr>
        <p:spPr>
          <a:xfrm>
            <a:off x="2314431" y="6118591"/>
            <a:ext cx="213242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00" b="1" dirty="0">
                <a:solidFill>
                  <a:srgbClr val="002060"/>
                </a:solidFill>
                <a:latin typeface="Poppins" panose="00000500000000000000" pitchFamily="2" charset="0"/>
                <a:cs typeface="Times New Roman" panose="02020603050405020304" pitchFamily="18" charset="0"/>
              </a:rPr>
              <a:t>Facebook </a:t>
            </a:r>
            <a:r>
              <a:rPr lang="fr-FR" sz="700" dirty="0">
                <a:solidFill>
                  <a:srgbClr val="002060"/>
                </a:solidFill>
                <a:latin typeface="Poppins" panose="00000500000000000000" pitchFamily="2" charset="0"/>
                <a:cs typeface="Times New Roman" panose="02020603050405020304" pitchFamily="18" charset="0"/>
              </a:rPr>
              <a:t>: @Raise-Up-Cameroon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DD057DE3-B433-4A88-6E60-86D55FED72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9729" y="6042468"/>
            <a:ext cx="651158" cy="649489"/>
          </a:xfrm>
          <a:prstGeom prst="rect">
            <a:avLst/>
          </a:prstGeom>
        </p:spPr>
      </p:pic>
      <p:sp>
        <p:nvSpPr>
          <p:cNvPr id="2" name="Espace réservé du texte 7">
            <a:extLst>
              <a:ext uri="{FF2B5EF4-FFF2-40B4-BE49-F238E27FC236}">
                <a16:creationId xmlns:a16="http://schemas.microsoft.com/office/drawing/2014/main" id="{7B71FFAD-1311-3B9A-8C83-442F36BC8899}"/>
              </a:ext>
            </a:extLst>
          </p:cNvPr>
          <p:cNvSpPr txBox="1">
            <a:spLocks/>
          </p:cNvSpPr>
          <p:nvPr/>
        </p:nvSpPr>
        <p:spPr>
          <a:xfrm>
            <a:off x="2039809" y="191186"/>
            <a:ext cx="7864457" cy="625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000" b="1" dirty="0"/>
              <a:t>CERTIFICAT DE PARTICIPATION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82FCE9-4E64-A339-21F1-E19E75558307}"/>
              </a:ext>
            </a:extLst>
          </p:cNvPr>
          <p:cNvSpPr txBox="1"/>
          <p:nvPr/>
        </p:nvSpPr>
        <p:spPr>
          <a:xfrm>
            <a:off x="506559" y="5927740"/>
            <a:ext cx="814985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rgbClr val="002060"/>
                </a:solidFill>
                <a:latin typeface="Poppins" panose="00000500000000000000" pitchFamily="2" charset="0"/>
                <a:cs typeface="Times New Roman" panose="02020603050405020304" pitchFamily="18" charset="0"/>
              </a:rPr>
              <a:t>RECEIPISSE DE DECLARATION D'ASSOCIATION N° 00001704 /RDA/J06/SAAJPIBAPP du 03 NOV. 2023</a:t>
            </a:r>
          </a:p>
        </p:txBody>
      </p:sp>
      <p:sp>
        <p:nvSpPr>
          <p:cNvPr id="3" name="Espace réservé du texte 87">
            <a:extLst>
              <a:ext uri="{FF2B5EF4-FFF2-40B4-BE49-F238E27FC236}">
                <a16:creationId xmlns:a16="http://schemas.microsoft.com/office/drawing/2014/main" id="{7DB60DDA-31D6-F3FB-BA50-A6678EDE6398}"/>
              </a:ext>
            </a:extLst>
          </p:cNvPr>
          <p:cNvSpPr txBox="1">
            <a:spLocks/>
          </p:cNvSpPr>
          <p:nvPr/>
        </p:nvSpPr>
        <p:spPr>
          <a:xfrm>
            <a:off x="6906463" y="5992348"/>
            <a:ext cx="4756763" cy="757847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fr-FR" sz="1000" dirty="0">
              <a:solidFill>
                <a:srgbClr val="002060"/>
              </a:solidFill>
              <a:latin typeface="Poppins" panose="00000500000000000000" pitchFamily="2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fr-FR" sz="1000" dirty="0">
              <a:solidFill>
                <a:srgbClr val="002060"/>
              </a:solidFill>
              <a:latin typeface="Poppins" panose="00000500000000000000" pitchFamily="2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fr-FR" sz="1000" dirty="0">
                <a:solidFill>
                  <a:srgbClr val="002060"/>
                </a:solidFill>
                <a:latin typeface="Poppins" panose="00000500000000000000" pitchFamily="2" charset="0"/>
                <a:cs typeface="Times New Roman" panose="02020603050405020304" pitchFamily="18" charset="0"/>
              </a:rPr>
              <a:t>Fait à Dakar le 21/06/2025</a:t>
            </a:r>
          </a:p>
        </p:txBody>
      </p:sp>
      <p:pic>
        <p:nvPicPr>
          <p:cNvPr id="7" name="Image 6" descr="Une image contenant logo, cercle, Marque, Emblème&#10;&#10;Le contenu généré par l’IA peut être incorrect.">
            <a:extLst>
              <a:ext uri="{FF2B5EF4-FFF2-40B4-BE49-F238E27FC236}">
                <a16:creationId xmlns:a16="http://schemas.microsoft.com/office/drawing/2014/main" id="{8DF64717-3737-11C3-1206-7A155EA3F7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9" t="23644" r="17430" b="26336"/>
          <a:stretch/>
        </p:blipFill>
        <p:spPr>
          <a:xfrm>
            <a:off x="9340346" y="4450192"/>
            <a:ext cx="2070288" cy="2035870"/>
          </a:xfrm>
          <a:prstGeom prst="rect">
            <a:avLst/>
          </a:prstGeom>
        </p:spPr>
      </p:pic>
      <p:pic>
        <p:nvPicPr>
          <p:cNvPr id="8" name="Image 7" descr="Une image contenant carte de visite, texte, Polic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68F3D6E2-8ADD-A2D4-CF5E-B30C531F15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43" r="25540" b="19855"/>
          <a:stretch/>
        </p:blipFill>
        <p:spPr>
          <a:xfrm>
            <a:off x="6623233" y="5457664"/>
            <a:ext cx="2580322" cy="1145301"/>
          </a:xfrm>
          <a:prstGeom prst="rect">
            <a:avLst/>
          </a:prstGeom>
        </p:spPr>
      </p:pic>
      <p:pic>
        <p:nvPicPr>
          <p:cNvPr id="11" name="Image 10" descr="Une image contenant obscurité, noir, art&#10;&#10;Le contenu généré par l’IA peut être incorrect.">
            <a:extLst>
              <a:ext uri="{FF2B5EF4-FFF2-40B4-BE49-F238E27FC236}">
                <a16:creationId xmlns:a16="http://schemas.microsoft.com/office/drawing/2014/main" id="{209B2616-68F5-A16D-89B6-0373A18090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3" t="45283" r="24319" b="39186"/>
          <a:stretch/>
        </p:blipFill>
        <p:spPr>
          <a:xfrm>
            <a:off x="9176352" y="6087059"/>
            <a:ext cx="1860480" cy="7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652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142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Palace Script MT</vt:lpstr>
      <vt:lpstr>Poppins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Jacobin Daniel</dc:creator>
  <cp:lastModifiedBy>Jacobin Daniel</cp:lastModifiedBy>
  <cp:revision>34</cp:revision>
  <dcterms:created xsi:type="dcterms:W3CDTF">2025-06-14T20:36:09Z</dcterms:created>
  <dcterms:modified xsi:type="dcterms:W3CDTF">2025-06-17T11:25:39Z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2025-06-14T21:28:35Z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f3c147bf-f3fc-4645-a8e4-cceceb8b72e4</vt:lpwstr>
  </property>
  <property fmtid="{D5CDD505-2E9C-101B-9397-08002B2CF9AE}" pid="7" name="MSIP_Label_defa4170-0d19-0005-0004-bc88714345d2_ActionId">
    <vt:lpwstr>68b6224b-0455-46c2-973a-6a02f7df2ad7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