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1" r:id="rId4"/>
    <p:sldId id="272" r:id="rId5"/>
    <p:sldId id="273" r:id="rId6"/>
    <p:sldId id="266" r:id="rId7"/>
    <p:sldId id="267" r:id="rId8"/>
    <p:sldId id="268" r:id="rId9"/>
    <p:sldId id="269" r:id="rId10"/>
    <p:sldId id="270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0008-DAC6-41D3-AAE0-5665C18D998D}" type="datetimeFigureOut">
              <a:rPr lang="en-US" smtClean="0"/>
              <a:t>06/08/2024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E60F-CFE7-4A93-9C78-78AEF73B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6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0008-DAC6-41D3-AAE0-5665C18D998D}" type="datetimeFigureOut">
              <a:rPr lang="en-US" smtClean="0"/>
              <a:t>06/08/2024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E60F-CFE7-4A93-9C78-78AEF73B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2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0008-DAC6-41D3-AAE0-5665C18D998D}" type="datetimeFigureOut">
              <a:rPr lang="en-US" smtClean="0"/>
              <a:t>06/08/2024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E60F-CFE7-4A93-9C78-78AEF73B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7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0008-DAC6-41D3-AAE0-5665C18D998D}" type="datetimeFigureOut">
              <a:rPr lang="en-US" smtClean="0"/>
              <a:t>06/08/2024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E60F-CFE7-4A93-9C78-78AEF73B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7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0008-DAC6-41D3-AAE0-5665C18D998D}" type="datetimeFigureOut">
              <a:rPr lang="en-US" smtClean="0"/>
              <a:t>06/08/2024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E60F-CFE7-4A93-9C78-78AEF73B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0008-DAC6-41D3-AAE0-5665C18D998D}" type="datetimeFigureOut">
              <a:rPr lang="en-US" smtClean="0"/>
              <a:t>06/08/2024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E60F-CFE7-4A93-9C78-78AEF73B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0008-DAC6-41D3-AAE0-5665C18D998D}" type="datetimeFigureOut">
              <a:rPr lang="en-US" smtClean="0"/>
              <a:t>06/08/2024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E60F-CFE7-4A93-9C78-78AEF73B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4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0008-DAC6-41D3-AAE0-5665C18D998D}" type="datetimeFigureOut">
              <a:rPr lang="en-US" smtClean="0"/>
              <a:t>06/08/2024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E60F-CFE7-4A93-9C78-78AEF73B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6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0008-DAC6-41D3-AAE0-5665C18D998D}" type="datetimeFigureOut">
              <a:rPr lang="en-US" smtClean="0"/>
              <a:t>06/08/2024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E60F-CFE7-4A93-9C78-78AEF73B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4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0008-DAC6-41D3-AAE0-5665C18D998D}" type="datetimeFigureOut">
              <a:rPr lang="en-US" smtClean="0"/>
              <a:t>06/08/2024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E60F-CFE7-4A93-9C78-78AEF73B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0008-DAC6-41D3-AAE0-5665C18D998D}" type="datetimeFigureOut">
              <a:rPr lang="en-US" smtClean="0"/>
              <a:t>06/08/2024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E60F-CFE7-4A93-9C78-78AEF73B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0008-DAC6-41D3-AAE0-5665C18D998D}" type="datetimeFigureOut">
              <a:rPr lang="en-US" smtClean="0"/>
              <a:t>06/08/2024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1E60F-CFE7-4A93-9C78-78AEF73B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8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9569" y="167054"/>
            <a:ext cx="954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2" y="1418179"/>
            <a:ext cx="9269119" cy="4496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62" y="633046"/>
            <a:ext cx="1129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hang: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3148" y="1987062"/>
            <a:ext cx="116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cha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0021" y="3771899"/>
            <a:ext cx="362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0021" y="4457700"/>
            <a:ext cx="439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Person ID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7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4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8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7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4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3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2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92769"/>
            <a:ext cx="10515600" cy="2484194"/>
          </a:xfrm>
        </p:spPr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cha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con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bấy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,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07" y="429951"/>
            <a:ext cx="7392432" cy="2867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9492" y="2215662"/>
            <a:ext cx="1213339" cy="298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4123" y="2514600"/>
            <a:ext cx="1072662" cy="237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5" y="1907660"/>
            <a:ext cx="9364382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3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14" y="456326"/>
            <a:ext cx="775443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8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88523"/>
            <a:ext cx="10515600" cy="1288440"/>
          </a:xfrm>
        </p:spPr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do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32" y="1888703"/>
            <a:ext cx="665890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1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0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102</Words>
  <Application>Microsoft Office PowerPoint</Application>
  <PresentationFormat>Widescreen</PresentationFormat>
  <Paragraphs>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Khởi tạo khóa phụ sau khi tạo bảng:</vt:lpstr>
      <vt:lpstr>PowerPoint Presentation</vt:lpstr>
      <vt:lpstr>Xung đột khóa phụ: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2024-08-06T14:29:35Z</dcterms:created>
  <dcterms:modified xsi:type="dcterms:W3CDTF">2024-08-06T15:18:26Z</dcterms:modified>
</cp:coreProperties>
</file>