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Source Code Pr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C064D-90EB-4798-9A18-A089F428169C}">
  <a:tblStyle styleId="{D27C064D-90EB-4798-9A18-A089F428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582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48e2bb6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048e2bb6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048e2bb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048e2bb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048e2bb6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f048e2bb6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048e2bb6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048e2bb6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048e2bb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048e2bb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048e2bb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048e2bb6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048e2bb6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048e2bb6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048e2bb6_0_3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048e2bb6_0_3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048e2bb6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048e2bb6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048e2bb6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048e2bb6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048e2bb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048e2bb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048e2bb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048e2bb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048e2bb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048e2bb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048e2bb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048e2bb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048e2bb6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048e2bb6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385dc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385dc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048e2bb6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048e2bb6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48e2bb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48e2bb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385dc7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385dc7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048e2bb6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048e2bb6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048e2bb6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048e2bb6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334775" y="34840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3334775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4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6258200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6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33206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2702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7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110" name="Google Shape;110;p19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10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4294967295"/>
          </p:nvPr>
        </p:nvSpPr>
        <p:spPr>
          <a:xfrm>
            <a:off x="4430350" y="1367400"/>
            <a:ext cx="30840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Kanäle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Technikmessen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Konsumelektronik-geschäfte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1496275" y="1367400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Kostenfaktoren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Entwicklung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Laufzeit-</a:t>
            </a:r>
            <a:br>
              <a:rPr lang="en"/>
            </a:br>
            <a:r>
              <a:rPr lang="en"/>
              <a:t>Umgebung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4430350" y="12201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Metriken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88" y="1130013"/>
            <a:ext cx="4325225" cy="2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Nutzer Coverage der Zielgruppe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Bestandsprüfungen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registrierter Benutzungen (einschließlich Entnahmen und Zuführungen) des Kühlschrankes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abgelaufenen und folglich entsorgungspflichtigen Produkte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geprüften Rezepte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Preis - Metriken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an registrierter Kühlschränke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Bestellungen bei Einzelhandel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Partner: Anzahl Werbeeinblendungen für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- Funktionen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Aktualisierung/Synchronisation mit beliebiger Netzwerkverbindung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Starten der App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Nutzungs - Metriken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oft wurde die App gestartet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Nutzungsdauer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viele Kühlschränke in Benutzung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Bestandsprüfungen / registration in app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Geprüfte Gerichte auf Zubereitbarkeit aus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im Kühlschrank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abgelaufen und folglich entsorgt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Dauer des Kühlschrankbenutzungszykluses (Tür auf - Produktverwaltung - Tür zu)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- Metriken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Uptime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Ausfalldauer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Verfügbarkeit zu typischen Benutzungszeiten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75" y="1081399"/>
            <a:ext cx="3305650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1864575" y="234325"/>
          <a:ext cx="6977925" cy="47173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7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🠕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🠔</a:t>
                      </a:r>
                      <a:endParaRPr sz="24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1820900" y="220150"/>
          <a:ext cx="7012125" cy="47756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21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Kriterium (Priorität </a:t>
                      </a:r>
                      <a:r>
                        <a:rPr lang="en" sz="1100">
                          <a:solidFill>
                            <a:srgbClr val="F3F3F3"/>
                          </a:solidFill>
                        </a:rPr>
                        <a:t>🠗</a:t>
                      </a: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)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Um eine möglichst große Kundengruppe anzusprechen sollte die App auf allen gängigen Plattformen laufen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Alle mit der App verbunden Bedürnisse und Anforderungen sollten erfüllt werden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 die Dauer pro Nutzung relativ gering ausfällt sollte sie schnell und intuitiv benutzbar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wird wahrscheinlich "immer mal wieder, zwischendurch" benutzt, daher sollte es nicht nötig sein sich andere Programme sorgen machen zu müssen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sollte ohne große Ausfälle laufen, kleinere Probleme stellen aber kein großes Problem da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 werden keine kritischen Daten gesammelt, jedoch sollten verbindungsinformationen zu möglichen "Smart" Geräten gesichert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Produkt muss nicht schnell auf mehrer Situationen anpassbar sein, sondern ist eher ein fertiges Produkt. Raum für zukünftige Erweiterungen sollte trotzdem existieren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Performance ist aufgrund der einfachen Anforderungen nicht wichtig, solange sie sich nicht merklich auf die Nutzererfahrung auswirkt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138" name="Google Shape;138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Risikoanalyse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Definition der Risikoklasse, Einordnung der Risiken &amp; Strategien zur Mitigation</a:t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638" y="1059388"/>
            <a:ext cx="3024725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40"/>
          <p:cNvGraphicFramePr/>
          <p:nvPr/>
        </p:nvGraphicFramePr>
        <p:xfrm>
          <a:off x="795438" y="6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2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Definition der Risikoklasse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Geringes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Lediglich sehr unwahrscheinliche Risiken mit unbedeutender Schadenshöhe stellen für uns ein geringes Risiko dar, weil wir auf Grund unserer Unerfahrenheit als Start-up Risiken eher vorsichtiger einschätzen wollen.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Beständiges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beständige Risiko heißt so, weil wir es als normales und nicht etwa als geringes Risiko ansehen. Die Risiken in dieser Klasse bedürfen bereits einer intensiveren Prävention.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hohe Risiko stellt die logische Steigerung des beständigen Risikos dar. Diese Risiken gilt es, um jeden Preis zu vermeiden. Bei Eintritt besteht bereits höchste Alarmbereitschaft.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Sehr 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sehr hohe Risiko kann langfristig den Unternehmenserfolg gefährden. Unsere geringen finanziellen Mittel zwingen uns auch sehr unwahrscheinliche Risiken mit sehr hoher Schadenshöhe als sehr hohes Risiko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Bestandsgefährdendes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bestandsgefährdende Risiko ist das Worst-Case-Szenario. Bei unserem Unternehmen handelt es sich um ein Start-up. Unsere begrenzten finanziellen Möglichkeiten zwingen uns auch eher unwahrscheinliche Risiken mit sehr hoher Schadenshöhe als bestandsgefährdend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8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2"/>
          <p:cNvGraphicFramePr/>
          <p:nvPr/>
        </p:nvGraphicFramePr>
        <p:xfrm>
          <a:off x="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Risiken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Strategie zur Mitigation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Einordnung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Nutzerdaten aus der Datenbank werden veröffentlicht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Proaktive Kommunikation und ausschließlich verschlüsselte Datenspeicherung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IoT-Nutzer sehr besorgt um ihre Daten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Datenleak zerstört Image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Eine sinnvolle Fortsetzung des Projekts ist fast undenkbar, da das Vertrauen der Nutzer in die App gebrochen wurde.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Kühlschrankhersteller entwickeln eigenes Konkurrenzprodukt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Kühlschrankhersteller als Vertragspartner gewinnen oder App an einen Kühlschrankhersteller verkaufen (Exit-Szenario)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Kühlschrankhersteller verweigern Zusammenarbeit mit uns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Wettbewerb mit den Kühlschrankherstellern, die ein Konkurrenzprodukt gemeinsam mit ihren Kühlschränken ausliefern könnten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Produkte werden nicht richtig erkannt und vom System falsch eingeschätzt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Berichtigung von falsch erkannten Produkten in der App implementieren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Sehr 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Machtlos gegenüber falschen Produktscans von Kühlschrankherstellern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Nutzer müssen falsch erkannte Produkte alle Einzeln berichtigen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Unsere Machtlosigkeit und die schlechte User Experience bei falsch erkannten Produkten klassifiziert dieses Risiko als sehr hoch.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Manuelle Eingabe der Produkte ist Nutzern zu umständlich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Weiterentwicklung der manuellen Eingabe (Barcode &amp; Kassenzettelscan denkbar), Verknüpfung mit Payback entwickeln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Die manuelle Eingabe des gesamten Einkaufs Produkt nach Produkt ist den Nutzern wahrscheinlich schnell zu umständlich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Das Risiko ist durch die erhöhte Wahrscheinlichkeit des Eintritts dennoch als hoch einzustufen.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Fridge✗-Ray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C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fridge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Keep food refrigerated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5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Fun</a:t>
            </a:r>
            <a:endParaRPr/>
          </a:p>
        </p:txBody>
      </p:sp>
      <p:pic>
        <p:nvPicPr>
          <p:cNvPr id="152" name="Google Shape;152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Fridge✗-Ray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Our vision is to create an application which delivers an full and completely managed fridge as a service to our users and customers with the benefits of ecological and healthcare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 rot="330" flipH="1">
            <a:off x="1392645" y="182579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Produktvision</a:t>
            </a:r>
            <a:endParaRPr sz="1600" b="1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Metriken</a:t>
            </a:r>
            <a:endParaRPr sz="1600" b="1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3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Qualitätsmatrix</a:t>
            </a:r>
            <a:endParaRPr sz="1600" b="1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Risikoanalyse</a:t>
            </a: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Board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48" y="1298249"/>
            <a:ext cx="3820493" cy="254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</a:t>
            </a:r>
            <a:r>
              <a:rPr lang="en" sz="3900"/>
              <a:t>RD</a:t>
            </a:r>
            <a:endParaRPr sz="39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Zielgruppe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Kühlschrank-</a:t>
            </a:r>
            <a:br>
              <a:rPr lang="en"/>
            </a:br>
            <a:r>
              <a:rPr lang="en"/>
              <a:t>gemeinschaften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Einzelhaushalte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bewusste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Device Hersteller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Einzelhandel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0691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Bedürfnisse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Kein Müll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Voller Kühlschrank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Frische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Überblick über Ernährung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Selbstständige Füllung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Rezept-</a:t>
            </a:r>
            <a:br>
              <a:rPr lang="en"/>
            </a:br>
            <a:r>
              <a:rPr lang="en"/>
              <a:t>empfehlungen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5858250" y="1228675"/>
            <a:ext cx="27891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Produkt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Direkt-</a:t>
            </a:r>
            <a:br>
              <a:rPr lang="en"/>
            </a:br>
            <a:r>
              <a:rPr lang="en"/>
              <a:t>bestellung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Einräum-</a:t>
            </a:r>
            <a:br>
              <a:rPr lang="en"/>
            </a:br>
            <a:r>
              <a:rPr lang="en"/>
              <a:t>Empfehlungen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Inventarführung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5858250" y="12286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Geschäftsziele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Einfaches </a:t>
            </a:r>
            <a:br>
              <a:rPr lang="en"/>
            </a:br>
            <a:r>
              <a:rPr lang="en"/>
              <a:t>Kühlschrank-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Müllreduktion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Verbesserung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Kooperation mit</a:t>
            </a:r>
            <a:br>
              <a:rPr lang="en"/>
            </a:br>
            <a:r>
              <a:rPr lang="en"/>
              <a:t>Smart Device Herstellern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3247675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Konkurrenz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Vorratskammer 4.0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HNGRY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Speisekammer - Prepper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Food Manager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Milk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4294967295"/>
          </p:nvPr>
        </p:nvSpPr>
        <p:spPr>
          <a:xfrm>
            <a:off x="61836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Umsatz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Appverkauf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Bestellungen über die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 von Lebensmitteln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Massen-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067013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On-screen Show (16:9)</PresentationFormat>
  <Paragraphs>242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Source Code Pro</vt:lpstr>
      <vt:lpstr>Arial</vt:lpstr>
      <vt:lpstr>Calibri</vt:lpstr>
      <vt:lpstr>Amatic SC</vt:lpstr>
      <vt:lpstr>Roboto</vt:lpstr>
      <vt:lpstr>Beach Day</vt:lpstr>
      <vt:lpstr>Fridge✗-ray</vt:lpstr>
      <vt:lpstr>Normal Fridge</vt:lpstr>
      <vt:lpstr>Vision - normal fridge</vt:lpstr>
      <vt:lpstr>Fridge✗-Ray</vt:lpstr>
      <vt:lpstr>Vision - Fridge✗-Ray</vt:lpstr>
      <vt:lpstr>Agenda</vt:lpstr>
      <vt:lpstr>Product Vision Board</vt:lpstr>
      <vt:lpstr>Product Vision boaRD</vt:lpstr>
      <vt:lpstr>Product Vision boaRD II </vt:lpstr>
      <vt:lpstr>Product Vision boaRD III </vt:lpstr>
      <vt:lpstr>Metriken</vt:lpstr>
      <vt:lpstr>Business</vt:lpstr>
      <vt:lpstr>Preis - Metriken</vt:lpstr>
      <vt:lpstr>Fitness - Funktionen</vt:lpstr>
      <vt:lpstr>Nutzungs - Metriken</vt:lpstr>
      <vt:lpstr>Operational - Metriken</vt:lpstr>
      <vt:lpstr>Qualität</vt:lpstr>
      <vt:lpstr>QualitätsmatriX</vt:lpstr>
      <vt:lpstr>QualitätsmatriX</vt:lpstr>
      <vt:lpstr>Risikoanalyse</vt:lpstr>
      <vt:lpstr>PowerPoint Presentation</vt:lpstr>
      <vt:lpstr>PowerPoint Presentation</vt:lpstr>
      <vt:lpstr>PowerPoint Presentation</vt:lpstr>
      <vt:lpstr>Danke</vt:lpstr>
      <vt:lpstr>100% Cool.  Built for fun in sunny  California. - Fridge✗-Ray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Fridge✗-ray</dc:title>
  <cp:lastModifiedBy>Herold, Philip (DualStudy)</cp:lastModifiedBy>
  <cp:revision>2</cp:revision>
  <dcterms:modified xsi:type="dcterms:W3CDTF">2020-12-10T13:53:07Z</dcterms:modified>
</cp:coreProperties>
</file>