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Source Code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15FD05-231F-46FB-B173-DE321FEDDA7C}">
  <a:tblStyle styleId="{6B15FD05-231F-46FB-B173-DE321FEDD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2fc8c80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2fc8c80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 Links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Security höher wegen IOT und Datenrisiko bei Verlust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2fc8c8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2fc8c80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2fc8c80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2fc8c80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2fc8c8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2fc8c8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2fc8c80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2fc8c80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2fc8c80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22fc8c80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2fc8c80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2fc8c80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2fc8c80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2fc8c80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2fc8c80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2fc8c80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2fc8c8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2fc8c8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2fc8c80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22fc8c80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2fc8c8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22fc8c8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2fc8c8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2fc8c8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f048e2bb6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f048e2bb6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85dc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85dc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048e2bb6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048e2bb6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2fc8c8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2fc8c8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048e2bb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048e2bb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2fc8c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2fc8c8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2fc8c80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2fc8c80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7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61" name="Google Shape;61;p14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10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 Data Leak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5225250" y="296975"/>
          <a:ext cx="3484850" cy="4058793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10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Kriterium (Priorität DESC)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Um eine möglichst große Kundengruppe anzusprechen sollte die App auf allen gängigen Plattformen laufen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Alle mit der App verbunden Bedürfnisse und Anforderungen sollten erfüllt werden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 die Dauer pro Nutzung relativ gering ausfällt sollte sie schnell und intuitiv benutzbar sein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 werden keine überkritischen Daten wie Bankdaten gespeichert, jedoch Verbindungsdaten zu Smart Geräten sowie Inventardaten die Aufschluss über Lebensrhythmus und Gesundheit geben könnten.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wird wahrscheinlich "immer mal wieder, zwischendurch" benutzt, daher sollte es nicht nötig sein sich andere Programme sorgen machen zu müssen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sollte ohne große Ausfälle laufen, kleinere Probleme stellen aber kein großes Problem da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unserem Produkt ist keine Individualisierung für einen einzelnen Kunden vorgesehen. Maintainability sollte daher lediglich in Hinblick auf zukünftige Updates der App gegeben sein.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Performance ist aufgrund der einfachen Anforderungen nicht wichtig, solange sie sich nicht merklich auf die Nutzererfahrung auswirkt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0" y="1370263"/>
            <a:ext cx="4961724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25" y="1789044"/>
            <a:ext cx="3837000" cy="196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body" idx="4294967295"/>
          </p:nvPr>
        </p:nvSpPr>
        <p:spPr>
          <a:xfrm>
            <a:off x="4474124" y="1317150"/>
            <a:ext cx="3563825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/>
              <a:t>Externe Stakeholder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Familien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Businessnutzer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Gesundheitsfanatiker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1106050" y="1317150"/>
            <a:ext cx="3145500" cy="3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/>
              <a:t>Interne Stakeholder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Entwickler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Product Owner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Auftraggeber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69" name="Google Shape;169;p26"/>
          <p:cNvCxnSpPr/>
          <p:nvPr/>
        </p:nvCxnSpPr>
        <p:spPr>
          <a:xfrm flipH="1">
            <a:off x="4411450" y="1220175"/>
            <a:ext cx="18900" cy="36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Stakeholder Analyse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Einfacher Kühlschrank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Einkaufsplanung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Zeitersparnis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Fachliche und technische Randbedingungen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Business Rules</a:t>
            </a:r>
            <a:endParaRPr sz="17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DSGVO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Grundsätze ordnungsgemäßer Inventarführung</a:t>
            </a:r>
            <a:endParaRPr sz="180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Constraints</a:t>
            </a:r>
            <a:endParaRPr sz="18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Swift / Kotlin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Objektorientierte Programmiersprache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Netzwerkanbindung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Hosting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Grundsätzliche Einhaltung der Datenbank Normen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Erfüllung aktueller Sicherheitsnormen wie z.B. Kodierung von Passwörtern im AES256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soll eine API bereitstellen um die Funktionalitäten des Services als Infrastructure as a Code (IaaC) ausführen zu können</a:t>
            </a:r>
            <a:endParaRPr sz="24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sollte nicht abstürzen (zumindest nicht in den Hauptgeschäftszeiten)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 Laden von grafischen Inhalten in weniger als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Auflistung der Kühlschrankinhalte in unter 5s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 Requirements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Zahlungsdienste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und Apple Authentifikation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Schnittstelle zu: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Bereits bestehenden Smart Fridges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Einzelhandel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Rezepten (z.B. Chefkoch API)</a:t>
            </a:r>
            <a:endParaRPr sz="1800"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Classes/Personas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Mögliche Unterkategorie: Non Smartfridge User</a:t>
            </a:r>
            <a:endParaRPr sz="240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228675"/>
            <a:ext cx="6838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Planung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68" y="1646425"/>
            <a:ext cx="3329600" cy="20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89" name="Google Shape;8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1093850"/>
            <a:ext cx="876547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3065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19" y="1457250"/>
            <a:ext cx="4417675" cy="2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22</a:t>
            </a:fld>
            <a:endParaRPr sz="800"/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0" y="0"/>
          <a:ext cx="9144000" cy="5102700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4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2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1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Release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Journey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Item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Christian</a:t>
                      </a:r>
                      <a:endParaRPr sz="8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Philip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Nicklas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Michael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Christoph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Einigung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Begründung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read list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read Operation auf die Datenbank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if given recipe is cookable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2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Einfacher Datenbank-Abgleich mit der Chefkoch API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Get Inventory from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5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Dank Smart Fridge APIs kein Problem (mögliche Schwierigkeiten mit der Dokumentation der APIs)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 all missing items to 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Einfache Abfrage basierend auf erhobenen Daten aus Smart Fridge oder API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Connect to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Nutzung von Smart Fridge API, evtl mangelhafte Doku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manage products in Fridgeventar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Datenbank, manuelle Mengenangaben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Edit 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5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Evtl Usability issue sonst einfach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Nicht nur Login auch Benutzerverwaltung notwendig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fix wrong scanned items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Datenbank, zusätzliche Kommunikation mit Smart Fridge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Recommend insertion practices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Anpassung an Kühlschrank, Daten liegen vor und müssen lediglich gematcht werden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for expired best-befores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manchen Produkten kann das Mindesthaltbarkeitsdatum nicht über Barcode (nicht aufgedruckt), daher Schätzung schwierig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browse recommended recipes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 dank Chefkoch API (https://github.com/VinzSpring/Chefkoch-API)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set weekly preferences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select always required products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share list with co user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13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Synchronisationsprobleme: Entspricht auch dem Problem der Nutzerverwaltung und Verbindung; Listen Darstellung aber einfach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change delivery settings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55</a:t>
                      </a:r>
                      <a:endParaRPr sz="8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Synchronisation mit Supermärkten (API Anbindung); Führt außerdem Bestellung letztlich durch</a:t>
                      </a:r>
                      <a:endParaRPr sz="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Fridge✗-Ray</a:t>
            </a:r>
            <a:endParaRPr sz="800"/>
          </a:p>
        </p:txBody>
      </p:sp>
      <p:sp>
        <p:nvSpPr>
          <p:cNvPr id="256" name="Google Shape;25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C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fridge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Keep food refrigerated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5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Fun</a:t>
            </a:r>
            <a:endParaRPr/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Fridge✗-Ray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Our vision is to create an application which delivers an full and completely managed fridge as a service to our users and customers with the benefits of ecological and healthcare reliability.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Genaue Funktionalität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Hauptfunktionen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Inventarliste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Rezeptempfehlungen basierend auf Inventar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Anbindung an Smart Fridges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Einkaufsliste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Einkäufe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Nebenfunktionen</a:t>
            </a:r>
            <a:endParaRPr sz="18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Bestands- und Haltbarkeitsprüfung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Warnungen bei Überschreitung des Mindesthaltbarkeitsdatums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Direktbestellung für ausgewählte Produkte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Einräumempfehlungen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Nutzungsstatistiken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 rot="330" flipH="1">
            <a:off x="1392645" y="182579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Änderungen nach Iteration 1</a:t>
            </a:r>
            <a:endParaRPr sz="1600" b="1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Requirements Engineering</a:t>
            </a:r>
            <a:endParaRPr sz="1600" b="1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3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Release Planung</a:t>
            </a:r>
            <a:endParaRPr sz="1600" b="1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Aufwandsschätzung</a:t>
            </a:r>
            <a:endParaRPr sz="1600" b="1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Änderungen nach Iteration 1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Anpassung Zielgruppen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Haushalte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 Gemeinschaften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Kunden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Ernährungsbewusste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On-screen Show (16:9)</PresentationFormat>
  <Paragraphs>299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Source Code Pro</vt:lpstr>
      <vt:lpstr>Arial</vt:lpstr>
      <vt:lpstr>Calibri</vt:lpstr>
      <vt:lpstr>Amatic SC</vt:lpstr>
      <vt:lpstr>Roboto</vt:lpstr>
      <vt:lpstr>Beach Day</vt:lpstr>
      <vt:lpstr>Fridge✗-ray</vt:lpstr>
      <vt:lpstr>Normal Fridge</vt:lpstr>
      <vt:lpstr>Vision - normal fridge</vt:lpstr>
      <vt:lpstr>Fridge✗-Ray</vt:lpstr>
      <vt:lpstr>Vision - Fridge✗-Ray</vt:lpstr>
      <vt:lpstr>Genaue Funktionalität</vt:lpstr>
      <vt:lpstr>Agenda</vt:lpstr>
      <vt:lpstr>Änderungen nach Iteration 1</vt:lpstr>
      <vt:lpstr>Anpassung Zielgruppen</vt:lpstr>
      <vt:lpstr>Risiko Data Leak</vt:lpstr>
      <vt:lpstr>Requirements Engineering</vt:lpstr>
      <vt:lpstr>Stakeholder Analyse </vt:lpstr>
      <vt:lpstr>Business Requirements</vt:lpstr>
      <vt:lpstr>Fachliche und technische Randbedingungen</vt:lpstr>
      <vt:lpstr>Functional Requirements</vt:lpstr>
      <vt:lpstr>Non-Functional Requirements</vt:lpstr>
      <vt:lpstr>External Interface Requirements</vt:lpstr>
      <vt:lpstr>User Classes/Personas</vt:lpstr>
      <vt:lpstr>Release Planung</vt:lpstr>
      <vt:lpstr>User Story Map</vt:lpstr>
      <vt:lpstr>Aufwandsschätzung</vt:lpstr>
      <vt:lpstr>PowerPoint Presentation</vt:lpstr>
      <vt:lpstr>Danke</vt:lpstr>
      <vt:lpstr>100% Cool.  Built for fun in sunny  California. - Fridge✗-Ray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Fridge✗-ray</dc:title>
  <cp:lastModifiedBy>Herold, Philip (DualStudy)</cp:lastModifiedBy>
  <cp:revision>2</cp:revision>
  <dcterms:modified xsi:type="dcterms:W3CDTF">2020-12-21T13:05:17Z</dcterms:modified>
</cp:coreProperties>
</file>