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7" r:id="rId8"/>
    <p:sldId id="262" r:id="rId9"/>
    <p:sldId id="263" r:id="rId10"/>
    <p:sldId id="265" r:id="rId11"/>
    <p:sldId id="26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B680D6-5076-4A73-B4E0-AF1A0964B29D}" v="5" dt="2018-12-03T23:53:32.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cyp1995@126.com" userId="42064c8038c53501" providerId="LiveId" clId="{8BB680D6-5076-4A73-B4E0-AF1A0964B29D}"/>
    <pc:docChg chg="undo custSel modSld">
      <pc:chgData name="mrcyp1995@126.com" userId="42064c8038c53501" providerId="LiveId" clId="{8BB680D6-5076-4A73-B4E0-AF1A0964B29D}" dt="2018-12-03T23:53:39.200" v="57" actId="5793"/>
      <pc:docMkLst>
        <pc:docMk/>
      </pc:docMkLst>
      <pc:sldChg chg="modSp">
        <pc:chgData name="mrcyp1995@126.com" userId="42064c8038c53501" providerId="LiveId" clId="{8BB680D6-5076-4A73-B4E0-AF1A0964B29D}" dt="2018-12-02T22:47:45.717" v="6" actId="5793"/>
        <pc:sldMkLst>
          <pc:docMk/>
          <pc:sldMk cId="2946618789" sldId="256"/>
        </pc:sldMkLst>
        <pc:spChg chg="mod">
          <ac:chgData name="mrcyp1995@126.com" userId="42064c8038c53501" providerId="LiveId" clId="{8BB680D6-5076-4A73-B4E0-AF1A0964B29D}" dt="2018-12-02T22:47:45.717" v="6" actId="5793"/>
          <ac:spMkLst>
            <pc:docMk/>
            <pc:sldMk cId="2946618789" sldId="256"/>
            <ac:spMk id="3" creationId="{4788A5CD-DC47-4937-B84A-F14D1384CED9}"/>
          </ac:spMkLst>
        </pc:spChg>
      </pc:sldChg>
      <pc:sldChg chg="addSp delSp modSp">
        <pc:chgData name="mrcyp1995@126.com" userId="42064c8038c53501" providerId="LiveId" clId="{8BB680D6-5076-4A73-B4E0-AF1A0964B29D}" dt="2018-12-03T23:52:47.396" v="17" actId="14100"/>
        <pc:sldMkLst>
          <pc:docMk/>
          <pc:sldMk cId="2093684968" sldId="260"/>
        </pc:sldMkLst>
        <pc:spChg chg="add del">
          <ac:chgData name="mrcyp1995@126.com" userId="42064c8038c53501" providerId="LiveId" clId="{8BB680D6-5076-4A73-B4E0-AF1A0964B29D}" dt="2018-12-03T23:51:57.840" v="9"/>
          <ac:spMkLst>
            <pc:docMk/>
            <pc:sldMk cId="2093684968" sldId="260"/>
            <ac:spMk id="3" creationId="{F7892E11-5B18-422F-B146-C98C6AB19120}"/>
          </ac:spMkLst>
        </pc:spChg>
        <pc:picChg chg="add mod">
          <ac:chgData name="mrcyp1995@126.com" userId="42064c8038c53501" providerId="LiveId" clId="{8BB680D6-5076-4A73-B4E0-AF1A0964B29D}" dt="2018-12-03T23:52:47.396" v="17" actId="14100"/>
          <ac:picMkLst>
            <pc:docMk/>
            <pc:sldMk cId="2093684968" sldId="260"/>
            <ac:picMk id="6" creationId="{97538156-B25B-444E-8AC0-D54481000452}"/>
          </ac:picMkLst>
        </pc:picChg>
        <pc:picChg chg="del">
          <ac:chgData name="mrcyp1995@126.com" userId="42064c8038c53501" providerId="LiveId" clId="{8BB680D6-5076-4A73-B4E0-AF1A0964B29D}" dt="2018-12-03T23:51:55.099" v="7" actId="478"/>
          <ac:picMkLst>
            <pc:docMk/>
            <pc:sldMk cId="2093684968" sldId="260"/>
            <ac:picMk id="57" creationId="{2ED342E3-4A3D-4371-856D-F5264AD7D1D3}"/>
          </ac:picMkLst>
        </pc:picChg>
      </pc:sldChg>
      <pc:sldChg chg="modSp">
        <pc:chgData name="mrcyp1995@126.com" userId="42064c8038c53501" providerId="LiveId" clId="{8BB680D6-5076-4A73-B4E0-AF1A0964B29D}" dt="2018-12-03T23:53:20.834" v="41" actId="5793"/>
        <pc:sldMkLst>
          <pc:docMk/>
          <pc:sldMk cId="2720350723" sldId="261"/>
        </pc:sldMkLst>
        <pc:spChg chg="mod">
          <ac:chgData name="mrcyp1995@126.com" userId="42064c8038c53501" providerId="LiveId" clId="{8BB680D6-5076-4A73-B4E0-AF1A0964B29D}" dt="2018-12-03T23:53:20.834" v="41" actId="5793"/>
          <ac:spMkLst>
            <pc:docMk/>
            <pc:sldMk cId="2720350723" sldId="261"/>
            <ac:spMk id="3" creationId="{36B66ED2-5786-4121-8C73-1DD74C6AF61E}"/>
          </ac:spMkLst>
        </pc:spChg>
      </pc:sldChg>
      <pc:sldChg chg="modSp">
        <pc:chgData name="mrcyp1995@126.com" userId="42064c8038c53501" providerId="LiveId" clId="{8BB680D6-5076-4A73-B4E0-AF1A0964B29D}" dt="2018-12-03T23:53:39.200" v="57" actId="5793"/>
        <pc:sldMkLst>
          <pc:docMk/>
          <pc:sldMk cId="2505783744" sldId="267"/>
        </pc:sldMkLst>
        <pc:spChg chg="mod">
          <ac:chgData name="mrcyp1995@126.com" userId="42064c8038c53501" providerId="LiveId" clId="{8BB680D6-5076-4A73-B4E0-AF1A0964B29D}" dt="2018-12-03T23:53:39.200" v="57" actId="5793"/>
          <ac:spMkLst>
            <pc:docMk/>
            <pc:sldMk cId="2505783744" sldId="267"/>
            <ac:spMk id="3" creationId="{36B66ED2-5786-4121-8C73-1DD74C6AF61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E3FAF-12CF-4D32-A35D-BA0F0354F589}"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2A97B92C-81E0-4C8F-B545-42BD3B2C3F7B}">
      <dgm:prSet/>
      <dgm:spPr/>
      <dgm:t>
        <a:bodyPr/>
        <a:lstStyle/>
        <a:p>
          <a:r>
            <a:rPr lang="en-US"/>
            <a:t>Users: Customers using Yelp to check reviews, stars,  other users’ information.</a:t>
          </a:r>
        </a:p>
      </dgm:t>
    </dgm:pt>
    <dgm:pt modelId="{8F1E87D6-20BC-4FDA-A9E1-82BB296EEFEB}" type="parTrans" cxnId="{4773689E-A7D6-48ED-9A49-F07D47FD86E5}">
      <dgm:prSet/>
      <dgm:spPr/>
      <dgm:t>
        <a:bodyPr/>
        <a:lstStyle/>
        <a:p>
          <a:endParaRPr lang="en-US"/>
        </a:p>
      </dgm:t>
    </dgm:pt>
    <dgm:pt modelId="{DEBD2208-0231-4B8B-8AB0-180868DB6937}" type="sibTrans" cxnId="{4773689E-A7D6-48ED-9A49-F07D47FD86E5}">
      <dgm:prSet/>
      <dgm:spPr/>
      <dgm:t>
        <a:bodyPr/>
        <a:lstStyle/>
        <a:p>
          <a:endParaRPr lang="en-US"/>
        </a:p>
      </dgm:t>
    </dgm:pt>
    <dgm:pt modelId="{32DAF9DE-C7C5-49C2-87D8-E6152A970044}">
      <dgm:prSet/>
      <dgm:spPr/>
      <dgm:t>
        <a:bodyPr/>
        <a:lstStyle/>
        <a:p>
          <a:r>
            <a:rPr lang="en-US"/>
            <a:t>Data Source: Data from Yelp dataset including Business(Restaurant), reviews, tips, coupons, open hours, user information.</a:t>
          </a:r>
        </a:p>
      </dgm:t>
    </dgm:pt>
    <dgm:pt modelId="{C18957D0-68AF-49E0-9703-624C3D665CC1}" type="parTrans" cxnId="{5C1FAF72-4B7B-49CE-8D81-C4218041AAF0}">
      <dgm:prSet/>
      <dgm:spPr/>
      <dgm:t>
        <a:bodyPr/>
        <a:lstStyle/>
        <a:p>
          <a:endParaRPr lang="en-US"/>
        </a:p>
      </dgm:t>
    </dgm:pt>
    <dgm:pt modelId="{BC672EA7-DC95-41EE-9B32-BE918702F09F}" type="sibTrans" cxnId="{5C1FAF72-4B7B-49CE-8D81-C4218041AAF0}">
      <dgm:prSet/>
      <dgm:spPr/>
      <dgm:t>
        <a:bodyPr/>
        <a:lstStyle/>
        <a:p>
          <a:endParaRPr lang="en-US"/>
        </a:p>
      </dgm:t>
    </dgm:pt>
    <dgm:pt modelId="{9BBE4535-2307-D246-BAD0-94ACB724F356}" type="pres">
      <dgm:prSet presAssocID="{47BE3FAF-12CF-4D32-A35D-BA0F0354F589}" presName="hierChild1" presStyleCnt="0">
        <dgm:presLayoutVars>
          <dgm:chPref val="1"/>
          <dgm:dir/>
          <dgm:animOne val="branch"/>
          <dgm:animLvl val="lvl"/>
          <dgm:resizeHandles/>
        </dgm:presLayoutVars>
      </dgm:prSet>
      <dgm:spPr/>
    </dgm:pt>
    <dgm:pt modelId="{886E38EC-6629-114A-8F3B-480EC8BAED4C}" type="pres">
      <dgm:prSet presAssocID="{2A97B92C-81E0-4C8F-B545-42BD3B2C3F7B}" presName="hierRoot1" presStyleCnt="0"/>
      <dgm:spPr/>
    </dgm:pt>
    <dgm:pt modelId="{FC9536AC-6815-DD49-9725-A1C8F3590161}" type="pres">
      <dgm:prSet presAssocID="{2A97B92C-81E0-4C8F-B545-42BD3B2C3F7B}" presName="composite" presStyleCnt="0"/>
      <dgm:spPr/>
    </dgm:pt>
    <dgm:pt modelId="{CAD94F00-1B76-6447-A350-FA23F0CE667D}" type="pres">
      <dgm:prSet presAssocID="{2A97B92C-81E0-4C8F-B545-42BD3B2C3F7B}" presName="background" presStyleLbl="node0" presStyleIdx="0" presStyleCnt="2"/>
      <dgm:spPr/>
    </dgm:pt>
    <dgm:pt modelId="{DB3577FD-EF90-C44C-BFC3-B9D7F1BCEDA0}" type="pres">
      <dgm:prSet presAssocID="{2A97B92C-81E0-4C8F-B545-42BD3B2C3F7B}" presName="text" presStyleLbl="fgAcc0" presStyleIdx="0" presStyleCnt="2">
        <dgm:presLayoutVars>
          <dgm:chPref val="3"/>
        </dgm:presLayoutVars>
      </dgm:prSet>
      <dgm:spPr/>
    </dgm:pt>
    <dgm:pt modelId="{B386A626-4BFC-AE45-8BC8-FCD71764A3BF}" type="pres">
      <dgm:prSet presAssocID="{2A97B92C-81E0-4C8F-B545-42BD3B2C3F7B}" presName="hierChild2" presStyleCnt="0"/>
      <dgm:spPr/>
    </dgm:pt>
    <dgm:pt modelId="{6776D035-AD8D-4A4D-8A7E-31EB7D98274F}" type="pres">
      <dgm:prSet presAssocID="{32DAF9DE-C7C5-49C2-87D8-E6152A970044}" presName="hierRoot1" presStyleCnt="0"/>
      <dgm:spPr/>
    </dgm:pt>
    <dgm:pt modelId="{46BDF295-3587-BB4A-AD28-05EF84605A73}" type="pres">
      <dgm:prSet presAssocID="{32DAF9DE-C7C5-49C2-87D8-E6152A970044}" presName="composite" presStyleCnt="0"/>
      <dgm:spPr/>
    </dgm:pt>
    <dgm:pt modelId="{45633B6A-B084-174B-9BC4-429B4EE1678C}" type="pres">
      <dgm:prSet presAssocID="{32DAF9DE-C7C5-49C2-87D8-E6152A970044}" presName="background" presStyleLbl="node0" presStyleIdx="1" presStyleCnt="2"/>
      <dgm:spPr/>
    </dgm:pt>
    <dgm:pt modelId="{4096BD3C-EB95-DA44-8A6B-3E74EC3F9471}" type="pres">
      <dgm:prSet presAssocID="{32DAF9DE-C7C5-49C2-87D8-E6152A970044}" presName="text" presStyleLbl="fgAcc0" presStyleIdx="1" presStyleCnt="2">
        <dgm:presLayoutVars>
          <dgm:chPref val="3"/>
        </dgm:presLayoutVars>
      </dgm:prSet>
      <dgm:spPr/>
    </dgm:pt>
    <dgm:pt modelId="{CA19DFA9-E3C6-3844-9169-201BD4D7FD8B}" type="pres">
      <dgm:prSet presAssocID="{32DAF9DE-C7C5-49C2-87D8-E6152A970044}" presName="hierChild2" presStyleCnt="0"/>
      <dgm:spPr/>
    </dgm:pt>
  </dgm:ptLst>
  <dgm:cxnLst>
    <dgm:cxn modelId="{5C1FAF72-4B7B-49CE-8D81-C4218041AAF0}" srcId="{47BE3FAF-12CF-4D32-A35D-BA0F0354F589}" destId="{32DAF9DE-C7C5-49C2-87D8-E6152A970044}" srcOrd="1" destOrd="0" parTransId="{C18957D0-68AF-49E0-9703-624C3D665CC1}" sibTransId="{BC672EA7-DC95-41EE-9B32-BE918702F09F}"/>
    <dgm:cxn modelId="{4773689E-A7D6-48ED-9A49-F07D47FD86E5}" srcId="{47BE3FAF-12CF-4D32-A35D-BA0F0354F589}" destId="{2A97B92C-81E0-4C8F-B545-42BD3B2C3F7B}" srcOrd="0" destOrd="0" parTransId="{8F1E87D6-20BC-4FDA-A9E1-82BB296EEFEB}" sibTransId="{DEBD2208-0231-4B8B-8AB0-180868DB6937}"/>
    <dgm:cxn modelId="{A158A8B3-ADF6-E947-9E78-B37CC7836A2A}" type="presOf" srcId="{47BE3FAF-12CF-4D32-A35D-BA0F0354F589}" destId="{9BBE4535-2307-D246-BAD0-94ACB724F356}" srcOrd="0" destOrd="0" presId="urn:microsoft.com/office/officeart/2005/8/layout/hierarchy1"/>
    <dgm:cxn modelId="{90A22ED5-7C34-5E49-ABB1-3C0C9FE1FAF3}" type="presOf" srcId="{2A97B92C-81E0-4C8F-B545-42BD3B2C3F7B}" destId="{DB3577FD-EF90-C44C-BFC3-B9D7F1BCEDA0}" srcOrd="0" destOrd="0" presId="urn:microsoft.com/office/officeart/2005/8/layout/hierarchy1"/>
    <dgm:cxn modelId="{17B788EE-2A90-734D-98D1-B8E99B0EEAC2}" type="presOf" srcId="{32DAF9DE-C7C5-49C2-87D8-E6152A970044}" destId="{4096BD3C-EB95-DA44-8A6B-3E74EC3F9471}" srcOrd="0" destOrd="0" presId="urn:microsoft.com/office/officeart/2005/8/layout/hierarchy1"/>
    <dgm:cxn modelId="{09E7FB9D-1512-E246-8CDC-A3D217150E97}" type="presParOf" srcId="{9BBE4535-2307-D246-BAD0-94ACB724F356}" destId="{886E38EC-6629-114A-8F3B-480EC8BAED4C}" srcOrd="0" destOrd="0" presId="urn:microsoft.com/office/officeart/2005/8/layout/hierarchy1"/>
    <dgm:cxn modelId="{6AF66294-95E7-D048-8BAF-9D79F6693412}" type="presParOf" srcId="{886E38EC-6629-114A-8F3B-480EC8BAED4C}" destId="{FC9536AC-6815-DD49-9725-A1C8F3590161}" srcOrd="0" destOrd="0" presId="urn:microsoft.com/office/officeart/2005/8/layout/hierarchy1"/>
    <dgm:cxn modelId="{B57F9636-F65F-7B41-ACA7-E3A39A97C09A}" type="presParOf" srcId="{FC9536AC-6815-DD49-9725-A1C8F3590161}" destId="{CAD94F00-1B76-6447-A350-FA23F0CE667D}" srcOrd="0" destOrd="0" presId="urn:microsoft.com/office/officeart/2005/8/layout/hierarchy1"/>
    <dgm:cxn modelId="{DD1D944D-6DA5-8847-93CB-201612D3AF8D}" type="presParOf" srcId="{FC9536AC-6815-DD49-9725-A1C8F3590161}" destId="{DB3577FD-EF90-C44C-BFC3-B9D7F1BCEDA0}" srcOrd="1" destOrd="0" presId="urn:microsoft.com/office/officeart/2005/8/layout/hierarchy1"/>
    <dgm:cxn modelId="{7D712ADD-6BB7-E74E-B056-B87040845B85}" type="presParOf" srcId="{886E38EC-6629-114A-8F3B-480EC8BAED4C}" destId="{B386A626-4BFC-AE45-8BC8-FCD71764A3BF}" srcOrd="1" destOrd="0" presId="urn:microsoft.com/office/officeart/2005/8/layout/hierarchy1"/>
    <dgm:cxn modelId="{A0C92EA5-F1C5-754D-8AA8-3FDDDB3A8CD1}" type="presParOf" srcId="{9BBE4535-2307-D246-BAD0-94ACB724F356}" destId="{6776D035-AD8D-4A4D-8A7E-31EB7D98274F}" srcOrd="1" destOrd="0" presId="urn:microsoft.com/office/officeart/2005/8/layout/hierarchy1"/>
    <dgm:cxn modelId="{488FBCF5-2BE5-EA4D-AF30-52E05CA75BB5}" type="presParOf" srcId="{6776D035-AD8D-4A4D-8A7E-31EB7D98274F}" destId="{46BDF295-3587-BB4A-AD28-05EF84605A73}" srcOrd="0" destOrd="0" presId="urn:microsoft.com/office/officeart/2005/8/layout/hierarchy1"/>
    <dgm:cxn modelId="{B565300D-00FD-3F4A-A3BB-B3E258CEFAC5}" type="presParOf" srcId="{46BDF295-3587-BB4A-AD28-05EF84605A73}" destId="{45633B6A-B084-174B-9BC4-429B4EE1678C}" srcOrd="0" destOrd="0" presId="urn:microsoft.com/office/officeart/2005/8/layout/hierarchy1"/>
    <dgm:cxn modelId="{2FE73116-640C-8047-8C21-87E7A9B1323E}" type="presParOf" srcId="{46BDF295-3587-BB4A-AD28-05EF84605A73}" destId="{4096BD3C-EB95-DA44-8A6B-3E74EC3F9471}" srcOrd="1" destOrd="0" presId="urn:microsoft.com/office/officeart/2005/8/layout/hierarchy1"/>
    <dgm:cxn modelId="{013283BB-9125-F245-9564-23D1FCD83C61}" type="presParOf" srcId="{6776D035-AD8D-4A4D-8A7E-31EB7D98274F}" destId="{CA19DFA9-E3C6-3844-9169-201BD4D7FD8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947010-1701-4E95-8048-89981D08D47C}" type="doc">
      <dgm:prSet loTypeId="urn:microsoft.com/office/officeart/2005/8/layout/hierarchy1" loCatId="hierarchy" qsTypeId="urn:microsoft.com/office/officeart/2005/8/quickstyle/simple2" qsCatId="simple" csTypeId="urn:microsoft.com/office/officeart/2005/8/colors/colorful1" csCatId="colorful"/>
      <dgm:spPr/>
      <dgm:t>
        <a:bodyPr/>
        <a:lstStyle/>
        <a:p>
          <a:endParaRPr lang="en-US"/>
        </a:p>
      </dgm:t>
    </dgm:pt>
    <dgm:pt modelId="{37EE0C41-599B-481D-8EE3-6FD72F4FDA9B}">
      <dgm:prSet/>
      <dgm:spPr/>
      <dgm:t>
        <a:bodyPr/>
        <a:lstStyle/>
        <a:p>
          <a:r>
            <a:rPr lang="en-US"/>
            <a:t>The system shall list available restaurants around University of Phenix.</a:t>
          </a:r>
        </a:p>
      </dgm:t>
    </dgm:pt>
    <dgm:pt modelId="{F7AED289-BA98-4CDD-9572-D4083AC5C73D}" type="parTrans" cxnId="{56E99F4E-444C-4003-96C4-8CA16F8D2047}">
      <dgm:prSet/>
      <dgm:spPr/>
      <dgm:t>
        <a:bodyPr/>
        <a:lstStyle/>
        <a:p>
          <a:endParaRPr lang="en-US"/>
        </a:p>
      </dgm:t>
    </dgm:pt>
    <dgm:pt modelId="{08ADEF15-C361-4BCC-AE8C-47D7A670BF04}" type="sibTrans" cxnId="{56E99F4E-444C-4003-96C4-8CA16F8D2047}">
      <dgm:prSet/>
      <dgm:spPr/>
      <dgm:t>
        <a:bodyPr/>
        <a:lstStyle/>
        <a:p>
          <a:endParaRPr lang="en-US"/>
        </a:p>
      </dgm:t>
    </dgm:pt>
    <dgm:pt modelId="{535B50DE-E674-4929-BFAB-F93E79BA988C}">
      <dgm:prSet/>
      <dgm:spPr/>
      <dgm:t>
        <a:bodyPr/>
        <a:lstStyle/>
        <a:p>
          <a:r>
            <a:rPr lang="en-US"/>
            <a:t>The system shall precisely filter the result of restaurants based on various requests, e.g. open hours, stars, price, etc. </a:t>
          </a:r>
        </a:p>
      </dgm:t>
    </dgm:pt>
    <dgm:pt modelId="{D7DD177B-44E9-4522-8E2A-D8E78AB63F6A}" type="parTrans" cxnId="{64610BC1-CEAC-403B-A549-158CF07B328D}">
      <dgm:prSet/>
      <dgm:spPr/>
      <dgm:t>
        <a:bodyPr/>
        <a:lstStyle/>
        <a:p>
          <a:endParaRPr lang="en-US"/>
        </a:p>
      </dgm:t>
    </dgm:pt>
    <dgm:pt modelId="{80A6CBF1-3E0E-4FEE-AA01-F148A07F8B57}" type="sibTrans" cxnId="{64610BC1-CEAC-403B-A549-158CF07B328D}">
      <dgm:prSet/>
      <dgm:spPr/>
      <dgm:t>
        <a:bodyPr/>
        <a:lstStyle/>
        <a:p>
          <a:endParaRPr lang="en-US"/>
        </a:p>
      </dgm:t>
    </dgm:pt>
    <dgm:pt modelId="{9CA27AA6-81EF-4DF2-98C3-4F820D4C5F92}">
      <dgm:prSet/>
      <dgm:spPr/>
      <dgm:t>
        <a:bodyPr/>
        <a:lstStyle/>
        <a:p>
          <a:r>
            <a:rPr lang="en-US"/>
            <a:t>The system shall provide reviews and tips from previous customers to give suggestions to new customers.  </a:t>
          </a:r>
        </a:p>
      </dgm:t>
    </dgm:pt>
    <dgm:pt modelId="{B8838F08-34C2-4275-9E7D-D204725B840D}" type="parTrans" cxnId="{08F2D597-F89E-4384-BD4D-170F55A1CEB1}">
      <dgm:prSet/>
      <dgm:spPr/>
      <dgm:t>
        <a:bodyPr/>
        <a:lstStyle/>
        <a:p>
          <a:endParaRPr lang="en-US"/>
        </a:p>
      </dgm:t>
    </dgm:pt>
    <dgm:pt modelId="{0D052100-57D2-41B3-A536-EF781B7DEC35}" type="sibTrans" cxnId="{08F2D597-F89E-4384-BD4D-170F55A1CEB1}">
      <dgm:prSet/>
      <dgm:spPr/>
      <dgm:t>
        <a:bodyPr/>
        <a:lstStyle/>
        <a:p>
          <a:endParaRPr lang="en-US"/>
        </a:p>
      </dgm:t>
    </dgm:pt>
    <dgm:pt modelId="{72949D7B-DE54-415C-8471-51951CCECA41}">
      <dgm:prSet/>
      <dgm:spPr/>
      <dgm:t>
        <a:bodyPr/>
        <a:lstStyle/>
        <a:p>
          <a:r>
            <a:rPr lang="en-US"/>
            <a:t>The system shall allow customers to add, alter and delete reviews and tips.</a:t>
          </a:r>
        </a:p>
      </dgm:t>
    </dgm:pt>
    <dgm:pt modelId="{7694DED9-7011-40BF-A329-7C3E86C18903}" type="parTrans" cxnId="{565D234F-70F0-4B91-9129-85514ED30A21}">
      <dgm:prSet/>
      <dgm:spPr/>
      <dgm:t>
        <a:bodyPr/>
        <a:lstStyle/>
        <a:p>
          <a:endParaRPr lang="en-US"/>
        </a:p>
      </dgm:t>
    </dgm:pt>
    <dgm:pt modelId="{CD51BB0C-1852-4A05-9DE3-5191185B4455}" type="sibTrans" cxnId="{565D234F-70F0-4B91-9129-85514ED30A21}">
      <dgm:prSet/>
      <dgm:spPr/>
      <dgm:t>
        <a:bodyPr/>
        <a:lstStyle/>
        <a:p>
          <a:endParaRPr lang="en-US"/>
        </a:p>
      </dgm:t>
    </dgm:pt>
    <dgm:pt modelId="{6E4C455C-D15B-3344-B81F-0CC6057B8449}" type="pres">
      <dgm:prSet presAssocID="{CA947010-1701-4E95-8048-89981D08D47C}" presName="hierChild1" presStyleCnt="0">
        <dgm:presLayoutVars>
          <dgm:chPref val="1"/>
          <dgm:dir/>
          <dgm:animOne val="branch"/>
          <dgm:animLvl val="lvl"/>
          <dgm:resizeHandles/>
        </dgm:presLayoutVars>
      </dgm:prSet>
      <dgm:spPr/>
    </dgm:pt>
    <dgm:pt modelId="{0F6B7C5B-DC4E-C540-B298-627CEAF28A90}" type="pres">
      <dgm:prSet presAssocID="{37EE0C41-599B-481D-8EE3-6FD72F4FDA9B}" presName="hierRoot1" presStyleCnt="0"/>
      <dgm:spPr/>
    </dgm:pt>
    <dgm:pt modelId="{6239F76E-AD07-C543-8997-AFBDBA983169}" type="pres">
      <dgm:prSet presAssocID="{37EE0C41-599B-481D-8EE3-6FD72F4FDA9B}" presName="composite" presStyleCnt="0"/>
      <dgm:spPr/>
    </dgm:pt>
    <dgm:pt modelId="{42A2419A-0082-CF4D-BCD2-612DEC54402F}" type="pres">
      <dgm:prSet presAssocID="{37EE0C41-599B-481D-8EE3-6FD72F4FDA9B}" presName="background" presStyleLbl="node0" presStyleIdx="0" presStyleCnt="4"/>
      <dgm:spPr/>
    </dgm:pt>
    <dgm:pt modelId="{1D4C0DB6-8420-9E4E-8DAD-5CE34D3D623B}" type="pres">
      <dgm:prSet presAssocID="{37EE0C41-599B-481D-8EE3-6FD72F4FDA9B}" presName="text" presStyleLbl="fgAcc0" presStyleIdx="0" presStyleCnt="4">
        <dgm:presLayoutVars>
          <dgm:chPref val="3"/>
        </dgm:presLayoutVars>
      </dgm:prSet>
      <dgm:spPr/>
    </dgm:pt>
    <dgm:pt modelId="{F7B799BE-CF0B-DD42-8BC9-80CB5A03D504}" type="pres">
      <dgm:prSet presAssocID="{37EE0C41-599B-481D-8EE3-6FD72F4FDA9B}" presName="hierChild2" presStyleCnt="0"/>
      <dgm:spPr/>
    </dgm:pt>
    <dgm:pt modelId="{86BBE237-DC1E-FC46-A17C-90E051EBD1C5}" type="pres">
      <dgm:prSet presAssocID="{535B50DE-E674-4929-BFAB-F93E79BA988C}" presName="hierRoot1" presStyleCnt="0"/>
      <dgm:spPr/>
    </dgm:pt>
    <dgm:pt modelId="{2582D15A-D34E-D14E-B217-21D5CF6E0227}" type="pres">
      <dgm:prSet presAssocID="{535B50DE-E674-4929-BFAB-F93E79BA988C}" presName="composite" presStyleCnt="0"/>
      <dgm:spPr/>
    </dgm:pt>
    <dgm:pt modelId="{E9BBA2B3-63B1-AC48-A85A-3554696AC914}" type="pres">
      <dgm:prSet presAssocID="{535B50DE-E674-4929-BFAB-F93E79BA988C}" presName="background" presStyleLbl="node0" presStyleIdx="1" presStyleCnt="4"/>
      <dgm:spPr/>
    </dgm:pt>
    <dgm:pt modelId="{5C3E2A69-16A1-E744-AE81-234B4E76ACA1}" type="pres">
      <dgm:prSet presAssocID="{535B50DE-E674-4929-BFAB-F93E79BA988C}" presName="text" presStyleLbl="fgAcc0" presStyleIdx="1" presStyleCnt="4">
        <dgm:presLayoutVars>
          <dgm:chPref val="3"/>
        </dgm:presLayoutVars>
      </dgm:prSet>
      <dgm:spPr/>
    </dgm:pt>
    <dgm:pt modelId="{8D7A867E-0EAC-EB4F-A149-712AF4F363AA}" type="pres">
      <dgm:prSet presAssocID="{535B50DE-E674-4929-BFAB-F93E79BA988C}" presName="hierChild2" presStyleCnt="0"/>
      <dgm:spPr/>
    </dgm:pt>
    <dgm:pt modelId="{99B45B54-7AB0-EA4C-ACE6-41869D45525B}" type="pres">
      <dgm:prSet presAssocID="{9CA27AA6-81EF-4DF2-98C3-4F820D4C5F92}" presName="hierRoot1" presStyleCnt="0"/>
      <dgm:spPr/>
    </dgm:pt>
    <dgm:pt modelId="{BB2D6873-F708-9C48-9C0E-A80A9A8CA1C3}" type="pres">
      <dgm:prSet presAssocID="{9CA27AA6-81EF-4DF2-98C3-4F820D4C5F92}" presName="composite" presStyleCnt="0"/>
      <dgm:spPr/>
    </dgm:pt>
    <dgm:pt modelId="{9F591078-118E-9141-87CC-DE127CE47CB4}" type="pres">
      <dgm:prSet presAssocID="{9CA27AA6-81EF-4DF2-98C3-4F820D4C5F92}" presName="background" presStyleLbl="node0" presStyleIdx="2" presStyleCnt="4"/>
      <dgm:spPr/>
    </dgm:pt>
    <dgm:pt modelId="{73E8464B-CAE9-E841-A7F2-208817F66A39}" type="pres">
      <dgm:prSet presAssocID="{9CA27AA6-81EF-4DF2-98C3-4F820D4C5F92}" presName="text" presStyleLbl="fgAcc0" presStyleIdx="2" presStyleCnt="4">
        <dgm:presLayoutVars>
          <dgm:chPref val="3"/>
        </dgm:presLayoutVars>
      </dgm:prSet>
      <dgm:spPr/>
    </dgm:pt>
    <dgm:pt modelId="{09862AD6-F712-6B44-8DF3-087D5D294E4C}" type="pres">
      <dgm:prSet presAssocID="{9CA27AA6-81EF-4DF2-98C3-4F820D4C5F92}" presName="hierChild2" presStyleCnt="0"/>
      <dgm:spPr/>
    </dgm:pt>
    <dgm:pt modelId="{80241CFB-14DF-DD4F-9869-755395C450D2}" type="pres">
      <dgm:prSet presAssocID="{72949D7B-DE54-415C-8471-51951CCECA41}" presName="hierRoot1" presStyleCnt="0"/>
      <dgm:spPr/>
    </dgm:pt>
    <dgm:pt modelId="{BC81B240-0F5A-8546-8D25-53D6116A2B51}" type="pres">
      <dgm:prSet presAssocID="{72949D7B-DE54-415C-8471-51951CCECA41}" presName="composite" presStyleCnt="0"/>
      <dgm:spPr/>
    </dgm:pt>
    <dgm:pt modelId="{A4E806AA-8075-4745-85A8-3D06C38F2C6B}" type="pres">
      <dgm:prSet presAssocID="{72949D7B-DE54-415C-8471-51951CCECA41}" presName="background" presStyleLbl="node0" presStyleIdx="3" presStyleCnt="4"/>
      <dgm:spPr/>
    </dgm:pt>
    <dgm:pt modelId="{B7B2E543-9A66-FE4E-9BBB-88E6D067D5B0}" type="pres">
      <dgm:prSet presAssocID="{72949D7B-DE54-415C-8471-51951CCECA41}" presName="text" presStyleLbl="fgAcc0" presStyleIdx="3" presStyleCnt="4">
        <dgm:presLayoutVars>
          <dgm:chPref val="3"/>
        </dgm:presLayoutVars>
      </dgm:prSet>
      <dgm:spPr/>
    </dgm:pt>
    <dgm:pt modelId="{8A2B0228-236E-7841-AA5C-8BD1E4ED08A7}" type="pres">
      <dgm:prSet presAssocID="{72949D7B-DE54-415C-8471-51951CCECA41}" presName="hierChild2" presStyleCnt="0"/>
      <dgm:spPr/>
    </dgm:pt>
  </dgm:ptLst>
  <dgm:cxnLst>
    <dgm:cxn modelId="{7697070D-5789-0F4A-AD9F-92D297A362F1}" type="presOf" srcId="{CA947010-1701-4E95-8048-89981D08D47C}" destId="{6E4C455C-D15B-3344-B81F-0CC6057B8449}" srcOrd="0" destOrd="0" presId="urn:microsoft.com/office/officeart/2005/8/layout/hierarchy1"/>
    <dgm:cxn modelId="{69979868-EE96-7743-9A1C-80B44E6FF00D}" type="presOf" srcId="{37EE0C41-599B-481D-8EE3-6FD72F4FDA9B}" destId="{1D4C0DB6-8420-9E4E-8DAD-5CE34D3D623B}" srcOrd="0" destOrd="0" presId="urn:microsoft.com/office/officeart/2005/8/layout/hierarchy1"/>
    <dgm:cxn modelId="{C95CB96C-FCA3-9849-93B8-14611FB53585}" type="presOf" srcId="{9CA27AA6-81EF-4DF2-98C3-4F820D4C5F92}" destId="{73E8464B-CAE9-E841-A7F2-208817F66A39}" srcOrd="0" destOrd="0" presId="urn:microsoft.com/office/officeart/2005/8/layout/hierarchy1"/>
    <dgm:cxn modelId="{56E99F4E-444C-4003-96C4-8CA16F8D2047}" srcId="{CA947010-1701-4E95-8048-89981D08D47C}" destId="{37EE0C41-599B-481D-8EE3-6FD72F4FDA9B}" srcOrd="0" destOrd="0" parTransId="{F7AED289-BA98-4CDD-9572-D4083AC5C73D}" sibTransId="{08ADEF15-C361-4BCC-AE8C-47D7A670BF04}"/>
    <dgm:cxn modelId="{565D234F-70F0-4B91-9129-85514ED30A21}" srcId="{CA947010-1701-4E95-8048-89981D08D47C}" destId="{72949D7B-DE54-415C-8471-51951CCECA41}" srcOrd="3" destOrd="0" parTransId="{7694DED9-7011-40BF-A329-7C3E86C18903}" sibTransId="{CD51BB0C-1852-4A05-9DE3-5191185B4455}"/>
    <dgm:cxn modelId="{5F31B979-C578-5B4E-81A3-0C011CC2FF57}" type="presOf" srcId="{72949D7B-DE54-415C-8471-51951CCECA41}" destId="{B7B2E543-9A66-FE4E-9BBB-88E6D067D5B0}" srcOrd="0" destOrd="0" presId="urn:microsoft.com/office/officeart/2005/8/layout/hierarchy1"/>
    <dgm:cxn modelId="{08F2D597-F89E-4384-BD4D-170F55A1CEB1}" srcId="{CA947010-1701-4E95-8048-89981D08D47C}" destId="{9CA27AA6-81EF-4DF2-98C3-4F820D4C5F92}" srcOrd="2" destOrd="0" parTransId="{B8838F08-34C2-4275-9E7D-D204725B840D}" sibTransId="{0D052100-57D2-41B3-A536-EF781B7DEC35}"/>
    <dgm:cxn modelId="{5E0F0AA1-04E3-F243-AA86-E52960F98CD1}" type="presOf" srcId="{535B50DE-E674-4929-BFAB-F93E79BA988C}" destId="{5C3E2A69-16A1-E744-AE81-234B4E76ACA1}" srcOrd="0" destOrd="0" presId="urn:microsoft.com/office/officeart/2005/8/layout/hierarchy1"/>
    <dgm:cxn modelId="{64610BC1-CEAC-403B-A549-158CF07B328D}" srcId="{CA947010-1701-4E95-8048-89981D08D47C}" destId="{535B50DE-E674-4929-BFAB-F93E79BA988C}" srcOrd="1" destOrd="0" parTransId="{D7DD177B-44E9-4522-8E2A-D8E78AB63F6A}" sibTransId="{80A6CBF1-3E0E-4FEE-AA01-F148A07F8B57}"/>
    <dgm:cxn modelId="{DC000098-66DD-064D-8EA9-25A55E9DC2E5}" type="presParOf" srcId="{6E4C455C-D15B-3344-B81F-0CC6057B8449}" destId="{0F6B7C5B-DC4E-C540-B298-627CEAF28A90}" srcOrd="0" destOrd="0" presId="urn:microsoft.com/office/officeart/2005/8/layout/hierarchy1"/>
    <dgm:cxn modelId="{8C72F696-510F-FA48-BD7B-8137A32C28F6}" type="presParOf" srcId="{0F6B7C5B-DC4E-C540-B298-627CEAF28A90}" destId="{6239F76E-AD07-C543-8997-AFBDBA983169}" srcOrd="0" destOrd="0" presId="urn:microsoft.com/office/officeart/2005/8/layout/hierarchy1"/>
    <dgm:cxn modelId="{E4B8477A-1A2A-3F41-B873-2FEE32BBD992}" type="presParOf" srcId="{6239F76E-AD07-C543-8997-AFBDBA983169}" destId="{42A2419A-0082-CF4D-BCD2-612DEC54402F}" srcOrd="0" destOrd="0" presId="urn:microsoft.com/office/officeart/2005/8/layout/hierarchy1"/>
    <dgm:cxn modelId="{1D984196-A16E-954D-94A6-15051C8C369E}" type="presParOf" srcId="{6239F76E-AD07-C543-8997-AFBDBA983169}" destId="{1D4C0DB6-8420-9E4E-8DAD-5CE34D3D623B}" srcOrd="1" destOrd="0" presId="urn:microsoft.com/office/officeart/2005/8/layout/hierarchy1"/>
    <dgm:cxn modelId="{0B749F3E-8F94-AA44-ABB0-C6455A47FDE9}" type="presParOf" srcId="{0F6B7C5B-DC4E-C540-B298-627CEAF28A90}" destId="{F7B799BE-CF0B-DD42-8BC9-80CB5A03D504}" srcOrd="1" destOrd="0" presId="urn:microsoft.com/office/officeart/2005/8/layout/hierarchy1"/>
    <dgm:cxn modelId="{59FEBC20-EC4D-ED4A-8A6C-644C31C3E7B3}" type="presParOf" srcId="{6E4C455C-D15B-3344-B81F-0CC6057B8449}" destId="{86BBE237-DC1E-FC46-A17C-90E051EBD1C5}" srcOrd="1" destOrd="0" presId="urn:microsoft.com/office/officeart/2005/8/layout/hierarchy1"/>
    <dgm:cxn modelId="{BE048553-8971-1E43-A78D-E41A5ABE5F5F}" type="presParOf" srcId="{86BBE237-DC1E-FC46-A17C-90E051EBD1C5}" destId="{2582D15A-D34E-D14E-B217-21D5CF6E0227}" srcOrd="0" destOrd="0" presId="urn:microsoft.com/office/officeart/2005/8/layout/hierarchy1"/>
    <dgm:cxn modelId="{5007D260-3FDD-2247-875B-5C6B6AE85F2D}" type="presParOf" srcId="{2582D15A-D34E-D14E-B217-21D5CF6E0227}" destId="{E9BBA2B3-63B1-AC48-A85A-3554696AC914}" srcOrd="0" destOrd="0" presId="urn:microsoft.com/office/officeart/2005/8/layout/hierarchy1"/>
    <dgm:cxn modelId="{C8683081-8F91-AB4D-87F1-F5E12B7174DB}" type="presParOf" srcId="{2582D15A-D34E-D14E-B217-21D5CF6E0227}" destId="{5C3E2A69-16A1-E744-AE81-234B4E76ACA1}" srcOrd="1" destOrd="0" presId="urn:microsoft.com/office/officeart/2005/8/layout/hierarchy1"/>
    <dgm:cxn modelId="{A7708360-FDB5-FC4D-B316-E13E595C0C53}" type="presParOf" srcId="{86BBE237-DC1E-FC46-A17C-90E051EBD1C5}" destId="{8D7A867E-0EAC-EB4F-A149-712AF4F363AA}" srcOrd="1" destOrd="0" presId="urn:microsoft.com/office/officeart/2005/8/layout/hierarchy1"/>
    <dgm:cxn modelId="{01FB3286-0779-4042-B7D3-A316E866EA97}" type="presParOf" srcId="{6E4C455C-D15B-3344-B81F-0CC6057B8449}" destId="{99B45B54-7AB0-EA4C-ACE6-41869D45525B}" srcOrd="2" destOrd="0" presId="urn:microsoft.com/office/officeart/2005/8/layout/hierarchy1"/>
    <dgm:cxn modelId="{564A4473-C7FC-A94C-BD26-C93689C8F24E}" type="presParOf" srcId="{99B45B54-7AB0-EA4C-ACE6-41869D45525B}" destId="{BB2D6873-F708-9C48-9C0E-A80A9A8CA1C3}" srcOrd="0" destOrd="0" presId="urn:microsoft.com/office/officeart/2005/8/layout/hierarchy1"/>
    <dgm:cxn modelId="{E0B93677-9536-E841-80E0-CC2CFC3988F7}" type="presParOf" srcId="{BB2D6873-F708-9C48-9C0E-A80A9A8CA1C3}" destId="{9F591078-118E-9141-87CC-DE127CE47CB4}" srcOrd="0" destOrd="0" presId="urn:microsoft.com/office/officeart/2005/8/layout/hierarchy1"/>
    <dgm:cxn modelId="{ED89F727-0CBA-3A4F-9D8A-51D8E7BA7BA0}" type="presParOf" srcId="{BB2D6873-F708-9C48-9C0E-A80A9A8CA1C3}" destId="{73E8464B-CAE9-E841-A7F2-208817F66A39}" srcOrd="1" destOrd="0" presId="urn:microsoft.com/office/officeart/2005/8/layout/hierarchy1"/>
    <dgm:cxn modelId="{C8833DB9-5F86-9444-AE77-4B8AD5BEEBD3}" type="presParOf" srcId="{99B45B54-7AB0-EA4C-ACE6-41869D45525B}" destId="{09862AD6-F712-6B44-8DF3-087D5D294E4C}" srcOrd="1" destOrd="0" presId="urn:microsoft.com/office/officeart/2005/8/layout/hierarchy1"/>
    <dgm:cxn modelId="{65A8D847-8031-7B4C-89C3-91CEA4E123E6}" type="presParOf" srcId="{6E4C455C-D15B-3344-B81F-0CC6057B8449}" destId="{80241CFB-14DF-DD4F-9869-755395C450D2}" srcOrd="3" destOrd="0" presId="urn:microsoft.com/office/officeart/2005/8/layout/hierarchy1"/>
    <dgm:cxn modelId="{5B7289B1-0EE2-DE46-A697-84F5FF6868E8}" type="presParOf" srcId="{80241CFB-14DF-DD4F-9869-755395C450D2}" destId="{BC81B240-0F5A-8546-8D25-53D6116A2B51}" srcOrd="0" destOrd="0" presId="urn:microsoft.com/office/officeart/2005/8/layout/hierarchy1"/>
    <dgm:cxn modelId="{6648422E-429B-764C-A007-CB6BEA6B7ECC}" type="presParOf" srcId="{BC81B240-0F5A-8546-8D25-53D6116A2B51}" destId="{A4E806AA-8075-4745-85A8-3D06C38F2C6B}" srcOrd="0" destOrd="0" presId="urn:microsoft.com/office/officeart/2005/8/layout/hierarchy1"/>
    <dgm:cxn modelId="{8E151BCF-93CD-0341-9F8F-3279DFB710F2}" type="presParOf" srcId="{BC81B240-0F5A-8546-8D25-53D6116A2B51}" destId="{B7B2E543-9A66-FE4E-9BBB-88E6D067D5B0}" srcOrd="1" destOrd="0" presId="urn:microsoft.com/office/officeart/2005/8/layout/hierarchy1"/>
    <dgm:cxn modelId="{53EC4196-79FC-A04A-B33A-BF7139BFBA92}" type="presParOf" srcId="{80241CFB-14DF-DD4F-9869-755395C450D2}" destId="{8A2B0228-236E-7841-AA5C-8BD1E4ED08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94F00-1B76-6447-A350-FA23F0CE667D}">
      <dsp:nvSpPr>
        <dsp:cNvPr id="0" name=""/>
        <dsp:cNvSpPr/>
      </dsp:nvSpPr>
      <dsp:spPr>
        <a:xfrm>
          <a:off x="130938" y="1393"/>
          <a:ext cx="4224635" cy="268264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B3577FD-EF90-C44C-BFC3-B9D7F1BCEDA0}">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Users: Customers using Yelp to check reviews, stars,  other users’ information.</a:t>
          </a:r>
        </a:p>
      </dsp:txBody>
      <dsp:txXfrm>
        <a:off x="678914" y="525899"/>
        <a:ext cx="4067491" cy="2525499"/>
      </dsp:txXfrm>
    </dsp:sp>
    <dsp:sp modelId="{45633B6A-B084-174B-9BC4-429B4EE1678C}">
      <dsp:nvSpPr>
        <dsp:cNvPr id="0" name=""/>
        <dsp:cNvSpPr/>
      </dsp:nvSpPr>
      <dsp:spPr>
        <a:xfrm>
          <a:off x="5294381" y="1393"/>
          <a:ext cx="4224635" cy="268264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096BD3C-EB95-DA44-8A6B-3E74EC3F9471}">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Data Source: Data from Yelp dataset including Business(Restaurant), reviews, tips, coupons, open hours, user information.</a:t>
          </a: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2419A-0082-CF4D-BCD2-612DEC54402F}">
      <dsp:nvSpPr>
        <dsp:cNvPr id="0" name=""/>
        <dsp:cNvSpPr/>
      </dsp:nvSpPr>
      <dsp:spPr>
        <a:xfrm>
          <a:off x="2964" y="781891"/>
          <a:ext cx="2116764" cy="134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D4C0DB6-8420-9E4E-8DAD-5CE34D3D623B}">
      <dsp:nvSpPr>
        <dsp:cNvPr id="0" name=""/>
        <dsp:cNvSpPr/>
      </dsp:nvSpPr>
      <dsp:spPr>
        <a:xfrm>
          <a:off x="238160" y="1005327"/>
          <a:ext cx="2116764" cy="13441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system shall list available restaurants around University of Phenix.</a:t>
          </a:r>
        </a:p>
      </dsp:txBody>
      <dsp:txXfrm>
        <a:off x="277529" y="1044696"/>
        <a:ext cx="2038026" cy="1265407"/>
      </dsp:txXfrm>
    </dsp:sp>
    <dsp:sp modelId="{E9BBA2B3-63B1-AC48-A85A-3554696AC914}">
      <dsp:nvSpPr>
        <dsp:cNvPr id="0" name=""/>
        <dsp:cNvSpPr/>
      </dsp:nvSpPr>
      <dsp:spPr>
        <a:xfrm>
          <a:off x="2590121" y="781891"/>
          <a:ext cx="2116764" cy="134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C3E2A69-16A1-E744-AE81-234B4E76ACA1}">
      <dsp:nvSpPr>
        <dsp:cNvPr id="0" name=""/>
        <dsp:cNvSpPr/>
      </dsp:nvSpPr>
      <dsp:spPr>
        <a:xfrm>
          <a:off x="2825317" y="1005327"/>
          <a:ext cx="2116764" cy="13441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system shall precisely filter the result of restaurants based on various requests, e.g. open hours, stars, price, etc. </a:t>
          </a:r>
        </a:p>
      </dsp:txBody>
      <dsp:txXfrm>
        <a:off x="2864686" y="1044696"/>
        <a:ext cx="2038026" cy="1265407"/>
      </dsp:txXfrm>
    </dsp:sp>
    <dsp:sp modelId="{9F591078-118E-9141-87CC-DE127CE47CB4}">
      <dsp:nvSpPr>
        <dsp:cNvPr id="0" name=""/>
        <dsp:cNvSpPr/>
      </dsp:nvSpPr>
      <dsp:spPr>
        <a:xfrm>
          <a:off x="5177278" y="781891"/>
          <a:ext cx="2116764" cy="134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3E8464B-CAE9-E841-A7F2-208817F66A39}">
      <dsp:nvSpPr>
        <dsp:cNvPr id="0" name=""/>
        <dsp:cNvSpPr/>
      </dsp:nvSpPr>
      <dsp:spPr>
        <a:xfrm>
          <a:off x="5412474" y="1005327"/>
          <a:ext cx="2116764" cy="13441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system shall provide reviews and tips from previous customers to give suggestions to new customers.  </a:t>
          </a:r>
        </a:p>
      </dsp:txBody>
      <dsp:txXfrm>
        <a:off x="5451843" y="1044696"/>
        <a:ext cx="2038026" cy="1265407"/>
      </dsp:txXfrm>
    </dsp:sp>
    <dsp:sp modelId="{A4E806AA-8075-4745-85A8-3D06C38F2C6B}">
      <dsp:nvSpPr>
        <dsp:cNvPr id="0" name=""/>
        <dsp:cNvSpPr/>
      </dsp:nvSpPr>
      <dsp:spPr>
        <a:xfrm>
          <a:off x="7764434" y="781891"/>
          <a:ext cx="2116764" cy="13441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7B2E543-9A66-FE4E-9BBB-88E6D067D5B0}">
      <dsp:nvSpPr>
        <dsp:cNvPr id="0" name=""/>
        <dsp:cNvSpPr/>
      </dsp:nvSpPr>
      <dsp:spPr>
        <a:xfrm>
          <a:off x="7999630" y="1005327"/>
          <a:ext cx="2116764" cy="13441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system shall allow customers to add, alter and delete reviews and tips.</a:t>
          </a:r>
        </a:p>
      </dsp:txBody>
      <dsp:txXfrm>
        <a:off x="8038999" y="1044696"/>
        <a:ext cx="2038026" cy="12654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8D65-4F0C-477D-9F89-3EDF6E481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6F4310-4BAB-4759-92A4-9CEFE85291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D05929-A934-475B-A9C6-B4E6E235AC36}"/>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5" name="Footer Placeholder 4">
            <a:extLst>
              <a:ext uri="{FF2B5EF4-FFF2-40B4-BE49-F238E27FC236}">
                <a16:creationId xmlns:a16="http://schemas.microsoft.com/office/drawing/2014/main" id="{9B4A9EB7-19B8-4EAC-A0A8-5848174E1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5503F-D5F0-445A-872B-6BFB8C9CAB1D}"/>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105065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8ACD-3294-4282-B76A-7E9D229C3A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745FBB-5DB7-40DF-AB55-CD19DEA4B3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6AB09-E8AB-4F37-B409-1A015F1261D8}"/>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5" name="Footer Placeholder 4">
            <a:extLst>
              <a:ext uri="{FF2B5EF4-FFF2-40B4-BE49-F238E27FC236}">
                <a16:creationId xmlns:a16="http://schemas.microsoft.com/office/drawing/2014/main" id="{EF2BFE98-BAB9-434E-8CE2-E5EE38DB5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1F8CD-93B9-406F-A9A3-00568886A1E8}"/>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173640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D222D-B5BF-4882-B2EE-5FB4E64BD6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D8261D-D856-44A7-88AC-153610D794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8AF37-4366-47B1-B772-27F9DF3A8AAC}"/>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5" name="Footer Placeholder 4">
            <a:extLst>
              <a:ext uri="{FF2B5EF4-FFF2-40B4-BE49-F238E27FC236}">
                <a16:creationId xmlns:a16="http://schemas.microsoft.com/office/drawing/2014/main" id="{4E1CD298-C99D-4FBA-B71C-95C8AF0C8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ABE6-9CE9-4A66-9890-9D7E72A4C529}"/>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249519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F103-8B32-4C80-8CFC-D248B347D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9FE7D-18FA-4636-AD93-9F94C5F14F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F0965-A624-4766-B9DA-2155A049E9EC}"/>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5" name="Footer Placeholder 4">
            <a:extLst>
              <a:ext uri="{FF2B5EF4-FFF2-40B4-BE49-F238E27FC236}">
                <a16:creationId xmlns:a16="http://schemas.microsoft.com/office/drawing/2014/main" id="{EDEE0325-B75F-4963-B86D-5E0AC28F4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CB932-DEED-42F0-8E69-97A08591D370}"/>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102428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AE2F-B51F-4E08-AEF0-89C8707479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400896-F7FC-49DC-859E-D883C9FED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8D8ACA-0EF6-492B-9A01-5649D5CE4EDE}"/>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5" name="Footer Placeholder 4">
            <a:extLst>
              <a:ext uri="{FF2B5EF4-FFF2-40B4-BE49-F238E27FC236}">
                <a16:creationId xmlns:a16="http://schemas.microsoft.com/office/drawing/2014/main" id="{7F9714D6-92A6-4A5E-96DD-B7F40BFC5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EEA71-9654-4C84-9E8A-D9F0E214CD36}"/>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316639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CE90-21F4-4C30-BECB-54A4D80D85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355B8-638B-4831-AA04-0BEF9FA1D0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D2C453-4BDC-4913-A4F1-993BB712C6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886AF6-A841-4474-ABEC-4E57470CF572}"/>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6" name="Footer Placeholder 5">
            <a:extLst>
              <a:ext uri="{FF2B5EF4-FFF2-40B4-BE49-F238E27FC236}">
                <a16:creationId xmlns:a16="http://schemas.microsoft.com/office/drawing/2014/main" id="{7069060C-F685-4211-81C9-B59236901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8273D-6DA5-4BD6-BF0A-3C47A3D23C9A}"/>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201627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FB26-0232-48DC-951E-F8F2DE31CF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39D935-AA16-4DE7-ADF1-91C1E7C656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011563-FE00-4753-B082-5B38549856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CB13A2-BC21-47CB-833D-0793223CE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8C7117-E487-495E-B900-00FCE93A31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0958D5-77E2-4558-8491-41EFFD56385C}"/>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8" name="Footer Placeholder 7">
            <a:extLst>
              <a:ext uri="{FF2B5EF4-FFF2-40B4-BE49-F238E27FC236}">
                <a16:creationId xmlns:a16="http://schemas.microsoft.com/office/drawing/2014/main" id="{24727459-7163-4C27-87BF-1EC77A4BCB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2FF555-3C62-46F5-A3D2-EE216EF1D881}"/>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426216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7324-CBC8-427C-B3D3-49971C724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A99435-2E77-4668-BE18-2570F504BA85}"/>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4" name="Footer Placeholder 3">
            <a:extLst>
              <a:ext uri="{FF2B5EF4-FFF2-40B4-BE49-F238E27FC236}">
                <a16:creationId xmlns:a16="http://schemas.microsoft.com/office/drawing/2014/main" id="{7BF46654-89CC-4BB3-A45B-54F4D4016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15AB9B-1463-4372-8216-61878172B94A}"/>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415912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F7D64-DB36-4D17-804B-25E7F4492AD4}"/>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3" name="Footer Placeholder 2">
            <a:extLst>
              <a:ext uri="{FF2B5EF4-FFF2-40B4-BE49-F238E27FC236}">
                <a16:creationId xmlns:a16="http://schemas.microsoft.com/office/drawing/2014/main" id="{6ABAA1F5-5C1F-4A31-BC41-44DDA937F5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6F8E18-4084-4A65-A392-1E97168A83CC}"/>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232379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86AC-5C47-4038-8561-C1B1CA076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E35DEB-744C-4342-9D22-789654D21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9A7D87-002C-42BE-9751-208F996AA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C8D9CF-65C3-4450-A3D3-AAA4D0B7BF82}"/>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6" name="Footer Placeholder 5">
            <a:extLst>
              <a:ext uri="{FF2B5EF4-FFF2-40B4-BE49-F238E27FC236}">
                <a16:creationId xmlns:a16="http://schemas.microsoft.com/office/drawing/2014/main" id="{97814FA7-146A-4EC9-AE05-A1B8711F1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F4B91-75E6-4C32-9281-AA500C17BB63}"/>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401044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9D4D-B098-4986-B701-DBBB756BA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1720B3-C52C-4329-9F50-C9DC9D2EB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AC297E-DBEE-46DC-9690-132BB6C9D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84052A-DB5B-4E24-89EA-3D2DA8F23594}"/>
              </a:ext>
            </a:extLst>
          </p:cNvPr>
          <p:cNvSpPr>
            <a:spLocks noGrp="1"/>
          </p:cNvSpPr>
          <p:nvPr>
            <p:ph type="dt" sz="half" idx="10"/>
          </p:nvPr>
        </p:nvSpPr>
        <p:spPr/>
        <p:txBody>
          <a:bodyPr/>
          <a:lstStyle/>
          <a:p>
            <a:fld id="{46C81ABF-593A-46A5-B2D9-D72AE30E5DED}" type="datetimeFigureOut">
              <a:rPr lang="en-US" smtClean="0"/>
              <a:t>12/6/2018</a:t>
            </a:fld>
            <a:endParaRPr lang="en-US"/>
          </a:p>
        </p:txBody>
      </p:sp>
      <p:sp>
        <p:nvSpPr>
          <p:cNvPr id="6" name="Footer Placeholder 5">
            <a:extLst>
              <a:ext uri="{FF2B5EF4-FFF2-40B4-BE49-F238E27FC236}">
                <a16:creationId xmlns:a16="http://schemas.microsoft.com/office/drawing/2014/main" id="{E161C30E-518D-4D78-A4FE-1734A060D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49798-2CE8-4D15-A62A-D32AC03DC9CB}"/>
              </a:ext>
            </a:extLst>
          </p:cNvPr>
          <p:cNvSpPr>
            <a:spLocks noGrp="1"/>
          </p:cNvSpPr>
          <p:nvPr>
            <p:ph type="sldNum" sz="quarter" idx="12"/>
          </p:nvPr>
        </p:nvSpPr>
        <p:spPr/>
        <p:txBody>
          <a:bodyPr/>
          <a:lstStyle/>
          <a:p>
            <a:fld id="{918E1B1B-FB77-48A8-B9EE-6B0104863524}" type="slidenum">
              <a:rPr lang="en-US" smtClean="0"/>
              <a:t>‹#›</a:t>
            </a:fld>
            <a:endParaRPr lang="en-US"/>
          </a:p>
        </p:txBody>
      </p:sp>
    </p:spTree>
    <p:extLst>
      <p:ext uri="{BB962C8B-B14F-4D97-AF65-F5344CB8AC3E}">
        <p14:creationId xmlns:p14="http://schemas.microsoft.com/office/powerpoint/2010/main" val="326588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1FA970-B528-42FF-A4FA-0B64CDEE9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B52FCB-EA93-4E5C-B1D7-5660BCA8B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5C816-8BB3-4E3C-9958-52F4EBDEA0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81ABF-593A-46A5-B2D9-D72AE30E5DED}" type="datetimeFigureOut">
              <a:rPr lang="en-US" smtClean="0"/>
              <a:t>12/6/2018</a:t>
            </a:fld>
            <a:endParaRPr lang="en-US"/>
          </a:p>
        </p:txBody>
      </p:sp>
      <p:sp>
        <p:nvSpPr>
          <p:cNvPr id="5" name="Footer Placeholder 4">
            <a:extLst>
              <a:ext uri="{FF2B5EF4-FFF2-40B4-BE49-F238E27FC236}">
                <a16:creationId xmlns:a16="http://schemas.microsoft.com/office/drawing/2014/main" id="{99AD06DC-47B8-48E7-B04C-C4EF07955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407FF-A7E5-4AD1-8593-31EF2152B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E1B1B-FB77-48A8-B9EE-6B0104863524}" type="slidenum">
              <a:rPr lang="en-US" smtClean="0"/>
              <a:t>‹#›</a:t>
            </a:fld>
            <a:endParaRPr lang="en-US"/>
          </a:p>
        </p:txBody>
      </p:sp>
    </p:spTree>
    <p:extLst>
      <p:ext uri="{BB962C8B-B14F-4D97-AF65-F5344CB8AC3E}">
        <p14:creationId xmlns:p14="http://schemas.microsoft.com/office/powerpoint/2010/main" val="67458006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961930-9E84-4721-A101-40741965E3A0}"/>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Taste Buds</a:t>
            </a:r>
          </a:p>
        </p:txBody>
      </p:sp>
      <p:sp>
        <p:nvSpPr>
          <p:cNvPr id="3" name="Subtitle 2">
            <a:extLst>
              <a:ext uri="{FF2B5EF4-FFF2-40B4-BE49-F238E27FC236}">
                <a16:creationId xmlns:a16="http://schemas.microsoft.com/office/drawing/2014/main" id="{4788A5CD-DC47-4937-B84A-F14D1384CED9}"/>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rgbClr val="000000"/>
                </a:solidFill>
              </a:rPr>
              <a:t>Group:0502-06</a:t>
            </a:r>
          </a:p>
          <a:p>
            <a:pPr indent="-228600" algn="l">
              <a:buFont typeface="Arial" panose="020B0604020202020204" pitchFamily="34" charset="0"/>
              <a:buChar char="•"/>
            </a:pPr>
            <a:r>
              <a:rPr lang="en-US" dirty="0">
                <a:solidFill>
                  <a:srgbClr val="000000"/>
                </a:solidFill>
              </a:rPr>
              <a:t>Member:</a:t>
            </a:r>
          </a:p>
          <a:p>
            <a:pPr marL="685800" lvl="2" algn="l"/>
            <a:r>
              <a:rPr lang="en-US" sz="2400" dirty="0" err="1">
                <a:solidFill>
                  <a:srgbClr val="000000"/>
                </a:solidFill>
              </a:rPr>
              <a:t>Yupeng</a:t>
            </a:r>
            <a:r>
              <a:rPr lang="en-US" sz="2400" dirty="0">
                <a:solidFill>
                  <a:srgbClr val="000000"/>
                </a:solidFill>
              </a:rPr>
              <a:t> cui</a:t>
            </a:r>
          </a:p>
          <a:p>
            <a:pPr algn="l"/>
            <a:r>
              <a:rPr lang="en-US">
                <a:solidFill>
                  <a:srgbClr val="000000"/>
                </a:solidFill>
              </a:rPr>
              <a:t>Yuhan</a:t>
            </a:r>
            <a:r>
              <a:rPr lang="en-US" dirty="0">
                <a:solidFill>
                  <a:srgbClr val="000000"/>
                </a:solidFill>
              </a:rPr>
              <a:t> Cui</a:t>
            </a:r>
          </a:p>
          <a:p>
            <a:pPr indent="-228600" algn="l">
              <a:buFont typeface="Arial" panose="020B0604020202020204" pitchFamily="34" charset="0"/>
              <a:buChar char="•"/>
            </a:pPr>
            <a:r>
              <a:rPr lang="en-US" dirty="0">
                <a:solidFill>
                  <a:srgbClr val="000000"/>
                </a:solidFill>
              </a:rPr>
              <a:t>	</a:t>
            </a:r>
            <a:r>
              <a:rPr lang="en-US" dirty="0" err="1">
                <a:solidFill>
                  <a:srgbClr val="000000"/>
                </a:solidFill>
              </a:rPr>
              <a:t>Huimin</a:t>
            </a:r>
            <a:r>
              <a:rPr lang="en-US" dirty="0">
                <a:solidFill>
                  <a:srgbClr val="000000"/>
                </a:solidFill>
              </a:rPr>
              <a:t> Han</a:t>
            </a:r>
          </a:p>
          <a:p>
            <a:pPr indent="-228600" algn="l">
              <a:buFont typeface="Arial" panose="020B0604020202020204" pitchFamily="34" charset="0"/>
              <a:buChar char="•"/>
            </a:pPr>
            <a:r>
              <a:rPr lang="en-US" dirty="0">
                <a:solidFill>
                  <a:srgbClr val="000000"/>
                </a:solidFill>
              </a:rPr>
              <a:t>	</a:t>
            </a:r>
            <a:r>
              <a:rPr lang="en-US" dirty="0" err="1">
                <a:solidFill>
                  <a:srgbClr val="000000"/>
                </a:solidFill>
              </a:rPr>
              <a:t>Haozhen</a:t>
            </a:r>
            <a:r>
              <a:rPr lang="en-US" dirty="0">
                <a:solidFill>
                  <a:srgbClr val="000000"/>
                </a:solidFill>
              </a:rPr>
              <a:t> Bi</a:t>
            </a:r>
          </a:p>
          <a:p>
            <a:pPr indent="-228600" algn="l">
              <a:buFont typeface="Arial" panose="020B0604020202020204" pitchFamily="34" charset="0"/>
              <a:buChar char="•"/>
            </a:pPr>
            <a:r>
              <a:rPr lang="en-US" dirty="0">
                <a:solidFill>
                  <a:srgbClr val="000000"/>
                </a:solidFill>
              </a:rPr>
              <a:t>	Date:2018/12/06</a:t>
            </a: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2946618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B08C-2336-4909-A096-C4813BB3BF7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A6A5990-3F5D-4819-A53A-F7B055BE11A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8D1957A-7213-4320-A203-BA96CD3F1DF9}"/>
              </a:ext>
            </a:extLst>
          </p:cNvPr>
          <p:cNvPicPr>
            <a:picLocks noChangeAspect="1"/>
          </p:cNvPicPr>
          <p:nvPr/>
        </p:nvPicPr>
        <p:blipFill>
          <a:blip r:embed="rId2"/>
          <a:stretch>
            <a:fillRect/>
          </a:stretch>
        </p:blipFill>
        <p:spPr>
          <a:xfrm>
            <a:off x="738781" y="0"/>
            <a:ext cx="10714438" cy="6858000"/>
          </a:xfrm>
          <a:prstGeom prst="rect">
            <a:avLst/>
          </a:prstGeom>
        </p:spPr>
      </p:pic>
    </p:spTree>
    <p:extLst>
      <p:ext uri="{BB962C8B-B14F-4D97-AF65-F5344CB8AC3E}">
        <p14:creationId xmlns:p14="http://schemas.microsoft.com/office/powerpoint/2010/main" val="40537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8FE0F2A-6BB7-4906-9ECD-1EE09BAA430A}"/>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How many five-star reviews do restaurants have ever got?</a:t>
            </a:r>
          </a:p>
        </p:txBody>
      </p:sp>
      <p:sp>
        <p:nvSpPr>
          <p:cNvPr id="3" name="Content Placeholder 2">
            <a:extLst>
              <a:ext uri="{FF2B5EF4-FFF2-40B4-BE49-F238E27FC236}">
                <a16:creationId xmlns:a16="http://schemas.microsoft.com/office/drawing/2014/main" id="{151A2E96-C1EF-4D04-9F94-CD1A1B1987FA}"/>
              </a:ext>
            </a:extLst>
          </p:cNvPr>
          <p:cNvSpPr>
            <a:spLocks noGrp="1"/>
          </p:cNvSpPr>
          <p:nvPr>
            <p:ph idx="1"/>
          </p:nvPr>
        </p:nvSpPr>
        <p:spPr>
          <a:xfrm>
            <a:off x="5120640" y="804672"/>
            <a:ext cx="6281928" cy="5248656"/>
          </a:xfrm>
        </p:spPr>
        <p:txBody>
          <a:bodyPr anchor="ctr">
            <a:normAutofit/>
          </a:bodyPr>
          <a:lstStyle/>
          <a:p>
            <a:pPr marL="0" indent="0">
              <a:buNone/>
            </a:pPr>
            <a:r>
              <a:rPr lang="en-US" dirty="0"/>
              <a:t>SELECT </a:t>
            </a:r>
            <a:r>
              <a:rPr lang="en-US" dirty="0" err="1"/>
              <a:t>b.bName,COUNT</a:t>
            </a:r>
            <a:r>
              <a:rPr lang="en-US" dirty="0"/>
              <a:t>(</a:t>
            </a:r>
            <a:r>
              <a:rPr lang="en-US" dirty="0" err="1"/>
              <a:t>r.rId</a:t>
            </a:r>
            <a:r>
              <a:rPr lang="en-US" dirty="0"/>
              <a:t>) AS 'Number of 5 stars'</a:t>
            </a:r>
          </a:p>
          <a:p>
            <a:pPr marL="0" indent="0">
              <a:buNone/>
            </a:pPr>
            <a:r>
              <a:rPr lang="en-US" dirty="0"/>
              <a:t>FROM [</a:t>
            </a:r>
            <a:r>
              <a:rPr lang="en-US" dirty="0" err="1"/>
              <a:t>Yelp.Review</a:t>
            </a:r>
            <a:r>
              <a:rPr lang="en-US" dirty="0"/>
              <a:t>] r,[</a:t>
            </a:r>
            <a:r>
              <a:rPr lang="en-US" dirty="0" err="1"/>
              <a:t>Yelp.Business</a:t>
            </a:r>
            <a:r>
              <a:rPr lang="en-US" dirty="0"/>
              <a:t>] b</a:t>
            </a:r>
          </a:p>
          <a:p>
            <a:pPr marL="0" indent="0">
              <a:buNone/>
            </a:pPr>
            <a:r>
              <a:rPr lang="en-US" dirty="0"/>
              <a:t>WHERE </a:t>
            </a:r>
            <a:r>
              <a:rPr lang="en-US" dirty="0" err="1"/>
              <a:t>r.bId</a:t>
            </a:r>
            <a:r>
              <a:rPr lang="en-US" dirty="0"/>
              <a:t>=</a:t>
            </a:r>
            <a:r>
              <a:rPr lang="en-US" dirty="0" err="1"/>
              <a:t>b.bId</a:t>
            </a:r>
            <a:r>
              <a:rPr lang="en-US" dirty="0"/>
              <a:t> AND </a:t>
            </a:r>
            <a:r>
              <a:rPr lang="en-US" dirty="0" err="1"/>
              <a:t>rStars</a:t>
            </a:r>
            <a:r>
              <a:rPr lang="en-US" dirty="0"/>
              <a:t>=5</a:t>
            </a:r>
          </a:p>
          <a:p>
            <a:pPr marL="0" indent="0">
              <a:buNone/>
            </a:pPr>
            <a:r>
              <a:rPr lang="en-US" dirty="0"/>
              <a:t>GROUP BY </a:t>
            </a:r>
            <a:r>
              <a:rPr lang="en-US" dirty="0" err="1"/>
              <a:t>bName</a:t>
            </a:r>
            <a:endParaRPr lang="en-US" dirty="0"/>
          </a:p>
          <a:p>
            <a:endParaRPr lang="en-US" sz="2000" dirty="0"/>
          </a:p>
        </p:txBody>
      </p:sp>
    </p:spTree>
    <p:extLst>
      <p:ext uri="{BB962C8B-B14F-4D97-AF65-F5344CB8AC3E}">
        <p14:creationId xmlns:p14="http://schemas.microsoft.com/office/powerpoint/2010/main" val="120758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7450-5EB3-4784-A46E-D20EEEC3A1F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D73CC6FC-8B5A-4D9C-8562-6747DAB01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330" y="-99392"/>
            <a:ext cx="10616204" cy="7194283"/>
          </a:xfrm>
        </p:spPr>
      </p:pic>
    </p:spTree>
    <p:extLst>
      <p:ext uri="{BB962C8B-B14F-4D97-AF65-F5344CB8AC3E}">
        <p14:creationId xmlns:p14="http://schemas.microsoft.com/office/powerpoint/2010/main" val="356967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981DED-C133-48C3-8054-E3225F14517D}"/>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Users and Data Source</a:t>
            </a:r>
          </a:p>
        </p:txBody>
      </p:sp>
      <p:graphicFrame>
        <p:nvGraphicFramePr>
          <p:cNvPr id="5" name="Content Placeholder 2">
            <a:extLst>
              <a:ext uri="{FF2B5EF4-FFF2-40B4-BE49-F238E27FC236}">
                <a16:creationId xmlns:a16="http://schemas.microsoft.com/office/drawing/2014/main" id="{C708D9BC-AC9D-4463-9E87-6E09129E2D19}"/>
              </a:ext>
            </a:extLst>
          </p:cNvPr>
          <p:cNvGraphicFramePr>
            <a:graphicFrameLocks noGrp="1"/>
          </p:cNvGraphicFramePr>
          <p:nvPr>
            <p:ph idx="1"/>
            <p:extLst>
              <p:ext uri="{D42A27DB-BD31-4B8C-83A1-F6EECF244321}">
                <p14:modId xmlns:p14="http://schemas.microsoft.com/office/powerpoint/2010/main" val="82210796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961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202D89A-5024-4AB7-A298-A8CA0CD6FCB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Mission Statements</a:t>
            </a:r>
          </a:p>
        </p:txBody>
      </p:sp>
      <p:sp>
        <p:nvSpPr>
          <p:cNvPr id="3" name="Content Placeholder 2">
            <a:extLst>
              <a:ext uri="{FF2B5EF4-FFF2-40B4-BE49-F238E27FC236}">
                <a16:creationId xmlns:a16="http://schemas.microsoft.com/office/drawing/2014/main" id="{63907392-2A27-4198-A91C-EA253B6B5FF8}"/>
              </a:ext>
            </a:extLst>
          </p:cNvPr>
          <p:cNvSpPr>
            <a:spLocks noGrp="1"/>
          </p:cNvSpPr>
          <p:nvPr>
            <p:ph idx="1"/>
          </p:nvPr>
        </p:nvSpPr>
        <p:spPr>
          <a:xfrm>
            <a:off x="1179226" y="3092970"/>
            <a:ext cx="9833548" cy="2693976"/>
          </a:xfrm>
        </p:spPr>
        <p:txBody>
          <a:bodyPr>
            <a:normAutofit/>
          </a:bodyPr>
          <a:lstStyle/>
          <a:p>
            <a:r>
              <a:rPr lang="en-US" dirty="0">
                <a:solidFill>
                  <a:srgbClr val="000000"/>
                </a:solidFill>
              </a:rPr>
              <a:t>Build up the database by using scientific statistical method combining with the reviews by the formal customer, to efficiently providing latest information of restaurants around the university as well as ranking and sorting the result based on their specific preference on the flavor and service to help the customers choose wisely among various catering business.</a:t>
            </a:r>
          </a:p>
          <a:p>
            <a:endParaRPr lang="en-US" sz="2000" dirty="0">
              <a:solidFill>
                <a:srgbClr val="000000"/>
              </a:solidFill>
            </a:endParaRPr>
          </a:p>
        </p:txBody>
      </p:sp>
    </p:spTree>
    <p:extLst>
      <p:ext uri="{BB962C8B-B14F-4D97-AF65-F5344CB8AC3E}">
        <p14:creationId xmlns:p14="http://schemas.microsoft.com/office/powerpoint/2010/main" val="235354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3F8877-20B7-4E7D-BCB6-BBDF813E116D}"/>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Mission Objectives</a:t>
            </a:r>
          </a:p>
        </p:txBody>
      </p:sp>
      <p:graphicFrame>
        <p:nvGraphicFramePr>
          <p:cNvPr id="5" name="Content Placeholder 2">
            <a:extLst>
              <a:ext uri="{FF2B5EF4-FFF2-40B4-BE49-F238E27FC236}">
                <a16:creationId xmlns:a16="http://schemas.microsoft.com/office/drawing/2014/main" id="{D593A9C5-5685-4723-B467-CEC46C1EEF66}"/>
              </a:ext>
            </a:extLst>
          </p:cNvPr>
          <p:cNvGraphicFramePr>
            <a:graphicFrameLocks noGrp="1"/>
          </p:cNvGraphicFramePr>
          <p:nvPr>
            <p:ph idx="1"/>
            <p:extLst>
              <p:ext uri="{D42A27DB-BD31-4B8C-83A1-F6EECF244321}">
                <p14:modId xmlns:p14="http://schemas.microsoft.com/office/powerpoint/2010/main" val="379801358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710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22">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7AAB12-C1CA-4B06-9890-711AC4C5F2F4}"/>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ER diagram</a:t>
            </a:r>
          </a:p>
        </p:txBody>
      </p:sp>
      <p:pic>
        <p:nvPicPr>
          <p:cNvPr id="4" name="图片 3">
            <a:extLst>
              <a:ext uri="{FF2B5EF4-FFF2-40B4-BE49-F238E27FC236}">
                <a16:creationId xmlns:a16="http://schemas.microsoft.com/office/drawing/2014/main" id="{FFB5A569-530E-4929-84BC-2DE6DC26F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232" y="-2882"/>
            <a:ext cx="6215974" cy="6860882"/>
          </a:xfrm>
          <a:prstGeom prst="rect">
            <a:avLst/>
          </a:prstGeom>
        </p:spPr>
      </p:pic>
    </p:spTree>
    <p:extLst>
      <p:ext uri="{BB962C8B-B14F-4D97-AF65-F5344CB8AC3E}">
        <p14:creationId xmlns:p14="http://schemas.microsoft.com/office/powerpoint/2010/main" val="209368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6830A0-929B-4E05-A2A2-D67AE33E2DB2}"/>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Relational schema </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B66ED2-5786-4121-8C73-1DD74C6AF61E}"/>
              </a:ext>
            </a:extLst>
          </p:cNvPr>
          <p:cNvSpPr>
            <a:spLocks noGrp="1"/>
          </p:cNvSpPr>
          <p:nvPr>
            <p:ph idx="1"/>
          </p:nvPr>
        </p:nvSpPr>
        <p:spPr>
          <a:xfrm>
            <a:off x="4976031" y="963877"/>
            <a:ext cx="6377769" cy="4930246"/>
          </a:xfrm>
        </p:spPr>
        <p:txBody>
          <a:bodyPr anchor="ctr">
            <a:normAutofit fontScale="70000" lnSpcReduction="20000"/>
          </a:bodyPr>
          <a:lstStyle/>
          <a:p>
            <a:pPr marL="0" indent="0">
              <a:buNone/>
            </a:pPr>
            <a:r>
              <a:rPr lang="en-US" dirty="0"/>
              <a:t>Coupon (</a:t>
            </a:r>
            <a:r>
              <a:rPr lang="en-US" b="1" u="sng" dirty="0" err="1"/>
              <a:t>cId</a:t>
            </a:r>
            <a:r>
              <a:rPr lang="en-US" b="1" dirty="0"/>
              <a:t>,</a:t>
            </a:r>
            <a:r>
              <a:rPr lang="en-US" dirty="0"/>
              <a:t> </a:t>
            </a:r>
            <a:r>
              <a:rPr lang="en-US" dirty="0" err="1"/>
              <a:t>percentageOff</a:t>
            </a:r>
            <a:r>
              <a:rPr lang="en-US" dirty="0"/>
              <a:t>)</a:t>
            </a:r>
          </a:p>
          <a:p>
            <a:pPr marL="0" indent="0">
              <a:buNone/>
            </a:pPr>
            <a:r>
              <a:rPr lang="en-US" dirty="0"/>
              <a:t> </a:t>
            </a:r>
          </a:p>
          <a:p>
            <a:pPr marL="0" indent="0">
              <a:buNone/>
            </a:pPr>
            <a:r>
              <a:rPr lang="en-US" dirty="0"/>
              <a:t>Use (</a:t>
            </a:r>
            <a:r>
              <a:rPr lang="en-US" b="1" i="1" u="sng" dirty="0" err="1"/>
              <a:t>cId</a:t>
            </a:r>
            <a:r>
              <a:rPr lang="en-US" b="1" i="1" u="sng" dirty="0"/>
              <a:t>, </a:t>
            </a:r>
            <a:r>
              <a:rPr lang="en-US" b="1" i="1" u="sng" dirty="0" err="1"/>
              <a:t>bId</a:t>
            </a:r>
            <a:r>
              <a:rPr lang="en-US" dirty="0"/>
              <a:t>, </a:t>
            </a:r>
            <a:r>
              <a:rPr lang="en-US" dirty="0" err="1"/>
              <a:t>expireDate</a:t>
            </a:r>
            <a:r>
              <a:rPr lang="en-US" dirty="0"/>
              <a:t>)</a:t>
            </a:r>
          </a:p>
          <a:p>
            <a:pPr marL="0" indent="0">
              <a:buNone/>
            </a:pPr>
            <a:r>
              <a:rPr lang="en-US" dirty="0"/>
              <a:t> </a:t>
            </a:r>
          </a:p>
          <a:p>
            <a:pPr marL="0" indent="0">
              <a:buNone/>
            </a:pPr>
            <a:r>
              <a:rPr lang="en-US" dirty="0"/>
              <a:t>Business (</a:t>
            </a:r>
            <a:r>
              <a:rPr lang="en-US" b="1" u="sng" dirty="0" err="1"/>
              <a:t>bId</a:t>
            </a:r>
            <a:r>
              <a:rPr lang="en-US" dirty="0"/>
              <a:t>, </a:t>
            </a:r>
            <a:r>
              <a:rPr lang="en-US" dirty="0" err="1"/>
              <a:t>bName</a:t>
            </a:r>
            <a:r>
              <a:rPr lang="en-US" dirty="0"/>
              <a:t>, address, city, state, </a:t>
            </a:r>
            <a:r>
              <a:rPr lang="en-US" dirty="0" err="1"/>
              <a:t>postCode</a:t>
            </a:r>
            <a:r>
              <a:rPr lang="en-US" dirty="0"/>
              <a:t>, latitude, longitude, stars, </a:t>
            </a:r>
            <a:r>
              <a:rPr lang="en-US" dirty="0" err="1"/>
              <a:t>reviewCount</a:t>
            </a:r>
            <a:r>
              <a:rPr lang="en-US" dirty="0"/>
              <a:t>, </a:t>
            </a:r>
            <a:r>
              <a:rPr lang="en-US" dirty="0" err="1"/>
              <a:t>isOpen</a:t>
            </a:r>
            <a:r>
              <a:rPr lang="en-US" dirty="0"/>
              <a:t>)</a:t>
            </a:r>
          </a:p>
          <a:p>
            <a:pPr marL="0" indent="0">
              <a:buNone/>
            </a:pPr>
            <a:r>
              <a:rPr lang="en-US" dirty="0"/>
              <a:t> </a:t>
            </a:r>
          </a:p>
          <a:p>
            <a:pPr marL="0" indent="0">
              <a:buNone/>
            </a:pPr>
            <a:r>
              <a:rPr lang="en-US" dirty="0"/>
              <a:t>Review (</a:t>
            </a:r>
            <a:r>
              <a:rPr lang="en-US" b="1" u="sng" dirty="0" err="1"/>
              <a:t>rId</a:t>
            </a:r>
            <a:r>
              <a:rPr lang="en-US" dirty="0"/>
              <a:t>, </a:t>
            </a:r>
            <a:r>
              <a:rPr lang="en-US" i="1" dirty="0" err="1"/>
              <a:t>bId</a:t>
            </a:r>
            <a:r>
              <a:rPr lang="en-US" i="1" dirty="0"/>
              <a:t>, </a:t>
            </a:r>
            <a:r>
              <a:rPr lang="en-US" i="1" dirty="0" err="1"/>
              <a:t>uId</a:t>
            </a:r>
            <a:r>
              <a:rPr lang="en-US" dirty="0"/>
              <a:t>, </a:t>
            </a:r>
            <a:r>
              <a:rPr lang="en-US" dirty="0" err="1"/>
              <a:t>rStars</a:t>
            </a:r>
            <a:r>
              <a:rPr lang="en-US" dirty="0"/>
              <a:t>, </a:t>
            </a:r>
            <a:r>
              <a:rPr lang="en-US" dirty="0" err="1"/>
              <a:t>rDate</a:t>
            </a:r>
            <a:r>
              <a:rPr lang="en-US" dirty="0"/>
              <a:t>, </a:t>
            </a:r>
            <a:r>
              <a:rPr lang="en-US" dirty="0" err="1"/>
              <a:t>rText</a:t>
            </a:r>
            <a:r>
              <a:rPr lang="en-US" dirty="0"/>
              <a:t>, useful, funny, cool)</a:t>
            </a:r>
          </a:p>
          <a:p>
            <a:pPr marL="0" indent="0">
              <a:buNone/>
            </a:pPr>
            <a:r>
              <a:rPr lang="en-US" dirty="0"/>
              <a:t> </a:t>
            </a:r>
          </a:p>
          <a:p>
            <a:pPr marL="0" indent="0">
              <a:buNone/>
            </a:pPr>
            <a:r>
              <a:rPr lang="en-US" dirty="0"/>
              <a:t>User (</a:t>
            </a:r>
            <a:r>
              <a:rPr lang="en-US" b="1" u="sng" dirty="0" err="1"/>
              <a:t>uId</a:t>
            </a:r>
            <a:r>
              <a:rPr lang="en-US" dirty="0"/>
              <a:t>, </a:t>
            </a:r>
            <a:r>
              <a:rPr lang="en-US" dirty="0" err="1"/>
              <a:t>uName</a:t>
            </a:r>
            <a:r>
              <a:rPr lang="en-US" dirty="0"/>
              <a:t>, </a:t>
            </a:r>
            <a:r>
              <a:rPr lang="en-US" dirty="0" err="1"/>
              <a:t>yelpingSince</a:t>
            </a:r>
            <a:r>
              <a:rPr lang="en-US" dirty="0"/>
              <a:t>, </a:t>
            </a:r>
            <a:r>
              <a:rPr lang="en-US" dirty="0" err="1"/>
              <a:t>averageStars</a:t>
            </a:r>
            <a:r>
              <a:rPr lang="en-US" dirty="0"/>
              <a:t>, </a:t>
            </a:r>
            <a:r>
              <a:rPr lang="en-US" dirty="0" err="1"/>
              <a:t>eliteDate,fans</a:t>
            </a:r>
            <a:r>
              <a:rPr lang="en-US" dirty="0"/>
              <a:t>)</a:t>
            </a:r>
          </a:p>
          <a:p>
            <a:endParaRPr lang="en-US" dirty="0"/>
          </a:p>
          <a:p>
            <a:pPr marL="0" indent="0">
              <a:buNone/>
            </a:pPr>
            <a:r>
              <a:rPr lang="en-US" dirty="0"/>
              <a:t>Hours (</a:t>
            </a:r>
            <a:r>
              <a:rPr lang="en-US" b="1" u="sng" dirty="0" err="1"/>
              <a:t>hId</a:t>
            </a:r>
            <a:r>
              <a:rPr lang="en-US" dirty="0"/>
              <a:t>, day, </a:t>
            </a:r>
            <a:r>
              <a:rPr lang="en-US" i="1" dirty="0" err="1"/>
              <a:t>bId</a:t>
            </a:r>
            <a:r>
              <a:rPr lang="en-US" dirty="0"/>
              <a:t>, </a:t>
            </a:r>
            <a:r>
              <a:rPr lang="en-US" dirty="0" err="1"/>
              <a:t>openHour</a:t>
            </a:r>
            <a:r>
              <a:rPr lang="en-US" dirty="0"/>
              <a:t>, </a:t>
            </a:r>
            <a:r>
              <a:rPr lang="en-US" dirty="0" err="1"/>
              <a:t>closeHour</a:t>
            </a:r>
            <a:r>
              <a:rPr lang="en-US" dirty="0"/>
              <a:t>)</a:t>
            </a:r>
          </a:p>
          <a:p>
            <a:pPr marL="0" indent="0">
              <a:buNone/>
            </a:pPr>
            <a:r>
              <a:rPr lang="en-US" dirty="0"/>
              <a:t> </a:t>
            </a:r>
          </a:p>
          <a:p>
            <a:pPr marL="0" indent="0">
              <a:buNone/>
            </a:pPr>
            <a:r>
              <a:rPr lang="en-US" dirty="0" err="1"/>
              <a:t>Addtips</a:t>
            </a:r>
            <a:r>
              <a:rPr lang="en-US" dirty="0"/>
              <a:t> (</a:t>
            </a:r>
            <a:r>
              <a:rPr lang="en-US" b="1" i="1" u="sng" dirty="0" err="1"/>
              <a:t>bId</a:t>
            </a:r>
            <a:r>
              <a:rPr lang="en-US" b="1" i="1" u="sng" dirty="0"/>
              <a:t>, </a:t>
            </a:r>
            <a:r>
              <a:rPr lang="en-US" b="1" i="1" u="sng" dirty="0" err="1"/>
              <a:t>uId</a:t>
            </a:r>
            <a:r>
              <a:rPr lang="en-US" dirty="0"/>
              <a:t>, likes, </a:t>
            </a:r>
            <a:r>
              <a:rPr lang="en-US" dirty="0" err="1"/>
              <a:t>tText</a:t>
            </a:r>
            <a:r>
              <a:rPr lang="en-US" dirty="0"/>
              <a:t>, </a:t>
            </a:r>
            <a:r>
              <a:rPr lang="en-US" dirty="0" err="1"/>
              <a:t>tDate</a:t>
            </a:r>
            <a:r>
              <a:rPr lang="en-US" dirty="0"/>
              <a:t>)</a:t>
            </a:r>
          </a:p>
          <a:p>
            <a:endParaRPr lang="en-US" sz="1900" dirty="0"/>
          </a:p>
        </p:txBody>
      </p:sp>
    </p:spTree>
    <p:extLst>
      <p:ext uri="{BB962C8B-B14F-4D97-AF65-F5344CB8AC3E}">
        <p14:creationId xmlns:p14="http://schemas.microsoft.com/office/powerpoint/2010/main" val="272035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30A0-929B-4E05-A2A2-D67AE33E2DB2}"/>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Relational schema </a:t>
            </a:r>
            <a:endParaRPr lang="en-US">
              <a:solidFill>
                <a:schemeClr val="accent1"/>
              </a:solidFill>
            </a:endParaRPr>
          </a:p>
        </p:txBody>
      </p:sp>
      <p:sp>
        <p:nvSpPr>
          <p:cNvPr id="3" name="Content Placeholder 2">
            <a:extLst>
              <a:ext uri="{FF2B5EF4-FFF2-40B4-BE49-F238E27FC236}">
                <a16:creationId xmlns:a16="http://schemas.microsoft.com/office/drawing/2014/main" id="{36B66ED2-5786-4121-8C73-1DD74C6AF61E}"/>
              </a:ext>
            </a:extLst>
          </p:cNvPr>
          <p:cNvSpPr>
            <a:spLocks noGrp="1"/>
          </p:cNvSpPr>
          <p:nvPr>
            <p:ph idx="1"/>
          </p:nvPr>
        </p:nvSpPr>
        <p:spPr>
          <a:xfrm>
            <a:off x="4976031" y="963877"/>
            <a:ext cx="6377769" cy="4930246"/>
          </a:xfrm>
        </p:spPr>
        <p:txBody>
          <a:bodyPr anchor="ctr">
            <a:normAutofit fontScale="62500" lnSpcReduction="20000"/>
          </a:bodyPr>
          <a:lstStyle/>
          <a:p>
            <a:pPr marL="0" indent="0">
              <a:buNone/>
            </a:pPr>
            <a:r>
              <a:rPr lang="en-US" dirty="0"/>
              <a:t>Accept: binary relationship</a:t>
            </a:r>
          </a:p>
          <a:p>
            <a:pPr marL="0" indent="0">
              <a:buNone/>
            </a:pPr>
            <a:r>
              <a:rPr lang="en-US" dirty="0"/>
              <a:t>	1 Business to 1 or more Reviews</a:t>
            </a:r>
          </a:p>
          <a:p>
            <a:pPr marL="0" indent="0">
              <a:buNone/>
            </a:pPr>
            <a:r>
              <a:rPr lang="en-US" dirty="0"/>
              <a:t>	1 Review to 1 Business</a:t>
            </a:r>
          </a:p>
          <a:p>
            <a:pPr marL="0" indent="0">
              <a:buNone/>
            </a:pPr>
            <a:r>
              <a:rPr lang="en-US" dirty="0"/>
              <a:t>Use: binary relationship</a:t>
            </a:r>
          </a:p>
          <a:p>
            <a:pPr marL="0" indent="0">
              <a:buNone/>
            </a:pPr>
            <a:r>
              <a:rPr lang="en-US" dirty="0"/>
              <a:t>	1 Coupon to 1 or more Businesses</a:t>
            </a:r>
          </a:p>
          <a:p>
            <a:pPr marL="0" indent="0">
              <a:buNone/>
            </a:pPr>
            <a:r>
              <a:rPr lang="en-US" dirty="0"/>
              <a:t>	1 Business to 0 or more Coupons</a:t>
            </a:r>
          </a:p>
          <a:p>
            <a:pPr marL="0" indent="0">
              <a:buNone/>
            </a:pPr>
            <a:r>
              <a:rPr lang="en-US" dirty="0"/>
              <a:t>Open: binary relationship</a:t>
            </a:r>
          </a:p>
          <a:p>
            <a:pPr marL="0" indent="0">
              <a:buNone/>
            </a:pPr>
            <a:r>
              <a:rPr lang="en-US" dirty="0"/>
              <a:t>	1 Business to 0 or more Hours</a:t>
            </a:r>
          </a:p>
          <a:p>
            <a:pPr marL="0" indent="0">
              <a:buNone/>
            </a:pPr>
            <a:r>
              <a:rPr lang="en-US" dirty="0"/>
              <a:t>	1 Hour to 1 Business</a:t>
            </a:r>
          </a:p>
          <a:p>
            <a:pPr marL="0" indent="0">
              <a:buNone/>
            </a:pPr>
            <a:r>
              <a:rPr lang="en-US" dirty="0"/>
              <a:t>Add Tips (Tip): binary relationship</a:t>
            </a:r>
          </a:p>
          <a:p>
            <a:pPr marL="0" indent="0">
              <a:buNone/>
            </a:pPr>
            <a:r>
              <a:rPr lang="en-US" dirty="0"/>
              <a:t>	1 Business to 1 or more User</a:t>
            </a:r>
          </a:p>
          <a:p>
            <a:pPr marL="0" indent="0">
              <a:buNone/>
            </a:pPr>
            <a:r>
              <a:rPr lang="en-US" dirty="0"/>
              <a:t>	1 Customer to 1 or more Businesses</a:t>
            </a:r>
          </a:p>
          <a:p>
            <a:pPr marL="0" indent="0">
              <a:buNone/>
            </a:pPr>
            <a:r>
              <a:rPr lang="en-US" dirty="0"/>
              <a:t>Add Review: binary relationship</a:t>
            </a:r>
          </a:p>
          <a:p>
            <a:pPr marL="0" indent="0">
              <a:buNone/>
            </a:pPr>
            <a:r>
              <a:rPr lang="en-US" dirty="0"/>
              <a:t>	1 User to 1 or more Reviews</a:t>
            </a:r>
          </a:p>
          <a:p>
            <a:pPr marL="0" indent="0">
              <a:buNone/>
            </a:pPr>
            <a:r>
              <a:rPr lang="en-US" dirty="0"/>
              <a:t>	1 Review to 1 User</a:t>
            </a:r>
          </a:p>
          <a:p>
            <a:endParaRPr lang="en-US" sz="1900" dirty="0"/>
          </a:p>
        </p:txBody>
      </p:sp>
    </p:spTree>
    <p:extLst>
      <p:ext uri="{BB962C8B-B14F-4D97-AF65-F5344CB8AC3E}">
        <p14:creationId xmlns:p14="http://schemas.microsoft.com/office/powerpoint/2010/main" val="250578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853F-DF1E-454C-9EAA-84FA2F8CEDD4}"/>
              </a:ext>
            </a:extLst>
          </p:cNvPr>
          <p:cNvSpPr>
            <a:spLocks noGrp="1"/>
          </p:cNvSpPr>
          <p:nvPr>
            <p:ph type="title"/>
          </p:nvPr>
        </p:nvSpPr>
        <p:spPr/>
        <p:txBody>
          <a:bodyPr/>
          <a:lstStyle/>
          <a:p>
            <a:r>
              <a:rPr lang="en-US" dirty="0"/>
              <a:t>SQL CREATE TABLE</a:t>
            </a:r>
          </a:p>
        </p:txBody>
      </p:sp>
      <p:sp>
        <p:nvSpPr>
          <p:cNvPr id="3" name="Content Placeholder 2">
            <a:extLst>
              <a:ext uri="{FF2B5EF4-FFF2-40B4-BE49-F238E27FC236}">
                <a16:creationId xmlns:a16="http://schemas.microsoft.com/office/drawing/2014/main" id="{4F8FD62E-C8FE-45FC-8CB8-E53FD031320F}"/>
              </a:ext>
            </a:extLst>
          </p:cNvPr>
          <p:cNvSpPr>
            <a:spLocks noGrp="1"/>
          </p:cNvSpPr>
          <p:nvPr>
            <p:ph idx="1"/>
          </p:nvPr>
        </p:nvSpPr>
        <p:spPr>
          <a:xfrm>
            <a:off x="838200" y="1825625"/>
            <a:ext cx="4307378" cy="4351338"/>
          </a:xfrm>
        </p:spPr>
        <p:txBody>
          <a:bodyPr>
            <a:normAutofit fontScale="92500" lnSpcReduction="20000"/>
          </a:bodyPr>
          <a:lstStyle/>
          <a:p>
            <a:pPr marL="0" indent="0">
              <a:buNone/>
            </a:pPr>
            <a:r>
              <a:rPr lang="en-US" dirty="0"/>
              <a:t>CREATE TABLE [</a:t>
            </a:r>
            <a:r>
              <a:rPr lang="en-US" dirty="0" err="1"/>
              <a:t>Yelp.Review</a:t>
            </a:r>
            <a:r>
              <a:rPr lang="en-US" dirty="0"/>
              <a:t>] (                    </a:t>
            </a:r>
          </a:p>
          <a:p>
            <a:pPr marL="0" indent="0">
              <a:buNone/>
            </a:pPr>
            <a:r>
              <a:rPr lang="en-US" dirty="0" err="1"/>
              <a:t>rId</a:t>
            </a:r>
            <a:r>
              <a:rPr lang="en-US" dirty="0"/>
              <a:t> CHAR(22) NOT NULL,</a:t>
            </a:r>
          </a:p>
          <a:p>
            <a:pPr marL="0" indent="0">
              <a:buNone/>
            </a:pPr>
            <a:r>
              <a:rPr lang="en-US" dirty="0" err="1"/>
              <a:t>bId</a:t>
            </a:r>
            <a:r>
              <a:rPr lang="en-US" dirty="0"/>
              <a:t> CHAR(22),</a:t>
            </a:r>
          </a:p>
          <a:p>
            <a:pPr marL="0" indent="0">
              <a:buNone/>
            </a:pPr>
            <a:r>
              <a:rPr lang="en-US" dirty="0" err="1"/>
              <a:t>uId</a:t>
            </a:r>
            <a:r>
              <a:rPr lang="en-US" dirty="0"/>
              <a:t> CHAR(22),</a:t>
            </a:r>
          </a:p>
          <a:p>
            <a:pPr marL="0" indent="0">
              <a:buNone/>
            </a:pPr>
            <a:r>
              <a:rPr lang="en-US" dirty="0" err="1"/>
              <a:t>rStars</a:t>
            </a:r>
            <a:r>
              <a:rPr lang="en-US" dirty="0"/>
              <a:t> NUMERIC(2,1),</a:t>
            </a:r>
          </a:p>
          <a:p>
            <a:pPr marL="0" indent="0">
              <a:buNone/>
            </a:pPr>
            <a:r>
              <a:rPr lang="en-US" dirty="0" err="1"/>
              <a:t>rDate</a:t>
            </a:r>
            <a:r>
              <a:rPr lang="en-US" dirty="0"/>
              <a:t> DATE,</a:t>
            </a:r>
          </a:p>
          <a:p>
            <a:pPr marL="0" indent="0">
              <a:buNone/>
            </a:pPr>
            <a:r>
              <a:rPr lang="en-US" dirty="0" err="1"/>
              <a:t>rText</a:t>
            </a:r>
            <a:r>
              <a:rPr lang="en-US" dirty="0"/>
              <a:t> VARCHAR(255),</a:t>
            </a:r>
          </a:p>
          <a:p>
            <a:pPr marL="0" indent="0">
              <a:buNone/>
            </a:pPr>
            <a:r>
              <a:rPr lang="en-US" dirty="0"/>
              <a:t>useful INTEGER,</a:t>
            </a:r>
          </a:p>
          <a:p>
            <a:pPr marL="0" indent="0">
              <a:buNone/>
            </a:pPr>
            <a:r>
              <a:rPr lang="en-US" dirty="0"/>
              <a:t>funny INTEGER,</a:t>
            </a:r>
          </a:p>
          <a:p>
            <a:pPr marL="0" indent="0">
              <a:buNone/>
            </a:pPr>
            <a:r>
              <a:rPr lang="en-US" dirty="0"/>
              <a:t>cool INTEGER,</a:t>
            </a:r>
          </a:p>
          <a:p>
            <a:endParaRPr lang="en-US" dirty="0"/>
          </a:p>
        </p:txBody>
      </p:sp>
      <p:sp>
        <p:nvSpPr>
          <p:cNvPr id="4" name="TextBox 3">
            <a:extLst>
              <a:ext uri="{FF2B5EF4-FFF2-40B4-BE49-F238E27FC236}">
                <a16:creationId xmlns:a16="http://schemas.microsoft.com/office/drawing/2014/main" id="{1984AF7C-0598-4D19-BA81-0380D0966445}"/>
              </a:ext>
            </a:extLst>
          </p:cNvPr>
          <p:cNvSpPr txBox="1"/>
          <p:nvPr/>
        </p:nvSpPr>
        <p:spPr>
          <a:xfrm>
            <a:off x="5428210" y="1830763"/>
            <a:ext cx="6659259" cy="3293209"/>
          </a:xfrm>
          <a:prstGeom prst="rect">
            <a:avLst/>
          </a:prstGeom>
          <a:noFill/>
        </p:spPr>
        <p:txBody>
          <a:bodyPr wrap="none" rtlCol="0">
            <a:spAutoFit/>
          </a:bodyPr>
          <a:lstStyle/>
          <a:p>
            <a:r>
              <a:rPr lang="en-US" sz="2600" dirty="0"/>
              <a:t>CONSTRAINT </a:t>
            </a:r>
            <a:r>
              <a:rPr lang="en-US" sz="2600" dirty="0" err="1"/>
              <a:t>pk_Review_rId</a:t>
            </a:r>
            <a:r>
              <a:rPr lang="en-US" sz="2600" dirty="0"/>
              <a:t> PRIMARY KEY (</a:t>
            </a:r>
            <a:r>
              <a:rPr lang="en-US" sz="2600" dirty="0" err="1"/>
              <a:t>rId</a:t>
            </a:r>
            <a:r>
              <a:rPr lang="en-US" sz="2600" dirty="0"/>
              <a:t>),</a:t>
            </a:r>
          </a:p>
          <a:p>
            <a:r>
              <a:rPr lang="en-US" sz="2600" dirty="0"/>
              <a:t>CONSTRAINT </a:t>
            </a:r>
            <a:r>
              <a:rPr lang="en-US" sz="2600" dirty="0" err="1"/>
              <a:t>fk_Review_bId</a:t>
            </a:r>
            <a:r>
              <a:rPr lang="en-US" sz="2600" dirty="0"/>
              <a:t> FOREIGN KEY (</a:t>
            </a:r>
            <a:r>
              <a:rPr lang="en-US" sz="2600" dirty="0" err="1"/>
              <a:t>bId</a:t>
            </a:r>
            <a:r>
              <a:rPr lang="en-US" sz="2600" dirty="0"/>
              <a:t>)</a:t>
            </a:r>
          </a:p>
          <a:p>
            <a:r>
              <a:rPr lang="en-US" sz="2600" dirty="0"/>
              <a:t>REFERENCES [</a:t>
            </a:r>
            <a:r>
              <a:rPr lang="en-US" sz="2600" dirty="0" err="1"/>
              <a:t>Yelp.Business</a:t>
            </a:r>
            <a:r>
              <a:rPr lang="en-US" sz="2600" dirty="0"/>
              <a:t>] (</a:t>
            </a:r>
            <a:r>
              <a:rPr lang="en-US" sz="2600" dirty="0" err="1"/>
              <a:t>bId</a:t>
            </a:r>
            <a:r>
              <a:rPr lang="en-US" sz="2600" dirty="0"/>
              <a:t>)</a:t>
            </a:r>
          </a:p>
          <a:p>
            <a:r>
              <a:rPr lang="en-US" sz="2600" dirty="0"/>
              <a:t>ON DELETE CASCADE ON UPDATE NO ACTION,</a:t>
            </a:r>
          </a:p>
          <a:p>
            <a:r>
              <a:rPr lang="en-US" sz="2600" dirty="0"/>
              <a:t>CONSTRAINT </a:t>
            </a:r>
            <a:r>
              <a:rPr lang="en-US" sz="2600" dirty="0" err="1"/>
              <a:t>fk_Review_uId</a:t>
            </a:r>
            <a:r>
              <a:rPr lang="en-US" sz="2600" dirty="0"/>
              <a:t> FOREIGN KEY (</a:t>
            </a:r>
            <a:r>
              <a:rPr lang="en-US" sz="2600" dirty="0" err="1"/>
              <a:t>uId</a:t>
            </a:r>
            <a:r>
              <a:rPr lang="en-US" sz="2600" dirty="0"/>
              <a:t>)</a:t>
            </a:r>
          </a:p>
          <a:p>
            <a:r>
              <a:rPr lang="en-US" sz="2600" dirty="0"/>
              <a:t>REFERENCES [</a:t>
            </a:r>
            <a:r>
              <a:rPr lang="en-US" sz="2600" dirty="0" err="1"/>
              <a:t>Yelp.User</a:t>
            </a:r>
            <a:r>
              <a:rPr lang="en-US" sz="2600" dirty="0"/>
              <a:t>] (</a:t>
            </a:r>
            <a:r>
              <a:rPr lang="en-US" sz="2600" dirty="0" err="1"/>
              <a:t>uId</a:t>
            </a:r>
            <a:r>
              <a:rPr lang="en-US" sz="2600" dirty="0"/>
              <a:t>)</a:t>
            </a:r>
          </a:p>
          <a:p>
            <a:r>
              <a:rPr lang="en-US" sz="2600" dirty="0"/>
              <a:t>ON DELETE CASCADE ON UPDATE CASCADE);</a:t>
            </a:r>
          </a:p>
          <a:p>
            <a:endParaRPr lang="en-US" sz="2600" dirty="0"/>
          </a:p>
        </p:txBody>
      </p:sp>
    </p:spTree>
    <p:extLst>
      <p:ext uri="{BB962C8B-B14F-4D97-AF65-F5344CB8AC3E}">
        <p14:creationId xmlns:p14="http://schemas.microsoft.com/office/powerpoint/2010/main" val="342277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4"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5"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1" name="Rectangle 40">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17583032-DEB1-4A23-B36E-D52246127950}"/>
              </a:ext>
            </a:extLst>
          </p:cNvPr>
          <p:cNvSpPr>
            <a:spLocks noGrp="1"/>
          </p:cNvSpPr>
          <p:nvPr>
            <p:ph type="title"/>
          </p:nvPr>
        </p:nvSpPr>
        <p:spPr>
          <a:xfrm>
            <a:off x="904877" y="2415322"/>
            <a:ext cx="3451730" cy="2399869"/>
          </a:xfrm>
        </p:spPr>
        <p:txBody>
          <a:bodyPr>
            <a:normAutofit/>
          </a:bodyPr>
          <a:lstStyle/>
          <a:p>
            <a:pPr algn="ctr"/>
            <a:r>
              <a:rPr lang="en-US" sz="3700" dirty="0">
                <a:solidFill>
                  <a:srgbClr val="FFFFFF"/>
                </a:solidFill>
              </a:rPr>
              <a:t>Which 5 restaurants have the highest average reviews?</a:t>
            </a:r>
          </a:p>
        </p:txBody>
      </p:sp>
      <p:sp>
        <p:nvSpPr>
          <p:cNvPr id="3" name="Content Placeholder 2">
            <a:extLst>
              <a:ext uri="{FF2B5EF4-FFF2-40B4-BE49-F238E27FC236}">
                <a16:creationId xmlns:a16="http://schemas.microsoft.com/office/drawing/2014/main" id="{478BBF7C-903F-4247-80D8-0357C90EC216}"/>
              </a:ext>
            </a:extLst>
          </p:cNvPr>
          <p:cNvSpPr>
            <a:spLocks noGrp="1"/>
          </p:cNvSpPr>
          <p:nvPr>
            <p:ph idx="1"/>
          </p:nvPr>
        </p:nvSpPr>
        <p:spPr>
          <a:xfrm>
            <a:off x="5120640" y="804672"/>
            <a:ext cx="6281928" cy="5248656"/>
          </a:xfrm>
        </p:spPr>
        <p:txBody>
          <a:bodyPr anchor="ctr">
            <a:normAutofit/>
          </a:bodyPr>
          <a:lstStyle/>
          <a:p>
            <a:pPr marL="0" indent="0">
              <a:buNone/>
            </a:pPr>
            <a:r>
              <a:rPr lang="en-US" sz="2000" dirty="0"/>
              <a:t>SELECT top 5 </a:t>
            </a:r>
            <a:r>
              <a:rPr lang="en-US" sz="2000" dirty="0" err="1"/>
              <a:t>B.bName,AVG</a:t>
            </a:r>
            <a:r>
              <a:rPr lang="en-US" sz="2000" dirty="0"/>
              <a:t>(</a:t>
            </a:r>
            <a:r>
              <a:rPr lang="en-US" sz="2000" dirty="0" err="1"/>
              <a:t>rStars</a:t>
            </a:r>
            <a:r>
              <a:rPr lang="en-US" sz="2000" dirty="0"/>
              <a:t>) AS 'average stars'</a:t>
            </a:r>
          </a:p>
          <a:p>
            <a:pPr marL="0" indent="0">
              <a:buNone/>
            </a:pPr>
            <a:r>
              <a:rPr lang="en-US" sz="2000" dirty="0"/>
              <a:t>	FROM [</a:t>
            </a:r>
            <a:r>
              <a:rPr lang="en-US" sz="2000" dirty="0" err="1"/>
              <a:t>Yelp.Business</a:t>
            </a:r>
            <a:r>
              <a:rPr lang="en-US" sz="2000" dirty="0"/>
              <a:t>] B, [</a:t>
            </a:r>
            <a:r>
              <a:rPr lang="en-US" sz="2000" dirty="0" err="1"/>
              <a:t>Yelp.Review</a:t>
            </a:r>
            <a:r>
              <a:rPr lang="en-US" sz="2000" dirty="0"/>
              <a:t>] R</a:t>
            </a:r>
          </a:p>
          <a:p>
            <a:pPr marL="0" indent="0">
              <a:buNone/>
            </a:pPr>
            <a:r>
              <a:rPr lang="en-US" sz="2000" dirty="0"/>
              <a:t>	WHERE </a:t>
            </a:r>
            <a:r>
              <a:rPr lang="en-US" sz="2000" dirty="0" err="1"/>
              <a:t>R.bId</a:t>
            </a:r>
            <a:r>
              <a:rPr lang="en-US" sz="2000" dirty="0"/>
              <a:t> = </a:t>
            </a:r>
            <a:r>
              <a:rPr lang="en-US" sz="2000" dirty="0" err="1"/>
              <a:t>B.bId</a:t>
            </a:r>
            <a:endParaRPr lang="en-US" sz="2000" dirty="0"/>
          </a:p>
          <a:p>
            <a:pPr marL="0" indent="0">
              <a:buNone/>
            </a:pPr>
            <a:r>
              <a:rPr lang="en-US" sz="2000" dirty="0"/>
              <a:t>	AND 'average stars'&gt;=(SELECT MAX('average stars')</a:t>
            </a:r>
          </a:p>
          <a:p>
            <a:pPr marL="0" indent="0">
              <a:buNone/>
            </a:pPr>
            <a:r>
              <a:rPr lang="en-US" sz="2000" dirty="0"/>
              <a:t>						FROM [</a:t>
            </a:r>
            <a:r>
              <a:rPr lang="en-US" sz="2000" dirty="0" err="1"/>
              <a:t>Yelp.Review</a:t>
            </a:r>
            <a:r>
              <a:rPr lang="en-US" sz="2000" dirty="0"/>
              <a:t>])</a:t>
            </a:r>
          </a:p>
          <a:p>
            <a:pPr marL="0" indent="0">
              <a:buNone/>
            </a:pPr>
            <a:r>
              <a:rPr lang="en-US" sz="2000" dirty="0"/>
              <a:t>	GROUP BY </a:t>
            </a:r>
            <a:r>
              <a:rPr lang="en-US" sz="2000" dirty="0" err="1"/>
              <a:t>bName</a:t>
            </a:r>
            <a:endParaRPr lang="en-US" sz="2000" dirty="0"/>
          </a:p>
          <a:p>
            <a:pPr marL="0" indent="0">
              <a:buNone/>
            </a:pPr>
            <a:r>
              <a:rPr lang="en-US" sz="2000" dirty="0"/>
              <a:t>	ORDER BY 'average stars' desc</a:t>
            </a:r>
          </a:p>
          <a:p>
            <a:pPr marL="0" indent="0">
              <a:buNone/>
            </a:pPr>
            <a:endParaRPr lang="en-US" sz="2000" dirty="0"/>
          </a:p>
        </p:txBody>
      </p:sp>
    </p:spTree>
    <p:extLst>
      <p:ext uri="{BB962C8B-B14F-4D97-AF65-F5344CB8AC3E}">
        <p14:creationId xmlns:p14="http://schemas.microsoft.com/office/powerpoint/2010/main" val="123766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398</Words>
  <Application>Microsoft Office PowerPoint</Application>
  <PresentationFormat>宽屏</PresentationFormat>
  <Paragraphs>80</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Calibri</vt:lpstr>
      <vt:lpstr>Calibri Light</vt:lpstr>
      <vt:lpstr>Office Theme</vt:lpstr>
      <vt:lpstr>Taste Buds</vt:lpstr>
      <vt:lpstr>Users and Data Source</vt:lpstr>
      <vt:lpstr>Mission Statements</vt:lpstr>
      <vt:lpstr>Mission Objectives</vt:lpstr>
      <vt:lpstr>ER diagram</vt:lpstr>
      <vt:lpstr>Relational schema </vt:lpstr>
      <vt:lpstr>Relational schema </vt:lpstr>
      <vt:lpstr>SQL CREATE TABLE</vt:lpstr>
      <vt:lpstr>Which 5 restaurants have the highest average reviews?</vt:lpstr>
      <vt:lpstr>PowerPoint 演示文稿</vt:lpstr>
      <vt:lpstr>How many five-star reviews do restaurants have ever got?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Taste Buds</dc:title>
  <dc:creator>Han Huimin</dc:creator>
  <cp:lastModifiedBy>Howard</cp:lastModifiedBy>
  <cp:revision>2</cp:revision>
  <dcterms:created xsi:type="dcterms:W3CDTF">2018-12-02T21:42:42Z</dcterms:created>
  <dcterms:modified xsi:type="dcterms:W3CDTF">2018-12-06T15:54:15Z</dcterms:modified>
</cp:coreProperties>
</file>