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>
      <p:cViewPr varScale="1">
        <p:scale>
          <a:sx n="72" d="100"/>
          <a:sy n="72" d="100"/>
        </p:scale>
        <p:origin x="-116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4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FFF379DE-D265-4135-A2DB-A1666448C6E7}" type="datetimeFigureOut">
              <a:rPr lang="he-IL" smtClean="0"/>
              <a:t>ל'/כסלו/תשע"ה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4D891150-CC74-463D-AB0D-A48EE2614F7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654920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891150-CC74-463D-AB0D-A48EE2614F7D}" type="slidenum">
              <a:rPr lang="he-IL" smtClean="0"/>
              <a:t>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127013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891150-CC74-463D-AB0D-A48EE2614F7D}" type="slidenum">
              <a:rPr lang="he-IL" smtClean="0"/>
              <a:t>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987282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1ED5C-007F-4F2C-A0F0-9AF2B521E5BF}" type="datetimeFigureOut">
              <a:rPr lang="he-IL" smtClean="0"/>
              <a:t>ל'/כסלו/תשע"ה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8C8B2-43A7-440F-A782-CD5638E8EBE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15701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1ED5C-007F-4F2C-A0F0-9AF2B521E5BF}" type="datetimeFigureOut">
              <a:rPr lang="he-IL" smtClean="0"/>
              <a:t>ל'/כסלו/תשע"ה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8C8B2-43A7-440F-A782-CD5638E8EBE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7044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1ED5C-007F-4F2C-A0F0-9AF2B521E5BF}" type="datetimeFigureOut">
              <a:rPr lang="he-IL" smtClean="0"/>
              <a:t>ל'/כסלו/תשע"ה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8C8B2-43A7-440F-A782-CD5638E8EBE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37635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1ED5C-007F-4F2C-A0F0-9AF2B521E5BF}" type="datetimeFigureOut">
              <a:rPr lang="he-IL" smtClean="0"/>
              <a:t>ל'/כסלו/תשע"ה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8C8B2-43A7-440F-A782-CD5638E8EBE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76624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1ED5C-007F-4F2C-A0F0-9AF2B521E5BF}" type="datetimeFigureOut">
              <a:rPr lang="he-IL" smtClean="0"/>
              <a:t>ל'/כסלו/תשע"ה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8C8B2-43A7-440F-A782-CD5638E8EBE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7814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1ED5C-007F-4F2C-A0F0-9AF2B521E5BF}" type="datetimeFigureOut">
              <a:rPr lang="he-IL" smtClean="0"/>
              <a:t>ל'/כסלו/תשע"ה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8C8B2-43A7-440F-A782-CD5638E8EBE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31508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1ED5C-007F-4F2C-A0F0-9AF2B521E5BF}" type="datetimeFigureOut">
              <a:rPr lang="he-IL" smtClean="0"/>
              <a:t>ל'/כסלו/תשע"ה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8C8B2-43A7-440F-A782-CD5638E8EBE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47145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1ED5C-007F-4F2C-A0F0-9AF2B521E5BF}" type="datetimeFigureOut">
              <a:rPr lang="he-IL" smtClean="0"/>
              <a:t>ל'/כסלו/תשע"ה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8C8B2-43A7-440F-A782-CD5638E8EBE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19895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1ED5C-007F-4F2C-A0F0-9AF2B521E5BF}" type="datetimeFigureOut">
              <a:rPr lang="he-IL" smtClean="0"/>
              <a:t>ל'/כסלו/תשע"ה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8C8B2-43A7-440F-A782-CD5638E8EBE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09266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1ED5C-007F-4F2C-A0F0-9AF2B521E5BF}" type="datetimeFigureOut">
              <a:rPr lang="he-IL" smtClean="0"/>
              <a:t>ל'/כסלו/תשע"ה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8C8B2-43A7-440F-A782-CD5638E8EBE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14922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1ED5C-007F-4F2C-A0F0-9AF2B521E5BF}" type="datetimeFigureOut">
              <a:rPr lang="he-IL" smtClean="0"/>
              <a:t>ל'/כסלו/תשע"ה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8C8B2-43A7-440F-A782-CD5638E8EBE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11987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11ED5C-007F-4F2C-A0F0-9AF2B521E5BF}" type="datetimeFigureOut">
              <a:rPr lang="he-IL" smtClean="0"/>
              <a:t>ל'/כסלו/תשע"ה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18C8B2-43A7-440F-A782-CD5638E8EBE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87582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13" Type="http://schemas.openxmlformats.org/officeDocument/2006/relationships/image" Target="../media/image6.wmf"/><Relationship Id="rId3" Type="http://schemas.openxmlformats.org/officeDocument/2006/relationships/notesSlide" Target="../notesSlides/notesSlide2.xml"/><Relationship Id="rId7" Type="http://schemas.openxmlformats.org/officeDocument/2006/relationships/oleObject" Target="../embeddings/oleObject3.bin"/><Relationship Id="rId12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png"/><Relationship Id="rId11" Type="http://schemas.openxmlformats.org/officeDocument/2006/relationships/image" Target="../media/image5.wmf"/><Relationship Id="rId5" Type="http://schemas.openxmlformats.org/officeDocument/2006/relationships/image" Target="../media/image3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39407" y="1628800"/>
            <a:ext cx="99899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30 bases</a:t>
            </a:r>
            <a:endParaRPr lang="he-IL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4452569"/>
              </p:ext>
            </p:extLst>
          </p:nvPr>
        </p:nvGraphicFramePr>
        <p:xfrm>
          <a:off x="516549" y="4725144"/>
          <a:ext cx="8186583" cy="10083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77182"/>
                <a:gridCol w="6809401"/>
              </a:tblGrid>
              <a:tr h="5950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smtClean="0">
                          <a:effectLst/>
                        </a:rPr>
                        <a:t>Comp-60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235" marR="8235" marT="82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GGGTGAGATTCCAGCTTAACTTAGTTTTAGTTCCGCTTAGTACTTCTCAGGATCATCCGG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235" marR="8235" marT="8235" marB="0" anchor="b"/>
                </a:tc>
              </a:tr>
              <a:tr h="2114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comp-50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235" marR="8235" marT="82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CCGGATGATCCTGAGAAGTACTAAGCGGAACTAAAACTAAGTTAAGCTGG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235" marR="8235" marT="8235" marB="0" anchor="b"/>
                </a:tc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comp-40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235" marR="8235" marT="82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CCGGATGATCCTGAGAAGTACTAAGCGGAACTAAAACTAA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235" marR="8235" marT="8235" marB="0" anchor="b"/>
                </a:tc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comp-30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235" marR="8235" marT="82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CCGGATGATCCTGAGAAGTACTAAGCGGAA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235" marR="8235" marT="8235" marB="0" anchor="b"/>
                </a:tc>
              </a:tr>
            </a:tbl>
          </a:graphicData>
        </a:graphic>
      </p:graphicFrame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336" y="1196752"/>
            <a:ext cx="9144000" cy="338437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424432" y="1256522"/>
            <a:ext cx="99899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40 bases</a:t>
            </a:r>
            <a:endParaRPr lang="he-IL" dirty="0"/>
          </a:p>
        </p:txBody>
      </p:sp>
      <p:sp>
        <p:nvSpPr>
          <p:cNvPr id="13" name="TextBox 12"/>
          <p:cNvSpPr txBox="1"/>
          <p:nvPr/>
        </p:nvSpPr>
        <p:spPr>
          <a:xfrm>
            <a:off x="2339752" y="2348880"/>
            <a:ext cx="99899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30 </a:t>
            </a:r>
            <a:r>
              <a:rPr lang="en-US" dirty="0" smtClean="0"/>
              <a:t>bases</a:t>
            </a:r>
            <a:endParaRPr lang="he-IL" dirty="0"/>
          </a:p>
        </p:txBody>
      </p:sp>
      <p:sp>
        <p:nvSpPr>
          <p:cNvPr id="14" name="TextBox 13"/>
          <p:cNvSpPr txBox="1"/>
          <p:nvPr/>
        </p:nvSpPr>
        <p:spPr>
          <a:xfrm>
            <a:off x="5261737" y="1810520"/>
            <a:ext cx="99899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50 </a:t>
            </a:r>
            <a:r>
              <a:rPr lang="en-US" dirty="0" smtClean="0"/>
              <a:t>bases</a:t>
            </a:r>
            <a:endParaRPr lang="he-IL" dirty="0"/>
          </a:p>
        </p:txBody>
      </p:sp>
      <p:sp>
        <p:nvSpPr>
          <p:cNvPr id="15" name="TextBox 14"/>
          <p:cNvSpPr txBox="1"/>
          <p:nvPr/>
        </p:nvSpPr>
        <p:spPr>
          <a:xfrm>
            <a:off x="6012160" y="1441188"/>
            <a:ext cx="99899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60 </a:t>
            </a:r>
            <a:r>
              <a:rPr lang="en-US" dirty="0" smtClean="0"/>
              <a:t>bases</a:t>
            </a:r>
            <a:endParaRPr lang="he-IL" dirty="0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7630198"/>
              </p:ext>
            </p:extLst>
          </p:nvPr>
        </p:nvGraphicFramePr>
        <p:xfrm>
          <a:off x="3184525" y="187325"/>
          <a:ext cx="24765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Equation" r:id="rId5" imgW="2476440" imgH="939600" progId="Equation.DSMT4">
                  <p:embed/>
                </p:oleObj>
              </mc:Choice>
              <mc:Fallback>
                <p:oleObj name="Equation" r:id="rId5" imgW="2476440" imgH="939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84525" y="187325"/>
                        <a:ext cx="2476500" cy="939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23145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0856439"/>
              </p:ext>
            </p:extLst>
          </p:nvPr>
        </p:nvGraphicFramePr>
        <p:xfrm>
          <a:off x="107504" y="116633"/>
          <a:ext cx="8928992" cy="43204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56809"/>
                <a:gridCol w="6972183"/>
              </a:tblGrid>
              <a:tr h="43204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effectLst/>
                        </a:rPr>
                        <a:t>W1-long-Yazide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u="none" strike="noStrike" dirty="0">
                          <a:effectLst/>
                        </a:rPr>
                        <a:t>ATCAACGGCTGGCTGGTTTCTGCTCTCTAG</a:t>
                      </a:r>
                      <a:r>
                        <a:rPr lang="en-US" sz="1600" u="sng" strike="noStrike" dirty="0">
                          <a:effectLst/>
                        </a:rPr>
                        <a:t>TTTTT(</a:t>
                      </a:r>
                      <a:r>
                        <a:rPr lang="en-US" sz="1600" u="sng" strike="noStrike" dirty="0" err="1">
                          <a:effectLst/>
                        </a:rPr>
                        <a:t>azide</a:t>
                      </a:r>
                      <a:r>
                        <a:rPr lang="en-US" sz="1600" u="sng" strike="noStrike" dirty="0">
                          <a:effectLst/>
                        </a:rPr>
                        <a:t>)TTT</a:t>
                      </a:r>
                      <a:r>
                        <a:rPr lang="en-US" sz="1600" u="none" strike="noStrike" dirty="0">
                          <a:effectLst/>
                        </a:rPr>
                        <a:t>GAGGTGCAATCTCCTATC</a:t>
                      </a:r>
                      <a:endParaRPr lang="en-US" sz="1600" b="1" i="0" u="none" strike="noStrike" dirty="0">
                        <a:solidFill>
                          <a:srgbClr val="FF00FF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5114546"/>
              </p:ext>
            </p:extLst>
          </p:nvPr>
        </p:nvGraphicFramePr>
        <p:xfrm>
          <a:off x="2699792" y="548680"/>
          <a:ext cx="3615010" cy="576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Equation" r:id="rId4" imgW="3022560" imgH="571320" progId="Equation.DSMT4">
                  <p:embed/>
                </p:oleObj>
              </mc:Choice>
              <mc:Fallback>
                <p:oleObj name="Equation" r:id="rId4" imgW="3022560" imgH="57132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9792" y="548680"/>
                        <a:ext cx="3615010" cy="5760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16" y="1124744"/>
            <a:ext cx="7992888" cy="2649783"/>
          </a:xfrm>
          <a:prstGeom prst="rect">
            <a:avLst/>
          </a:prstGeom>
        </p:spPr>
      </p:pic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1819584"/>
              </p:ext>
            </p:extLst>
          </p:nvPr>
        </p:nvGraphicFramePr>
        <p:xfrm>
          <a:off x="1187624" y="4581128"/>
          <a:ext cx="5080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name="Equation" r:id="rId7" imgW="507960" imgH="279360" progId="Equation.DSMT4">
                  <p:embed/>
                </p:oleObj>
              </mc:Choice>
              <mc:Fallback>
                <p:oleObj name="Equation" r:id="rId7" imgW="507960" imgH="27936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4581128"/>
                        <a:ext cx="5080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27" y="3789402"/>
            <a:ext cx="7992888" cy="2735942"/>
          </a:xfrm>
          <a:prstGeom prst="rect">
            <a:avLst/>
          </a:prstGeom>
        </p:spPr>
      </p:pic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6373847"/>
              </p:ext>
            </p:extLst>
          </p:nvPr>
        </p:nvGraphicFramePr>
        <p:xfrm>
          <a:off x="1259632" y="4005064"/>
          <a:ext cx="5080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" name="Equation" r:id="rId10" imgW="507960" imgH="279360" progId="Equation.DSMT4">
                  <p:embed/>
                </p:oleObj>
              </mc:Choice>
              <mc:Fallback>
                <p:oleObj name="Equation" r:id="rId10" imgW="507960" imgH="27936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4005064"/>
                        <a:ext cx="5080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4037467"/>
              </p:ext>
            </p:extLst>
          </p:nvPr>
        </p:nvGraphicFramePr>
        <p:xfrm>
          <a:off x="1259632" y="1340768"/>
          <a:ext cx="5080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" name="Equation" r:id="rId12" imgW="507960" imgH="279360" progId="Equation.DSMT4">
                  <p:embed/>
                </p:oleObj>
              </mc:Choice>
              <mc:Fallback>
                <p:oleObj name="Equation" r:id="rId12" imgW="50796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259632" y="1340768"/>
                        <a:ext cx="5080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96742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22</Words>
  <Application>Microsoft Office PowerPoint</Application>
  <PresentationFormat>On-screen Show (4:3)</PresentationFormat>
  <Paragraphs>17</Paragraphs>
  <Slides>2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Office Theme</vt:lpstr>
      <vt:lpstr>MathType 6.0 Equation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optic-lab-Y</dc:creator>
  <cp:lastModifiedBy>Dasi</cp:lastModifiedBy>
  <cp:revision>5</cp:revision>
  <dcterms:created xsi:type="dcterms:W3CDTF">2014-12-22T14:51:16Z</dcterms:created>
  <dcterms:modified xsi:type="dcterms:W3CDTF">2014-12-22T16:14:02Z</dcterms:modified>
</cp:coreProperties>
</file>