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i\Documents\Uni\DNA\Data%20Analysis\W1-Long_Azide&amp;W2-Alkyne_02.03.15\W1-Long_Azide-60C-LDS_02.03.2015.txt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i\Documents\Uni\DNA\Data%20Analysis\W1-Long_Azide&amp;W2-Alkyne_02.03.15\W1-Long_Azide-60C-LDS_02.03.2015.txt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i\Documents\Uni\DNA\Data%20Analysis\W1-Long_Azide&amp;W2-Alkyne_02.03.15\W1-Long_Azide-60C-LDS_02.03.2015.txt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i\Documents\Uni\DNA\Data%20Analysis\W1-Long_Azide&amp;W2-Alkyne_02.03.15\W2-Alkyne-LDS-60C_02.03.2015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i\Documents\Uni\DNA\Data%20Analysis\W1-Long_Azide&amp;W2-Alkyne_02.03.15\W2-Alkyne-LDS-60C_02.03.2015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</a:t>
            </a:r>
            <a:r>
              <a:rPr lang="he-IL" dirty="0"/>
              <a:t>1-</a:t>
            </a:r>
            <a:r>
              <a:rPr lang="en-US" dirty="0"/>
              <a:t>Long</a:t>
            </a:r>
            <a:r>
              <a:rPr lang="en-US" baseline="0" dirty="0"/>
              <a:t> Azide_60C_XTerra</a:t>
            </a:r>
          </a:p>
          <a:p>
            <a:pPr>
              <a:defRPr/>
            </a:pPr>
            <a:r>
              <a:rPr lang="en-US" baseline="0" dirty="0"/>
              <a:t>WL: </a:t>
            </a:r>
            <a:r>
              <a:rPr lang="he-IL" baseline="0" dirty="0"/>
              <a:t>260</a:t>
            </a:r>
            <a:r>
              <a:rPr lang="en-US" baseline="0" dirty="0"/>
              <a:t>nm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0.10521131056609316"/>
          <c:y val="0.12557692307692309"/>
          <c:w val="0.865023027071401"/>
          <c:h val="0.7341560670300827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'W1-Long_Azide-60C-LDS_02.03.201'!$A$3:$A$3119</c:f>
              <c:numCache>
                <c:formatCode>General</c:formatCode>
                <c:ptCount val="3117"/>
                <c:pt idx="0">
                  <c:v>0.10475</c:v>
                </c:pt>
                <c:pt idx="1">
                  <c:v>0.1214167</c:v>
                </c:pt>
                <c:pt idx="2">
                  <c:v>0.13808329999999999</c:v>
                </c:pt>
                <c:pt idx="3">
                  <c:v>0.15475</c:v>
                </c:pt>
                <c:pt idx="4">
                  <c:v>0.17141670000000001</c:v>
                </c:pt>
                <c:pt idx="5">
                  <c:v>0.18808330000000001</c:v>
                </c:pt>
                <c:pt idx="6">
                  <c:v>0.20474999999999999</c:v>
                </c:pt>
                <c:pt idx="7">
                  <c:v>0.22141669999999999</c:v>
                </c:pt>
                <c:pt idx="8">
                  <c:v>0.2380833</c:v>
                </c:pt>
                <c:pt idx="9">
                  <c:v>0.25474999999999998</c:v>
                </c:pt>
                <c:pt idx="10">
                  <c:v>0.27141670000000001</c:v>
                </c:pt>
                <c:pt idx="11">
                  <c:v>0.28808329999999999</c:v>
                </c:pt>
                <c:pt idx="12">
                  <c:v>0.30466670000000001</c:v>
                </c:pt>
                <c:pt idx="13">
                  <c:v>0.32133329999999999</c:v>
                </c:pt>
                <c:pt idx="14">
                  <c:v>0.33800000000000002</c:v>
                </c:pt>
                <c:pt idx="15">
                  <c:v>0.3546667</c:v>
                </c:pt>
                <c:pt idx="16">
                  <c:v>0.37133329999999998</c:v>
                </c:pt>
                <c:pt idx="17">
                  <c:v>0.38800000000000001</c:v>
                </c:pt>
                <c:pt idx="18">
                  <c:v>0.40466669999999999</c:v>
                </c:pt>
                <c:pt idx="19">
                  <c:v>0.42133330000000002</c:v>
                </c:pt>
                <c:pt idx="20">
                  <c:v>0.438</c:v>
                </c:pt>
                <c:pt idx="21">
                  <c:v>0.45466669999999998</c:v>
                </c:pt>
                <c:pt idx="22">
                  <c:v>0.47133330000000001</c:v>
                </c:pt>
                <c:pt idx="23">
                  <c:v>0.48799999999999999</c:v>
                </c:pt>
                <c:pt idx="24">
                  <c:v>0.50466670000000002</c:v>
                </c:pt>
                <c:pt idx="25">
                  <c:v>0.5213333</c:v>
                </c:pt>
                <c:pt idx="26">
                  <c:v>0.53800000000000003</c:v>
                </c:pt>
                <c:pt idx="27">
                  <c:v>0.55466660000000001</c:v>
                </c:pt>
                <c:pt idx="28">
                  <c:v>0.57133330000000004</c:v>
                </c:pt>
                <c:pt idx="29">
                  <c:v>0.58799999999999997</c:v>
                </c:pt>
                <c:pt idx="30">
                  <c:v>0.6046667</c:v>
                </c:pt>
                <c:pt idx="31">
                  <c:v>0.62124999999999997</c:v>
                </c:pt>
                <c:pt idx="32">
                  <c:v>0.6379167</c:v>
                </c:pt>
                <c:pt idx="33">
                  <c:v>0.65458329999999998</c:v>
                </c:pt>
                <c:pt idx="34">
                  <c:v>0.67125000000000001</c:v>
                </c:pt>
                <c:pt idx="35">
                  <c:v>0.68791670000000005</c:v>
                </c:pt>
                <c:pt idx="36">
                  <c:v>0.70458330000000002</c:v>
                </c:pt>
                <c:pt idx="37">
                  <c:v>0.72124999999999995</c:v>
                </c:pt>
                <c:pt idx="38">
                  <c:v>0.73791660000000003</c:v>
                </c:pt>
                <c:pt idx="39">
                  <c:v>0.75458340000000002</c:v>
                </c:pt>
                <c:pt idx="40">
                  <c:v>0.77124999999999999</c:v>
                </c:pt>
                <c:pt idx="41">
                  <c:v>0.78791670000000003</c:v>
                </c:pt>
                <c:pt idx="42">
                  <c:v>0.8045833</c:v>
                </c:pt>
                <c:pt idx="43">
                  <c:v>0.82125000000000004</c:v>
                </c:pt>
                <c:pt idx="44">
                  <c:v>0.83791669999999996</c:v>
                </c:pt>
                <c:pt idx="45">
                  <c:v>0.85458330000000005</c:v>
                </c:pt>
                <c:pt idx="46">
                  <c:v>0.87124999999999997</c:v>
                </c:pt>
                <c:pt idx="47">
                  <c:v>0.8879167</c:v>
                </c:pt>
                <c:pt idx="48">
                  <c:v>0.90458329999999998</c:v>
                </c:pt>
                <c:pt idx="49">
                  <c:v>0.92125000000000001</c:v>
                </c:pt>
                <c:pt idx="50">
                  <c:v>0.93783329999999998</c:v>
                </c:pt>
                <c:pt idx="51">
                  <c:v>0.95450000000000002</c:v>
                </c:pt>
                <c:pt idx="52">
                  <c:v>0.97116670000000005</c:v>
                </c:pt>
                <c:pt idx="53">
                  <c:v>0.98783330000000003</c:v>
                </c:pt>
                <c:pt idx="54">
                  <c:v>1.0044999999999999</c:v>
                </c:pt>
                <c:pt idx="55">
                  <c:v>1.0211669999999999</c:v>
                </c:pt>
                <c:pt idx="56">
                  <c:v>1.037833</c:v>
                </c:pt>
                <c:pt idx="57">
                  <c:v>1.0545</c:v>
                </c:pt>
                <c:pt idx="58">
                  <c:v>1.071167</c:v>
                </c:pt>
                <c:pt idx="59">
                  <c:v>1.087833</c:v>
                </c:pt>
                <c:pt idx="60">
                  <c:v>1.1045</c:v>
                </c:pt>
                <c:pt idx="61">
                  <c:v>1.121167</c:v>
                </c:pt>
                <c:pt idx="62">
                  <c:v>1.1378330000000001</c:v>
                </c:pt>
                <c:pt idx="63">
                  <c:v>1.1545000000000001</c:v>
                </c:pt>
                <c:pt idx="64">
                  <c:v>1.1711670000000001</c:v>
                </c:pt>
                <c:pt idx="65">
                  <c:v>1.1878329999999999</c:v>
                </c:pt>
                <c:pt idx="66">
                  <c:v>1.2044999999999999</c:v>
                </c:pt>
                <c:pt idx="67">
                  <c:v>1.2211669999999999</c:v>
                </c:pt>
                <c:pt idx="68">
                  <c:v>1.2377499999999999</c:v>
                </c:pt>
                <c:pt idx="69">
                  <c:v>1.2544169999999999</c:v>
                </c:pt>
                <c:pt idx="70">
                  <c:v>1.271083</c:v>
                </c:pt>
                <c:pt idx="71">
                  <c:v>1.28775</c:v>
                </c:pt>
                <c:pt idx="72">
                  <c:v>1.3044169999999999</c:v>
                </c:pt>
                <c:pt idx="73">
                  <c:v>1.321083</c:v>
                </c:pt>
                <c:pt idx="74">
                  <c:v>1.33775</c:v>
                </c:pt>
                <c:pt idx="75">
                  <c:v>1.354417</c:v>
                </c:pt>
                <c:pt idx="76">
                  <c:v>1.3710830000000001</c:v>
                </c:pt>
                <c:pt idx="77">
                  <c:v>1.38775</c:v>
                </c:pt>
                <c:pt idx="78">
                  <c:v>1.404417</c:v>
                </c:pt>
                <c:pt idx="79">
                  <c:v>1.4210830000000001</c:v>
                </c:pt>
                <c:pt idx="80">
                  <c:v>1.4377500000000001</c:v>
                </c:pt>
                <c:pt idx="81">
                  <c:v>1.4544170000000001</c:v>
                </c:pt>
                <c:pt idx="82">
                  <c:v>1.4710829999999999</c:v>
                </c:pt>
                <c:pt idx="83">
                  <c:v>1.4877499999999999</c:v>
                </c:pt>
                <c:pt idx="84">
                  <c:v>1.5044169999999999</c:v>
                </c:pt>
                <c:pt idx="85">
                  <c:v>1.521083</c:v>
                </c:pt>
                <c:pt idx="86">
                  <c:v>1.53775</c:v>
                </c:pt>
                <c:pt idx="87">
                  <c:v>1.554333</c:v>
                </c:pt>
                <c:pt idx="88">
                  <c:v>1.571</c:v>
                </c:pt>
                <c:pt idx="89">
                  <c:v>1.5876669999999999</c:v>
                </c:pt>
                <c:pt idx="90">
                  <c:v>1.604333</c:v>
                </c:pt>
                <c:pt idx="91">
                  <c:v>1.621</c:v>
                </c:pt>
                <c:pt idx="92">
                  <c:v>1.637667</c:v>
                </c:pt>
                <c:pt idx="93">
                  <c:v>1.6543330000000001</c:v>
                </c:pt>
                <c:pt idx="94">
                  <c:v>1.671</c:v>
                </c:pt>
                <c:pt idx="95">
                  <c:v>1.687667</c:v>
                </c:pt>
                <c:pt idx="96">
                  <c:v>1.7043330000000001</c:v>
                </c:pt>
                <c:pt idx="97">
                  <c:v>1.7210000000000001</c:v>
                </c:pt>
                <c:pt idx="98">
                  <c:v>1.7376670000000001</c:v>
                </c:pt>
                <c:pt idx="99">
                  <c:v>1.7543329999999999</c:v>
                </c:pt>
                <c:pt idx="100">
                  <c:v>1.7709999999999999</c:v>
                </c:pt>
                <c:pt idx="101">
                  <c:v>1.7876669999999999</c:v>
                </c:pt>
                <c:pt idx="102">
                  <c:v>1.804333</c:v>
                </c:pt>
                <c:pt idx="103">
                  <c:v>1.821</c:v>
                </c:pt>
                <c:pt idx="104">
                  <c:v>1.8376669999999999</c:v>
                </c:pt>
                <c:pt idx="105">
                  <c:v>1.85425</c:v>
                </c:pt>
                <c:pt idx="106">
                  <c:v>1.8709169999999999</c:v>
                </c:pt>
                <c:pt idx="107">
                  <c:v>1.887583</c:v>
                </c:pt>
                <c:pt idx="108">
                  <c:v>1.90425</c:v>
                </c:pt>
                <c:pt idx="109">
                  <c:v>1.920917</c:v>
                </c:pt>
                <c:pt idx="110">
                  <c:v>1.9375830000000001</c:v>
                </c:pt>
                <c:pt idx="111">
                  <c:v>1.95425</c:v>
                </c:pt>
                <c:pt idx="112">
                  <c:v>1.970917</c:v>
                </c:pt>
                <c:pt idx="113">
                  <c:v>1.9875830000000001</c:v>
                </c:pt>
                <c:pt idx="114">
                  <c:v>2.0042499999999999</c:v>
                </c:pt>
                <c:pt idx="115">
                  <c:v>2.0209169999999999</c:v>
                </c:pt>
                <c:pt idx="116">
                  <c:v>2.0375830000000001</c:v>
                </c:pt>
                <c:pt idx="117">
                  <c:v>2.0542500000000001</c:v>
                </c:pt>
                <c:pt idx="118">
                  <c:v>2.0709170000000001</c:v>
                </c:pt>
                <c:pt idx="119">
                  <c:v>2.087583</c:v>
                </c:pt>
                <c:pt idx="120">
                  <c:v>2.10425</c:v>
                </c:pt>
                <c:pt idx="121">
                  <c:v>2.1209169999999999</c:v>
                </c:pt>
                <c:pt idx="122">
                  <c:v>2.1375829999999998</c:v>
                </c:pt>
                <c:pt idx="123">
                  <c:v>2.1541670000000002</c:v>
                </c:pt>
                <c:pt idx="124">
                  <c:v>2.170833</c:v>
                </c:pt>
                <c:pt idx="125">
                  <c:v>2.1875</c:v>
                </c:pt>
                <c:pt idx="126">
                  <c:v>2.204167</c:v>
                </c:pt>
                <c:pt idx="127">
                  <c:v>2.2208329999999998</c:v>
                </c:pt>
                <c:pt idx="128">
                  <c:v>2.2374999999999998</c:v>
                </c:pt>
                <c:pt idx="129">
                  <c:v>2.2541669999999998</c:v>
                </c:pt>
                <c:pt idx="130">
                  <c:v>2.2708330000000001</c:v>
                </c:pt>
                <c:pt idx="131">
                  <c:v>2.2875000000000001</c:v>
                </c:pt>
                <c:pt idx="132">
                  <c:v>2.3041670000000001</c:v>
                </c:pt>
                <c:pt idx="133">
                  <c:v>2.3208329999999999</c:v>
                </c:pt>
                <c:pt idx="134">
                  <c:v>2.3374999999999999</c:v>
                </c:pt>
                <c:pt idx="135">
                  <c:v>2.3541669999999999</c:v>
                </c:pt>
                <c:pt idx="136">
                  <c:v>2.3708330000000002</c:v>
                </c:pt>
                <c:pt idx="137">
                  <c:v>2.3875000000000002</c:v>
                </c:pt>
                <c:pt idx="138">
                  <c:v>2.4041670000000002</c:v>
                </c:pt>
                <c:pt idx="139">
                  <c:v>2.420833</c:v>
                </c:pt>
                <c:pt idx="140">
                  <c:v>2.4375</c:v>
                </c:pt>
                <c:pt idx="141">
                  <c:v>2.454167</c:v>
                </c:pt>
                <c:pt idx="142">
                  <c:v>2.4707499999999998</c:v>
                </c:pt>
                <c:pt idx="143">
                  <c:v>2.4874170000000002</c:v>
                </c:pt>
                <c:pt idx="144">
                  <c:v>2.5040830000000001</c:v>
                </c:pt>
                <c:pt idx="145">
                  <c:v>2.52075</c:v>
                </c:pt>
                <c:pt idx="146">
                  <c:v>2.537417</c:v>
                </c:pt>
                <c:pt idx="147">
                  <c:v>2.5540829999999999</c:v>
                </c:pt>
                <c:pt idx="148">
                  <c:v>2.5707499999999999</c:v>
                </c:pt>
                <c:pt idx="149">
                  <c:v>2.5874169999999999</c:v>
                </c:pt>
                <c:pt idx="150">
                  <c:v>2.6040830000000001</c:v>
                </c:pt>
                <c:pt idx="151">
                  <c:v>2.6207500000000001</c:v>
                </c:pt>
                <c:pt idx="152">
                  <c:v>2.6374170000000001</c:v>
                </c:pt>
                <c:pt idx="153">
                  <c:v>2.654083</c:v>
                </c:pt>
                <c:pt idx="154">
                  <c:v>2.67075</c:v>
                </c:pt>
                <c:pt idx="155">
                  <c:v>2.6874169999999999</c:v>
                </c:pt>
                <c:pt idx="156">
                  <c:v>2.7040829999999998</c:v>
                </c:pt>
                <c:pt idx="157">
                  <c:v>2.7207499999999998</c:v>
                </c:pt>
                <c:pt idx="158">
                  <c:v>2.7374170000000002</c:v>
                </c:pt>
                <c:pt idx="159">
                  <c:v>2.7540830000000001</c:v>
                </c:pt>
                <c:pt idx="160">
                  <c:v>2.770667</c:v>
                </c:pt>
                <c:pt idx="161">
                  <c:v>2.7873329999999998</c:v>
                </c:pt>
                <c:pt idx="162">
                  <c:v>2.8039999999999998</c:v>
                </c:pt>
                <c:pt idx="163">
                  <c:v>2.8206669999999998</c:v>
                </c:pt>
                <c:pt idx="164">
                  <c:v>2.8373330000000001</c:v>
                </c:pt>
                <c:pt idx="165">
                  <c:v>2.8540000000000001</c:v>
                </c:pt>
                <c:pt idx="166">
                  <c:v>2.8706670000000001</c:v>
                </c:pt>
                <c:pt idx="167">
                  <c:v>2.8873329999999999</c:v>
                </c:pt>
                <c:pt idx="168">
                  <c:v>2.9039999999999999</c:v>
                </c:pt>
                <c:pt idx="169">
                  <c:v>2.9206669999999999</c:v>
                </c:pt>
                <c:pt idx="170">
                  <c:v>2.9373330000000002</c:v>
                </c:pt>
                <c:pt idx="171">
                  <c:v>2.9540000000000002</c:v>
                </c:pt>
                <c:pt idx="172">
                  <c:v>2.9706670000000002</c:v>
                </c:pt>
                <c:pt idx="173">
                  <c:v>2.987333</c:v>
                </c:pt>
                <c:pt idx="174">
                  <c:v>3.004</c:v>
                </c:pt>
                <c:pt idx="175">
                  <c:v>3.020667</c:v>
                </c:pt>
                <c:pt idx="176">
                  <c:v>3.0373329999999998</c:v>
                </c:pt>
                <c:pt idx="177">
                  <c:v>3.0539999999999998</c:v>
                </c:pt>
                <c:pt idx="178">
                  <c:v>3.0706669999999998</c:v>
                </c:pt>
                <c:pt idx="179">
                  <c:v>3.08725</c:v>
                </c:pt>
                <c:pt idx="180">
                  <c:v>3.103917</c:v>
                </c:pt>
                <c:pt idx="181">
                  <c:v>3.1205829999999999</c:v>
                </c:pt>
                <c:pt idx="182">
                  <c:v>3.1372499999999999</c:v>
                </c:pt>
                <c:pt idx="183">
                  <c:v>3.1539169999999999</c:v>
                </c:pt>
                <c:pt idx="184">
                  <c:v>3.1705830000000002</c:v>
                </c:pt>
                <c:pt idx="185">
                  <c:v>3.1872500000000001</c:v>
                </c:pt>
                <c:pt idx="186">
                  <c:v>3.2039170000000001</c:v>
                </c:pt>
                <c:pt idx="187">
                  <c:v>3.220583</c:v>
                </c:pt>
                <c:pt idx="188">
                  <c:v>3.23725</c:v>
                </c:pt>
                <c:pt idx="189">
                  <c:v>3.2539169999999999</c:v>
                </c:pt>
                <c:pt idx="190">
                  <c:v>3.2705829999999998</c:v>
                </c:pt>
                <c:pt idx="191">
                  <c:v>3.2872499999999998</c:v>
                </c:pt>
                <c:pt idx="192">
                  <c:v>3.3039170000000002</c:v>
                </c:pt>
                <c:pt idx="193">
                  <c:v>3.3205830000000001</c:v>
                </c:pt>
                <c:pt idx="194">
                  <c:v>3.33725</c:v>
                </c:pt>
                <c:pt idx="195">
                  <c:v>3.353917</c:v>
                </c:pt>
                <c:pt idx="196">
                  <c:v>3.3705829999999999</c:v>
                </c:pt>
                <c:pt idx="197">
                  <c:v>3.3871669999999998</c:v>
                </c:pt>
                <c:pt idx="198">
                  <c:v>3.4038330000000001</c:v>
                </c:pt>
                <c:pt idx="199">
                  <c:v>3.4205000000000001</c:v>
                </c:pt>
                <c:pt idx="200">
                  <c:v>3.4371670000000001</c:v>
                </c:pt>
                <c:pt idx="201">
                  <c:v>3.4538329999999999</c:v>
                </c:pt>
                <c:pt idx="202">
                  <c:v>3.4704999999999999</c:v>
                </c:pt>
                <c:pt idx="203">
                  <c:v>3.4871669999999999</c:v>
                </c:pt>
                <c:pt idx="204">
                  <c:v>3.5038330000000002</c:v>
                </c:pt>
                <c:pt idx="205">
                  <c:v>3.5205000000000002</c:v>
                </c:pt>
                <c:pt idx="206">
                  <c:v>3.5371670000000002</c:v>
                </c:pt>
                <c:pt idx="207">
                  <c:v>3.553833</c:v>
                </c:pt>
                <c:pt idx="208">
                  <c:v>3.5705</c:v>
                </c:pt>
                <c:pt idx="209">
                  <c:v>3.587167</c:v>
                </c:pt>
                <c:pt idx="210">
                  <c:v>3.6038329999999998</c:v>
                </c:pt>
                <c:pt idx="211">
                  <c:v>3.6204999999999998</c:v>
                </c:pt>
                <c:pt idx="212">
                  <c:v>3.6371669999999998</c:v>
                </c:pt>
                <c:pt idx="213">
                  <c:v>3.6538330000000001</c:v>
                </c:pt>
                <c:pt idx="214">
                  <c:v>3.6705000000000001</c:v>
                </c:pt>
                <c:pt idx="215">
                  <c:v>3.6870829999999999</c:v>
                </c:pt>
                <c:pt idx="216">
                  <c:v>3.7037499999999999</c:v>
                </c:pt>
                <c:pt idx="217">
                  <c:v>3.7204169999999999</c:v>
                </c:pt>
                <c:pt idx="218">
                  <c:v>3.7370830000000002</c:v>
                </c:pt>
                <c:pt idx="219">
                  <c:v>3.7537500000000001</c:v>
                </c:pt>
                <c:pt idx="220">
                  <c:v>3.7704170000000001</c:v>
                </c:pt>
                <c:pt idx="221">
                  <c:v>3.787083</c:v>
                </c:pt>
                <c:pt idx="222">
                  <c:v>3.80375</c:v>
                </c:pt>
                <c:pt idx="223">
                  <c:v>3.820417</c:v>
                </c:pt>
                <c:pt idx="224">
                  <c:v>3.8370829999999998</c:v>
                </c:pt>
                <c:pt idx="225">
                  <c:v>3.8537499999999998</c:v>
                </c:pt>
                <c:pt idx="226">
                  <c:v>3.8704170000000002</c:v>
                </c:pt>
                <c:pt idx="227">
                  <c:v>3.8870830000000001</c:v>
                </c:pt>
                <c:pt idx="228">
                  <c:v>3.9037500000000001</c:v>
                </c:pt>
                <c:pt idx="229">
                  <c:v>3.920417</c:v>
                </c:pt>
                <c:pt idx="230">
                  <c:v>3.9370829999999999</c:v>
                </c:pt>
                <c:pt idx="231">
                  <c:v>3.9537499999999999</c:v>
                </c:pt>
                <c:pt idx="232">
                  <c:v>3.9704169999999999</c:v>
                </c:pt>
                <c:pt idx="233">
                  <c:v>3.9870830000000002</c:v>
                </c:pt>
                <c:pt idx="234">
                  <c:v>4.0036670000000001</c:v>
                </c:pt>
                <c:pt idx="235">
                  <c:v>4.0203329999999999</c:v>
                </c:pt>
                <c:pt idx="236">
                  <c:v>4.0369999999999999</c:v>
                </c:pt>
                <c:pt idx="237">
                  <c:v>4.0536669999999999</c:v>
                </c:pt>
                <c:pt idx="238">
                  <c:v>4.0703329999999998</c:v>
                </c:pt>
                <c:pt idx="239">
                  <c:v>4.0869999999999997</c:v>
                </c:pt>
                <c:pt idx="240">
                  <c:v>4.1036669999999997</c:v>
                </c:pt>
                <c:pt idx="241">
                  <c:v>4.1203329999999996</c:v>
                </c:pt>
                <c:pt idx="242">
                  <c:v>4.1369999999999996</c:v>
                </c:pt>
                <c:pt idx="243">
                  <c:v>4.1536660000000003</c:v>
                </c:pt>
                <c:pt idx="244">
                  <c:v>4.1703330000000003</c:v>
                </c:pt>
                <c:pt idx="245">
                  <c:v>4.1870000000000003</c:v>
                </c:pt>
                <c:pt idx="246">
                  <c:v>4.2036670000000003</c:v>
                </c:pt>
                <c:pt idx="247">
                  <c:v>4.2203330000000001</c:v>
                </c:pt>
                <c:pt idx="248">
                  <c:v>4.2370000000000001</c:v>
                </c:pt>
                <c:pt idx="249">
                  <c:v>4.2536670000000001</c:v>
                </c:pt>
                <c:pt idx="250">
                  <c:v>4.2703329999999999</c:v>
                </c:pt>
                <c:pt idx="251">
                  <c:v>4.2869999999999999</c:v>
                </c:pt>
                <c:pt idx="252">
                  <c:v>4.3035829999999997</c:v>
                </c:pt>
                <c:pt idx="253">
                  <c:v>4.3202499999999997</c:v>
                </c:pt>
                <c:pt idx="254">
                  <c:v>4.3369160000000004</c:v>
                </c:pt>
                <c:pt idx="255">
                  <c:v>4.3535830000000004</c:v>
                </c:pt>
                <c:pt idx="256">
                  <c:v>4.3702500000000004</c:v>
                </c:pt>
                <c:pt idx="257">
                  <c:v>4.3869170000000004</c:v>
                </c:pt>
                <c:pt idx="258">
                  <c:v>4.4035840000000004</c:v>
                </c:pt>
                <c:pt idx="259">
                  <c:v>4.4202500000000002</c:v>
                </c:pt>
                <c:pt idx="260">
                  <c:v>4.4369170000000002</c:v>
                </c:pt>
                <c:pt idx="261">
                  <c:v>4.4535830000000001</c:v>
                </c:pt>
                <c:pt idx="262">
                  <c:v>4.4702500000000001</c:v>
                </c:pt>
                <c:pt idx="263">
                  <c:v>4.486917</c:v>
                </c:pt>
                <c:pt idx="264">
                  <c:v>4.5035829999999999</c:v>
                </c:pt>
                <c:pt idx="265">
                  <c:v>4.5202499999999999</c:v>
                </c:pt>
                <c:pt idx="266">
                  <c:v>4.5369169999999999</c:v>
                </c:pt>
                <c:pt idx="267">
                  <c:v>4.5535829999999997</c:v>
                </c:pt>
                <c:pt idx="268">
                  <c:v>4.5702499999999997</c:v>
                </c:pt>
                <c:pt idx="269">
                  <c:v>4.5869160000000004</c:v>
                </c:pt>
                <c:pt idx="270">
                  <c:v>4.6035830000000004</c:v>
                </c:pt>
                <c:pt idx="271">
                  <c:v>4.6201670000000004</c:v>
                </c:pt>
                <c:pt idx="272">
                  <c:v>4.6368330000000002</c:v>
                </c:pt>
                <c:pt idx="273">
                  <c:v>4.6535000000000002</c:v>
                </c:pt>
                <c:pt idx="274">
                  <c:v>4.670166</c:v>
                </c:pt>
                <c:pt idx="275">
                  <c:v>4.686833</c:v>
                </c:pt>
                <c:pt idx="276">
                  <c:v>4.7035</c:v>
                </c:pt>
                <c:pt idx="277">
                  <c:v>4.720167</c:v>
                </c:pt>
                <c:pt idx="278">
                  <c:v>4.7368329999999998</c:v>
                </c:pt>
                <c:pt idx="279">
                  <c:v>4.7534999999999998</c:v>
                </c:pt>
                <c:pt idx="280">
                  <c:v>4.7701669999999998</c:v>
                </c:pt>
                <c:pt idx="281">
                  <c:v>4.7868329999999997</c:v>
                </c:pt>
                <c:pt idx="282">
                  <c:v>4.8034999999999997</c:v>
                </c:pt>
                <c:pt idx="283">
                  <c:v>4.8201669999999996</c:v>
                </c:pt>
                <c:pt idx="284">
                  <c:v>4.8368330000000004</c:v>
                </c:pt>
                <c:pt idx="285">
                  <c:v>4.8535000000000004</c:v>
                </c:pt>
                <c:pt idx="286">
                  <c:v>4.8701670000000004</c:v>
                </c:pt>
                <c:pt idx="287">
                  <c:v>4.8868330000000002</c:v>
                </c:pt>
                <c:pt idx="288">
                  <c:v>4.9035000000000002</c:v>
                </c:pt>
                <c:pt idx="289">
                  <c:v>4.9200840000000001</c:v>
                </c:pt>
                <c:pt idx="290">
                  <c:v>4.93675</c:v>
                </c:pt>
                <c:pt idx="291">
                  <c:v>4.953417</c:v>
                </c:pt>
                <c:pt idx="292">
                  <c:v>4.9700829999999998</c:v>
                </c:pt>
                <c:pt idx="293">
                  <c:v>4.9867499999999998</c:v>
                </c:pt>
                <c:pt idx="294">
                  <c:v>5.0034169999999998</c:v>
                </c:pt>
                <c:pt idx="295">
                  <c:v>5.0200829999999996</c:v>
                </c:pt>
                <c:pt idx="296">
                  <c:v>5.0367499999999996</c:v>
                </c:pt>
                <c:pt idx="297">
                  <c:v>5.0534169999999996</c:v>
                </c:pt>
                <c:pt idx="298">
                  <c:v>5.0700830000000003</c:v>
                </c:pt>
                <c:pt idx="299">
                  <c:v>5.0867500000000003</c:v>
                </c:pt>
                <c:pt idx="300">
                  <c:v>5.1034160000000002</c:v>
                </c:pt>
                <c:pt idx="301">
                  <c:v>5.1200830000000002</c:v>
                </c:pt>
                <c:pt idx="302">
                  <c:v>5.1367500000000001</c:v>
                </c:pt>
                <c:pt idx="303">
                  <c:v>5.1534170000000001</c:v>
                </c:pt>
                <c:pt idx="304">
                  <c:v>5.1700840000000001</c:v>
                </c:pt>
                <c:pt idx="305">
                  <c:v>5.18675</c:v>
                </c:pt>
                <c:pt idx="306">
                  <c:v>5.203417</c:v>
                </c:pt>
                <c:pt idx="307">
                  <c:v>5.2200829999999998</c:v>
                </c:pt>
                <c:pt idx="308">
                  <c:v>5.2366669999999997</c:v>
                </c:pt>
                <c:pt idx="309">
                  <c:v>5.2533339999999997</c:v>
                </c:pt>
                <c:pt idx="310">
                  <c:v>5.27</c:v>
                </c:pt>
                <c:pt idx="311">
                  <c:v>5.2866669999999996</c:v>
                </c:pt>
                <c:pt idx="312">
                  <c:v>5.3033330000000003</c:v>
                </c:pt>
                <c:pt idx="313">
                  <c:v>5.32</c:v>
                </c:pt>
                <c:pt idx="314">
                  <c:v>5.3366670000000003</c:v>
                </c:pt>
                <c:pt idx="315">
                  <c:v>5.3533330000000001</c:v>
                </c:pt>
                <c:pt idx="316">
                  <c:v>5.37</c:v>
                </c:pt>
                <c:pt idx="317">
                  <c:v>5.3866670000000001</c:v>
                </c:pt>
                <c:pt idx="318">
                  <c:v>5.4033329999999999</c:v>
                </c:pt>
                <c:pt idx="319">
                  <c:v>5.42</c:v>
                </c:pt>
                <c:pt idx="320">
                  <c:v>5.4366659999999998</c:v>
                </c:pt>
                <c:pt idx="321">
                  <c:v>5.4533329999999998</c:v>
                </c:pt>
                <c:pt idx="322">
                  <c:v>5.47</c:v>
                </c:pt>
                <c:pt idx="323">
                  <c:v>5.4866669999999997</c:v>
                </c:pt>
                <c:pt idx="324">
                  <c:v>5.5033339999999997</c:v>
                </c:pt>
                <c:pt idx="325">
                  <c:v>5.52</c:v>
                </c:pt>
                <c:pt idx="326">
                  <c:v>5.5365830000000003</c:v>
                </c:pt>
                <c:pt idx="327">
                  <c:v>5.5532500000000002</c:v>
                </c:pt>
                <c:pt idx="328">
                  <c:v>5.5699170000000002</c:v>
                </c:pt>
                <c:pt idx="329">
                  <c:v>5.5865830000000001</c:v>
                </c:pt>
                <c:pt idx="330">
                  <c:v>5.6032500000000001</c:v>
                </c:pt>
                <c:pt idx="331">
                  <c:v>5.6199159999999999</c:v>
                </c:pt>
                <c:pt idx="332">
                  <c:v>5.6365829999999999</c:v>
                </c:pt>
                <c:pt idx="333">
                  <c:v>5.6532499999999999</c:v>
                </c:pt>
                <c:pt idx="334">
                  <c:v>5.6699169999999999</c:v>
                </c:pt>
                <c:pt idx="335">
                  <c:v>5.6865839999999999</c:v>
                </c:pt>
                <c:pt idx="336">
                  <c:v>5.7032499999999997</c:v>
                </c:pt>
                <c:pt idx="337">
                  <c:v>5.7199169999999997</c:v>
                </c:pt>
                <c:pt idx="338">
                  <c:v>5.7365830000000004</c:v>
                </c:pt>
                <c:pt idx="339">
                  <c:v>5.7532500000000004</c:v>
                </c:pt>
                <c:pt idx="340">
                  <c:v>5.7699170000000004</c:v>
                </c:pt>
                <c:pt idx="341">
                  <c:v>5.7865830000000003</c:v>
                </c:pt>
                <c:pt idx="342">
                  <c:v>5.8032500000000002</c:v>
                </c:pt>
                <c:pt idx="343">
                  <c:v>5.8199170000000002</c:v>
                </c:pt>
                <c:pt idx="344">
                  <c:v>5.8365830000000001</c:v>
                </c:pt>
                <c:pt idx="345">
                  <c:v>5.853167</c:v>
                </c:pt>
                <c:pt idx="346">
                  <c:v>5.8698329999999999</c:v>
                </c:pt>
                <c:pt idx="347">
                  <c:v>5.8864999999999998</c:v>
                </c:pt>
                <c:pt idx="348">
                  <c:v>5.9031669999999998</c:v>
                </c:pt>
                <c:pt idx="349">
                  <c:v>5.9198329999999997</c:v>
                </c:pt>
                <c:pt idx="350">
                  <c:v>5.9364999999999997</c:v>
                </c:pt>
                <c:pt idx="351">
                  <c:v>5.9531660000000004</c:v>
                </c:pt>
                <c:pt idx="352">
                  <c:v>5.9698330000000004</c:v>
                </c:pt>
                <c:pt idx="353">
                  <c:v>5.9865000000000004</c:v>
                </c:pt>
                <c:pt idx="354">
                  <c:v>6.0031670000000004</c:v>
                </c:pt>
                <c:pt idx="355">
                  <c:v>6.0198340000000004</c:v>
                </c:pt>
                <c:pt idx="356">
                  <c:v>6.0365000000000002</c:v>
                </c:pt>
                <c:pt idx="357">
                  <c:v>6.0531670000000002</c:v>
                </c:pt>
                <c:pt idx="358">
                  <c:v>6.069833</c:v>
                </c:pt>
                <c:pt idx="359">
                  <c:v>6.0865</c:v>
                </c:pt>
                <c:pt idx="360">
                  <c:v>6.103167</c:v>
                </c:pt>
                <c:pt idx="361">
                  <c:v>6.1198329999999999</c:v>
                </c:pt>
                <c:pt idx="362">
                  <c:v>6.1364999999999998</c:v>
                </c:pt>
                <c:pt idx="363">
                  <c:v>6.1530829999999996</c:v>
                </c:pt>
                <c:pt idx="364">
                  <c:v>6.1697499999999996</c:v>
                </c:pt>
                <c:pt idx="365">
                  <c:v>6.1864169999999996</c:v>
                </c:pt>
                <c:pt idx="366">
                  <c:v>6.2030839999999996</c:v>
                </c:pt>
                <c:pt idx="367">
                  <c:v>6.2197500000000003</c:v>
                </c:pt>
                <c:pt idx="368">
                  <c:v>6.2364170000000003</c:v>
                </c:pt>
                <c:pt idx="369">
                  <c:v>6.2530830000000002</c:v>
                </c:pt>
                <c:pt idx="370">
                  <c:v>6.2697500000000002</c:v>
                </c:pt>
                <c:pt idx="371">
                  <c:v>6.2864170000000001</c:v>
                </c:pt>
                <c:pt idx="372">
                  <c:v>6.303083</c:v>
                </c:pt>
                <c:pt idx="373">
                  <c:v>6.31975</c:v>
                </c:pt>
                <c:pt idx="374">
                  <c:v>6.336417</c:v>
                </c:pt>
                <c:pt idx="375">
                  <c:v>6.3530829999999998</c:v>
                </c:pt>
                <c:pt idx="376">
                  <c:v>6.3697499999999998</c:v>
                </c:pt>
                <c:pt idx="377">
                  <c:v>6.3864159999999996</c:v>
                </c:pt>
                <c:pt idx="378">
                  <c:v>6.4030829999999996</c:v>
                </c:pt>
                <c:pt idx="379">
                  <c:v>6.4197499999999996</c:v>
                </c:pt>
                <c:pt idx="380">
                  <c:v>6.4364169999999996</c:v>
                </c:pt>
                <c:pt idx="381">
                  <c:v>6.4530839999999996</c:v>
                </c:pt>
                <c:pt idx="382">
                  <c:v>6.4696660000000001</c:v>
                </c:pt>
                <c:pt idx="383">
                  <c:v>6.4863330000000001</c:v>
                </c:pt>
                <c:pt idx="384">
                  <c:v>6.5030000000000001</c:v>
                </c:pt>
                <c:pt idx="385">
                  <c:v>6.5196670000000001</c:v>
                </c:pt>
                <c:pt idx="386">
                  <c:v>6.5363340000000001</c:v>
                </c:pt>
                <c:pt idx="387">
                  <c:v>6.5529999999999999</c:v>
                </c:pt>
                <c:pt idx="388">
                  <c:v>6.5696669999999999</c:v>
                </c:pt>
                <c:pt idx="389">
                  <c:v>6.5863329999999998</c:v>
                </c:pt>
                <c:pt idx="390">
                  <c:v>6.6029999999999998</c:v>
                </c:pt>
                <c:pt idx="391">
                  <c:v>6.6196669999999997</c:v>
                </c:pt>
                <c:pt idx="392">
                  <c:v>6.6363329999999996</c:v>
                </c:pt>
                <c:pt idx="393">
                  <c:v>6.6529999999999996</c:v>
                </c:pt>
                <c:pt idx="394">
                  <c:v>6.6696669999999996</c:v>
                </c:pt>
                <c:pt idx="395">
                  <c:v>6.6863330000000003</c:v>
                </c:pt>
                <c:pt idx="396">
                  <c:v>6.7030000000000003</c:v>
                </c:pt>
                <c:pt idx="397">
                  <c:v>6.7196660000000001</c:v>
                </c:pt>
                <c:pt idx="398">
                  <c:v>6.7363330000000001</c:v>
                </c:pt>
                <c:pt idx="399">
                  <c:v>6.7530000000000001</c:v>
                </c:pt>
                <c:pt idx="400">
                  <c:v>6.7696670000000001</c:v>
                </c:pt>
                <c:pt idx="401">
                  <c:v>6.7862499999999999</c:v>
                </c:pt>
                <c:pt idx="402">
                  <c:v>6.8029169999999999</c:v>
                </c:pt>
                <c:pt idx="403">
                  <c:v>6.8195829999999997</c:v>
                </c:pt>
                <c:pt idx="404">
                  <c:v>6.8362499999999997</c:v>
                </c:pt>
                <c:pt idx="405">
                  <c:v>6.8529169999999997</c:v>
                </c:pt>
                <c:pt idx="406">
                  <c:v>6.8695830000000004</c:v>
                </c:pt>
                <c:pt idx="407">
                  <c:v>6.8862500000000004</c:v>
                </c:pt>
                <c:pt idx="408">
                  <c:v>6.9029160000000003</c:v>
                </c:pt>
                <c:pt idx="409">
                  <c:v>6.9195830000000003</c:v>
                </c:pt>
                <c:pt idx="410">
                  <c:v>6.9362500000000002</c:v>
                </c:pt>
                <c:pt idx="411">
                  <c:v>6.9529170000000002</c:v>
                </c:pt>
                <c:pt idx="412">
                  <c:v>6.9695840000000002</c:v>
                </c:pt>
                <c:pt idx="413">
                  <c:v>6.9862500000000001</c:v>
                </c:pt>
                <c:pt idx="414">
                  <c:v>7.0029170000000001</c:v>
                </c:pt>
                <c:pt idx="415">
                  <c:v>7.0195829999999999</c:v>
                </c:pt>
                <c:pt idx="416">
                  <c:v>7.0362499999999999</c:v>
                </c:pt>
                <c:pt idx="417">
                  <c:v>7.0529169999999999</c:v>
                </c:pt>
                <c:pt idx="418">
                  <c:v>7.0695829999999997</c:v>
                </c:pt>
                <c:pt idx="419">
                  <c:v>7.0861669999999997</c:v>
                </c:pt>
                <c:pt idx="420">
                  <c:v>7.1028330000000004</c:v>
                </c:pt>
                <c:pt idx="421">
                  <c:v>7.1195000000000004</c:v>
                </c:pt>
                <c:pt idx="422">
                  <c:v>7.1361670000000004</c:v>
                </c:pt>
                <c:pt idx="423">
                  <c:v>7.1528330000000002</c:v>
                </c:pt>
                <c:pt idx="424">
                  <c:v>7.1695000000000002</c:v>
                </c:pt>
                <c:pt idx="425">
                  <c:v>7.1861670000000002</c:v>
                </c:pt>
                <c:pt idx="426">
                  <c:v>7.202833</c:v>
                </c:pt>
                <c:pt idx="427">
                  <c:v>7.2195</c:v>
                </c:pt>
                <c:pt idx="428">
                  <c:v>7.2361659999999999</c:v>
                </c:pt>
                <c:pt idx="429">
                  <c:v>7.2528329999999999</c:v>
                </c:pt>
                <c:pt idx="430">
                  <c:v>7.2694999999999999</c:v>
                </c:pt>
                <c:pt idx="431">
                  <c:v>7.2861669999999998</c:v>
                </c:pt>
                <c:pt idx="432">
                  <c:v>7.3028339999999998</c:v>
                </c:pt>
                <c:pt idx="433">
                  <c:v>7.3194999999999997</c:v>
                </c:pt>
                <c:pt idx="434">
                  <c:v>7.3361669999999997</c:v>
                </c:pt>
                <c:pt idx="435">
                  <c:v>7.3528330000000004</c:v>
                </c:pt>
                <c:pt idx="436">
                  <c:v>7.3695000000000004</c:v>
                </c:pt>
                <c:pt idx="437">
                  <c:v>7.3860830000000002</c:v>
                </c:pt>
                <c:pt idx="438">
                  <c:v>7.4027500000000002</c:v>
                </c:pt>
                <c:pt idx="439">
                  <c:v>7.4194170000000002</c:v>
                </c:pt>
                <c:pt idx="440">
                  <c:v>7.436083</c:v>
                </c:pt>
                <c:pt idx="441">
                  <c:v>7.45275</c:v>
                </c:pt>
                <c:pt idx="442">
                  <c:v>7.469417</c:v>
                </c:pt>
                <c:pt idx="443">
                  <c:v>7.486084</c:v>
                </c:pt>
                <c:pt idx="444">
                  <c:v>7.5027499999999998</c:v>
                </c:pt>
                <c:pt idx="445">
                  <c:v>7.5194169999999998</c:v>
                </c:pt>
                <c:pt idx="446">
                  <c:v>7.5360829999999996</c:v>
                </c:pt>
                <c:pt idx="447">
                  <c:v>7.5527499999999996</c:v>
                </c:pt>
                <c:pt idx="448">
                  <c:v>7.5694169999999996</c:v>
                </c:pt>
                <c:pt idx="449">
                  <c:v>7.5860830000000004</c:v>
                </c:pt>
                <c:pt idx="450">
                  <c:v>7.6027500000000003</c:v>
                </c:pt>
                <c:pt idx="451">
                  <c:v>7.6194170000000003</c:v>
                </c:pt>
                <c:pt idx="452">
                  <c:v>7.6360830000000002</c:v>
                </c:pt>
                <c:pt idx="453">
                  <c:v>7.6527500000000002</c:v>
                </c:pt>
                <c:pt idx="454">
                  <c:v>7.6694170000000002</c:v>
                </c:pt>
                <c:pt idx="455">
                  <c:v>7.686083</c:v>
                </c:pt>
                <c:pt idx="456">
                  <c:v>7.7026669999999999</c:v>
                </c:pt>
                <c:pt idx="457">
                  <c:v>7.7193329999999998</c:v>
                </c:pt>
                <c:pt idx="458">
                  <c:v>7.7359999999999998</c:v>
                </c:pt>
                <c:pt idx="459">
                  <c:v>7.7526659999999996</c:v>
                </c:pt>
                <c:pt idx="460">
                  <c:v>7.7693329999999996</c:v>
                </c:pt>
                <c:pt idx="461">
                  <c:v>7.7859999999999996</c:v>
                </c:pt>
                <c:pt idx="462">
                  <c:v>7.8026669999999996</c:v>
                </c:pt>
                <c:pt idx="463">
                  <c:v>7.8193339999999996</c:v>
                </c:pt>
                <c:pt idx="464">
                  <c:v>7.8360000000000003</c:v>
                </c:pt>
                <c:pt idx="465">
                  <c:v>7.8526670000000003</c:v>
                </c:pt>
                <c:pt idx="466">
                  <c:v>7.8693330000000001</c:v>
                </c:pt>
                <c:pt idx="467">
                  <c:v>7.8860000000000001</c:v>
                </c:pt>
                <c:pt idx="468">
                  <c:v>7.9026670000000001</c:v>
                </c:pt>
                <c:pt idx="469">
                  <c:v>7.919333</c:v>
                </c:pt>
                <c:pt idx="470">
                  <c:v>7.9359999999999999</c:v>
                </c:pt>
                <c:pt idx="471">
                  <c:v>7.9526669999999999</c:v>
                </c:pt>
                <c:pt idx="472">
                  <c:v>7.9693329999999998</c:v>
                </c:pt>
                <c:pt idx="473">
                  <c:v>7.9859999999999998</c:v>
                </c:pt>
                <c:pt idx="474">
                  <c:v>8.0025840000000006</c:v>
                </c:pt>
                <c:pt idx="475">
                  <c:v>8.0192499999999995</c:v>
                </c:pt>
                <c:pt idx="476">
                  <c:v>8.0359160000000003</c:v>
                </c:pt>
                <c:pt idx="477">
                  <c:v>8.0525839999999995</c:v>
                </c:pt>
                <c:pt idx="478">
                  <c:v>8.0692500000000003</c:v>
                </c:pt>
                <c:pt idx="479">
                  <c:v>8.0859170000000002</c:v>
                </c:pt>
                <c:pt idx="480">
                  <c:v>8.1025829999999992</c:v>
                </c:pt>
                <c:pt idx="481">
                  <c:v>8.1192499999999992</c:v>
                </c:pt>
                <c:pt idx="482">
                  <c:v>8.1359169999999992</c:v>
                </c:pt>
                <c:pt idx="483">
                  <c:v>8.1525829999999999</c:v>
                </c:pt>
                <c:pt idx="484">
                  <c:v>8.1692499999999999</c:v>
                </c:pt>
                <c:pt idx="485">
                  <c:v>8.1859169999999999</c:v>
                </c:pt>
                <c:pt idx="486">
                  <c:v>8.2025830000000006</c:v>
                </c:pt>
                <c:pt idx="487">
                  <c:v>8.2192500000000006</c:v>
                </c:pt>
                <c:pt idx="488">
                  <c:v>8.2359170000000006</c:v>
                </c:pt>
                <c:pt idx="489">
                  <c:v>8.2525840000000006</c:v>
                </c:pt>
                <c:pt idx="490">
                  <c:v>8.2692499999999995</c:v>
                </c:pt>
                <c:pt idx="491">
                  <c:v>8.2859160000000003</c:v>
                </c:pt>
                <c:pt idx="492">
                  <c:v>8.3025839999999995</c:v>
                </c:pt>
                <c:pt idx="493">
                  <c:v>8.3191670000000002</c:v>
                </c:pt>
                <c:pt idx="494">
                  <c:v>8.3358340000000002</c:v>
                </c:pt>
                <c:pt idx="495">
                  <c:v>8.3524999999999991</c:v>
                </c:pt>
                <c:pt idx="496">
                  <c:v>8.3691659999999999</c:v>
                </c:pt>
                <c:pt idx="497">
                  <c:v>8.3858339999999991</c:v>
                </c:pt>
                <c:pt idx="498">
                  <c:v>8.4024999999999999</c:v>
                </c:pt>
                <c:pt idx="499">
                  <c:v>8.4191669999999998</c:v>
                </c:pt>
                <c:pt idx="500">
                  <c:v>8.4358330000000006</c:v>
                </c:pt>
                <c:pt idx="501">
                  <c:v>8.4525000000000006</c:v>
                </c:pt>
                <c:pt idx="502">
                  <c:v>8.4691670000000006</c:v>
                </c:pt>
                <c:pt idx="503">
                  <c:v>8.4858329999999995</c:v>
                </c:pt>
                <c:pt idx="504">
                  <c:v>8.5024999999999995</c:v>
                </c:pt>
                <c:pt idx="505">
                  <c:v>8.5191669999999995</c:v>
                </c:pt>
                <c:pt idx="506">
                  <c:v>8.5358330000000002</c:v>
                </c:pt>
                <c:pt idx="507">
                  <c:v>8.5525000000000002</c:v>
                </c:pt>
                <c:pt idx="508">
                  <c:v>8.5691670000000002</c:v>
                </c:pt>
                <c:pt idx="509">
                  <c:v>8.5858340000000002</c:v>
                </c:pt>
                <c:pt idx="510">
                  <c:v>8.6024999999999991</c:v>
                </c:pt>
                <c:pt idx="511">
                  <c:v>8.6190829999999998</c:v>
                </c:pt>
                <c:pt idx="512">
                  <c:v>8.6357499999999998</c:v>
                </c:pt>
                <c:pt idx="513">
                  <c:v>8.6524160000000006</c:v>
                </c:pt>
                <c:pt idx="514">
                  <c:v>8.6690839999999998</c:v>
                </c:pt>
                <c:pt idx="515">
                  <c:v>8.6857500000000005</c:v>
                </c:pt>
                <c:pt idx="516">
                  <c:v>8.7024159999999995</c:v>
                </c:pt>
                <c:pt idx="517">
                  <c:v>8.7190840000000005</c:v>
                </c:pt>
                <c:pt idx="518">
                  <c:v>8.7357499999999995</c:v>
                </c:pt>
                <c:pt idx="519">
                  <c:v>8.7524169999999994</c:v>
                </c:pt>
                <c:pt idx="520">
                  <c:v>8.7690830000000002</c:v>
                </c:pt>
                <c:pt idx="521">
                  <c:v>8.7857500000000002</c:v>
                </c:pt>
                <c:pt idx="522">
                  <c:v>8.8024170000000002</c:v>
                </c:pt>
                <c:pt idx="523">
                  <c:v>8.8190829999999991</c:v>
                </c:pt>
                <c:pt idx="524">
                  <c:v>8.8357500000000009</c:v>
                </c:pt>
                <c:pt idx="525">
                  <c:v>8.8524170000000009</c:v>
                </c:pt>
                <c:pt idx="526">
                  <c:v>8.8690829999999998</c:v>
                </c:pt>
                <c:pt idx="527">
                  <c:v>8.8857499999999998</c:v>
                </c:pt>
                <c:pt idx="528">
                  <c:v>8.9024160000000006</c:v>
                </c:pt>
                <c:pt idx="529">
                  <c:v>8.9190839999999998</c:v>
                </c:pt>
                <c:pt idx="530">
                  <c:v>8.9356670000000005</c:v>
                </c:pt>
                <c:pt idx="531">
                  <c:v>8.9523329999999994</c:v>
                </c:pt>
                <c:pt idx="532">
                  <c:v>8.9689999999999994</c:v>
                </c:pt>
                <c:pt idx="533">
                  <c:v>8.9856660000000002</c:v>
                </c:pt>
                <c:pt idx="534">
                  <c:v>9.0023339999999994</c:v>
                </c:pt>
                <c:pt idx="535">
                  <c:v>9.0190000000000001</c:v>
                </c:pt>
                <c:pt idx="536">
                  <c:v>9.0356660000000009</c:v>
                </c:pt>
                <c:pt idx="537">
                  <c:v>9.0523330000000009</c:v>
                </c:pt>
                <c:pt idx="538">
                  <c:v>9.0690000000000008</c:v>
                </c:pt>
                <c:pt idx="539">
                  <c:v>9.0856670000000008</c:v>
                </c:pt>
                <c:pt idx="540">
                  <c:v>9.1023329999999998</c:v>
                </c:pt>
                <c:pt idx="541">
                  <c:v>9.1189999999999998</c:v>
                </c:pt>
                <c:pt idx="542">
                  <c:v>9.1356669999999998</c:v>
                </c:pt>
                <c:pt idx="543">
                  <c:v>9.1523330000000005</c:v>
                </c:pt>
                <c:pt idx="544">
                  <c:v>9.1690000000000005</c:v>
                </c:pt>
                <c:pt idx="545">
                  <c:v>9.1856670000000005</c:v>
                </c:pt>
                <c:pt idx="546">
                  <c:v>9.2023329999999994</c:v>
                </c:pt>
                <c:pt idx="547">
                  <c:v>9.2189999999999994</c:v>
                </c:pt>
                <c:pt idx="548">
                  <c:v>9.2355830000000001</c:v>
                </c:pt>
                <c:pt idx="549">
                  <c:v>9.2522500000000001</c:v>
                </c:pt>
                <c:pt idx="550">
                  <c:v>9.2689170000000001</c:v>
                </c:pt>
                <c:pt idx="551">
                  <c:v>9.2855830000000008</c:v>
                </c:pt>
                <c:pt idx="552">
                  <c:v>9.3022500000000008</c:v>
                </c:pt>
                <c:pt idx="553">
                  <c:v>9.3189159999999998</c:v>
                </c:pt>
                <c:pt idx="554">
                  <c:v>9.3355840000000008</c:v>
                </c:pt>
                <c:pt idx="555">
                  <c:v>9.3522499999999997</c:v>
                </c:pt>
                <c:pt idx="556">
                  <c:v>9.3689169999999997</c:v>
                </c:pt>
                <c:pt idx="557">
                  <c:v>9.3855830000000005</c:v>
                </c:pt>
                <c:pt idx="558">
                  <c:v>9.4022500000000004</c:v>
                </c:pt>
                <c:pt idx="559">
                  <c:v>9.4189170000000004</c:v>
                </c:pt>
                <c:pt idx="560">
                  <c:v>9.4355829999999994</c:v>
                </c:pt>
                <c:pt idx="561">
                  <c:v>9.4522499999999994</c:v>
                </c:pt>
                <c:pt idx="562">
                  <c:v>9.4689169999999994</c:v>
                </c:pt>
                <c:pt idx="563">
                  <c:v>9.4855830000000001</c:v>
                </c:pt>
                <c:pt idx="564">
                  <c:v>9.5022500000000001</c:v>
                </c:pt>
                <c:pt idx="565">
                  <c:v>9.5189170000000001</c:v>
                </c:pt>
                <c:pt idx="566">
                  <c:v>9.5355830000000008</c:v>
                </c:pt>
                <c:pt idx="567">
                  <c:v>9.5521670000000007</c:v>
                </c:pt>
                <c:pt idx="568">
                  <c:v>9.5688329999999997</c:v>
                </c:pt>
                <c:pt idx="569">
                  <c:v>9.5854999999999997</c:v>
                </c:pt>
                <c:pt idx="570">
                  <c:v>9.6021669999999997</c:v>
                </c:pt>
                <c:pt idx="571">
                  <c:v>9.6188339999999997</c:v>
                </c:pt>
                <c:pt idx="572">
                  <c:v>9.6355000000000004</c:v>
                </c:pt>
                <c:pt idx="573">
                  <c:v>9.6521659999999994</c:v>
                </c:pt>
                <c:pt idx="574">
                  <c:v>9.6688340000000004</c:v>
                </c:pt>
                <c:pt idx="575">
                  <c:v>9.6854999999999993</c:v>
                </c:pt>
                <c:pt idx="576">
                  <c:v>9.7021669999999993</c:v>
                </c:pt>
                <c:pt idx="577">
                  <c:v>9.7188330000000001</c:v>
                </c:pt>
                <c:pt idx="578">
                  <c:v>9.7355</c:v>
                </c:pt>
                <c:pt idx="579">
                  <c:v>9.752167</c:v>
                </c:pt>
                <c:pt idx="580">
                  <c:v>9.7688330000000008</c:v>
                </c:pt>
                <c:pt idx="581">
                  <c:v>9.7855000000000008</c:v>
                </c:pt>
                <c:pt idx="582">
                  <c:v>9.8021670000000007</c:v>
                </c:pt>
                <c:pt idx="583">
                  <c:v>9.8188329999999997</c:v>
                </c:pt>
                <c:pt idx="584">
                  <c:v>9.8354999999999997</c:v>
                </c:pt>
                <c:pt idx="585">
                  <c:v>9.8520830000000004</c:v>
                </c:pt>
                <c:pt idx="586">
                  <c:v>9.8687500000000004</c:v>
                </c:pt>
                <c:pt idx="587">
                  <c:v>9.8854170000000003</c:v>
                </c:pt>
                <c:pt idx="588">
                  <c:v>9.9020829999999993</c:v>
                </c:pt>
                <c:pt idx="589">
                  <c:v>9.9187499999999993</c:v>
                </c:pt>
                <c:pt idx="590">
                  <c:v>9.935416</c:v>
                </c:pt>
                <c:pt idx="591">
                  <c:v>9.9520839999999993</c:v>
                </c:pt>
                <c:pt idx="592">
                  <c:v>9.96875</c:v>
                </c:pt>
                <c:pt idx="593">
                  <c:v>9.9854160000000007</c:v>
                </c:pt>
                <c:pt idx="594">
                  <c:v>10.002079999999999</c:v>
                </c:pt>
                <c:pt idx="595">
                  <c:v>10.018750000000001</c:v>
                </c:pt>
                <c:pt idx="596">
                  <c:v>10.03542</c:v>
                </c:pt>
                <c:pt idx="597">
                  <c:v>10.05208</c:v>
                </c:pt>
                <c:pt idx="598">
                  <c:v>10.06875</c:v>
                </c:pt>
                <c:pt idx="599">
                  <c:v>10.085419999999999</c:v>
                </c:pt>
                <c:pt idx="600">
                  <c:v>10.102080000000001</c:v>
                </c:pt>
                <c:pt idx="601">
                  <c:v>10.11875</c:v>
                </c:pt>
                <c:pt idx="602">
                  <c:v>10.13542</c:v>
                </c:pt>
                <c:pt idx="603">
                  <c:v>10.15208</c:v>
                </c:pt>
                <c:pt idx="604">
                  <c:v>10.168670000000001</c:v>
                </c:pt>
                <c:pt idx="605">
                  <c:v>10.18533</c:v>
                </c:pt>
                <c:pt idx="606">
                  <c:v>10.202</c:v>
                </c:pt>
                <c:pt idx="607">
                  <c:v>10.218669999999999</c:v>
                </c:pt>
                <c:pt idx="608">
                  <c:v>10.235329999999999</c:v>
                </c:pt>
                <c:pt idx="609">
                  <c:v>10.252000000000001</c:v>
                </c:pt>
                <c:pt idx="610">
                  <c:v>10.26867</c:v>
                </c:pt>
                <c:pt idx="611">
                  <c:v>10.28533</c:v>
                </c:pt>
                <c:pt idx="612">
                  <c:v>10.302</c:v>
                </c:pt>
                <c:pt idx="613">
                  <c:v>10.318669999999999</c:v>
                </c:pt>
                <c:pt idx="614">
                  <c:v>10.335330000000001</c:v>
                </c:pt>
                <c:pt idx="615">
                  <c:v>10.352</c:v>
                </c:pt>
                <c:pt idx="616">
                  <c:v>10.36867</c:v>
                </c:pt>
                <c:pt idx="617">
                  <c:v>10.38533</c:v>
                </c:pt>
                <c:pt idx="618">
                  <c:v>10.401999999999999</c:v>
                </c:pt>
                <c:pt idx="619">
                  <c:v>10.418670000000001</c:v>
                </c:pt>
                <c:pt idx="620">
                  <c:v>10.43533</c:v>
                </c:pt>
                <c:pt idx="621">
                  <c:v>10.452</c:v>
                </c:pt>
                <c:pt idx="622">
                  <c:v>10.468579999999999</c:v>
                </c:pt>
                <c:pt idx="623">
                  <c:v>10.485250000000001</c:v>
                </c:pt>
                <c:pt idx="624">
                  <c:v>10.50192</c:v>
                </c:pt>
                <c:pt idx="625">
                  <c:v>10.51858</c:v>
                </c:pt>
                <c:pt idx="626">
                  <c:v>10.53525</c:v>
                </c:pt>
                <c:pt idx="627">
                  <c:v>10.551920000000001</c:v>
                </c:pt>
                <c:pt idx="628">
                  <c:v>10.568580000000001</c:v>
                </c:pt>
                <c:pt idx="629">
                  <c:v>10.58525</c:v>
                </c:pt>
                <c:pt idx="630">
                  <c:v>10.60192</c:v>
                </c:pt>
                <c:pt idx="631">
                  <c:v>10.61858</c:v>
                </c:pt>
                <c:pt idx="632">
                  <c:v>10.635249999999999</c:v>
                </c:pt>
                <c:pt idx="633">
                  <c:v>10.65192</c:v>
                </c:pt>
                <c:pt idx="634">
                  <c:v>10.66858</c:v>
                </c:pt>
                <c:pt idx="635">
                  <c:v>10.68525</c:v>
                </c:pt>
                <c:pt idx="636">
                  <c:v>10.701919999999999</c:v>
                </c:pt>
                <c:pt idx="637">
                  <c:v>10.718579999999999</c:v>
                </c:pt>
                <c:pt idx="638">
                  <c:v>10.735250000000001</c:v>
                </c:pt>
                <c:pt idx="639">
                  <c:v>10.75192</c:v>
                </c:pt>
                <c:pt idx="640">
                  <c:v>10.76858</c:v>
                </c:pt>
                <c:pt idx="641">
                  <c:v>10.785170000000001</c:v>
                </c:pt>
                <c:pt idx="642">
                  <c:v>10.801830000000001</c:v>
                </c:pt>
                <c:pt idx="643">
                  <c:v>10.8185</c:v>
                </c:pt>
                <c:pt idx="644">
                  <c:v>10.83517</c:v>
                </c:pt>
                <c:pt idx="645">
                  <c:v>10.85183</c:v>
                </c:pt>
                <c:pt idx="646">
                  <c:v>10.868499999999999</c:v>
                </c:pt>
                <c:pt idx="647">
                  <c:v>10.88517</c:v>
                </c:pt>
                <c:pt idx="648">
                  <c:v>10.90183</c:v>
                </c:pt>
                <c:pt idx="649">
                  <c:v>10.9185</c:v>
                </c:pt>
                <c:pt idx="650">
                  <c:v>10.935169999999999</c:v>
                </c:pt>
                <c:pt idx="651">
                  <c:v>10.951829999999999</c:v>
                </c:pt>
                <c:pt idx="652">
                  <c:v>10.968500000000001</c:v>
                </c:pt>
                <c:pt idx="653">
                  <c:v>10.98517</c:v>
                </c:pt>
                <c:pt idx="654">
                  <c:v>11.00183</c:v>
                </c:pt>
                <c:pt idx="655">
                  <c:v>11.0185</c:v>
                </c:pt>
                <c:pt idx="656">
                  <c:v>11.035170000000001</c:v>
                </c:pt>
                <c:pt idx="657">
                  <c:v>11.051830000000001</c:v>
                </c:pt>
                <c:pt idx="658">
                  <c:v>11.0685</c:v>
                </c:pt>
                <c:pt idx="659">
                  <c:v>11.08508</c:v>
                </c:pt>
                <c:pt idx="660">
                  <c:v>11.101749999999999</c:v>
                </c:pt>
                <c:pt idx="661">
                  <c:v>11.11842</c:v>
                </c:pt>
                <c:pt idx="662">
                  <c:v>11.13508</c:v>
                </c:pt>
                <c:pt idx="663">
                  <c:v>11.15175</c:v>
                </c:pt>
                <c:pt idx="664">
                  <c:v>11.168419999999999</c:v>
                </c:pt>
                <c:pt idx="665">
                  <c:v>11.185079999999999</c:v>
                </c:pt>
                <c:pt idx="666">
                  <c:v>11.201750000000001</c:v>
                </c:pt>
                <c:pt idx="667">
                  <c:v>11.21842</c:v>
                </c:pt>
                <c:pt idx="668">
                  <c:v>11.23508</c:v>
                </c:pt>
                <c:pt idx="669">
                  <c:v>11.251749999999999</c:v>
                </c:pt>
                <c:pt idx="670">
                  <c:v>11.268420000000001</c:v>
                </c:pt>
                <c:pt idx="671">
                  <c:v>11.285080000000001</c:v>
                </c:pt>
                <c:pt idx="672">
                  <c:v>11.30175</c:v>
                </c:pt>
                <c:pt idx="673">
                  <c:v>11.31842</c:v>
                </c:pt>
                <c:pt idx="674">
                  <c:v>11.33508</c:v>
                </c:pt>
                <c:pt idx="675">
                  <c:v>11.351749999999999</c:v>
                </c:pt>
                <c:pt idx="676">
                  <c:v>11.36842</c:v>
                </c:pt>
                <c:pt idx="677">
                  <c:v>11.38508</c:v>
                </c:pt>
                <c:pt idx="678">
                  <c:v>11.401669999999999</c:v>
                </c:pt>
                <c:pt idx="679">
                  <c:v>11.418329999999999</c:v>
                </c:pt>
                <c:pt idx="680">
                  <c:v>11.435</c:v>
                </c:pt>
                <c:pt idx="681">
                  <c:v>11.45167</c:v>
                </c:pt>
                <c:pt idx="682">
                  <c:v>11.46833</c:v>
                </c:pt>
                <c:pt idx="683">
                  <c:v>11.484999999999999</c:v>
                </c:pt>
                <c:pt idx="684">
                  <c:v>11.501670000000001</c:v>
                </c:pt>
                <c:pt idx="685">
                  <c:v>11.518330000000001</c:v>
                </c:pt>
                <c:pt idx="686">
                  <c:v>11.535</c:v>
                </c:pt>
                <c:pt idx="687">
                  <c:v>11.55167</c:v>
                </c:pt>
                <c:pt idx="688">
                  <c:v>11.56833</c:v>
                </c:pt>
                <c:pt idx="689">
                  <c:v>11.585000000000001</c:v>
                </c:pt>
                <c:pt idx="690">
                  <c:v>11.60167</c:v>
                </c:pt>
                <c:pt idx="691">
                  <c:v>11.61833</c:v>
                </c:pt>
                <c:pt idx="692">
                  <c:v>11.635</c:v>
                </c:pt>
                <c:pt idx="693">
                  <c:v>11.651669999999999</c:v>
                </c:pt>
                <c:pt idx="694">
                  <c:v>11.668329999999999</c:v>
                </c:pt>
                <c:pt idx="695">
                  <c:v>11.685</c:v>
                </c:pt>
                <c:pt idx="696">
                  <c:v>11.70158</c:v>
                </c:pt>
                <c:pt idx="697">
                  <c:v>11.718249999999999</c:v>
                </c:pt>
                <c:pt idx="698">
                  <c:v>11.734920000000001</c:v>
                </c:pt>
                <c:pt idx="699">
                  <c:v>11.751580000000001</c:v>
                </c:pt>
                <c:pt idx="700">
                  <c:v>11.76825</c:v>
                </c:pt>
                <c:pt idx="701">
                  <c:v>11.78492</c:v>
                </c:pt>
                <c:pt idx="702">
                  <c:v>11.80158</c:v>
                </c:pt>
                <c:pt idx="703">
                  <c:v>11.818250000000001</c:v>
                </c:pt>
                <c:pt idx="704">
                  <c:v>11.83492</c:v>
                </c:pt>
                <c:pt idx="705">
                  <c:v>11.85158</c:v>
                </c:pt>
                <c:pt idx="706">
                  <c:v>11.86825</c:v>
                </c:pt>
                <c:pt idx="707">
                  <c:v>11.884919999999999</c:v>
                </c:pt>
                <c:pt idx="708">
                  <c:v>11.901579999999999</c:v>
                </c:pt>
                <c:pt idx="709">
                  <c:v>11.91825</c:v>
                </c:pt>
                <c:pt idx="710">
                  <c:v>11.93492</c:v>
                </c:pt>
                <c:pt idx="711">
                  <c:v>11.95158</c:v>
                </c:pt>
                <c:pt idx="712">
                  <c:v>11.968249999999999</c:v>
                </c:pt>
                <c:pt idx="713">
                  <c:v>11.984920000000001</c:v>
                </c:pt>
                <c:pt idx="714">
                  <c:v>12.001580000000001</c:v>
                </c:pt>
                <c:pt idx="715">
                  <c:v>12.01817</c:v>
                </c:pt>
                <c:pt idx="716">
                  <c:v>12.034829999999999</c:v>
                </c:pt>
                <c:pt idx="717">
                  <c:v>12.051500000000001</c:v>
                </c:pt>
                <c:pt idx="718">
                  <c:v>12.06817</c:v>
                </c:pt>
                <c:pt idx="719">
                  <c:v>12.08483</c:v>
                </c:pt>
                <c:pt idx="720">
                  <c:v>12.1015</c:v>
                </c:pt>
                <c:pt idx="721">
                  <c:v>12.118169999999999</c:v>
                </c:pt>
                <c:pt idx="722">
                  <c:v>12.134829999999999</c:v>
                </c:pt>
                <c:pt idx="723">
                  <c:v>12.1515</c:v>
                </c:pt>
                <c:pt idx="724">
                  <c:v>12.16817</c:v>
                </c:pt>
                <c:pt idx="725">
                  <c:v>12.18483</c:v>
                </c:pt>
                <c:pt idx="726">
                  <c:v>12.201499999999999</c:v>
                </c:pt>
                <c:pt idx="727">
                  <c:v>12.218170000000001</c:v>
                </c:pt>
                <c:pt idx="728">
                  <c:v>12.234830000000001</c:v>
                </c:pt>
                <c:pt idx="729">
                  <c:v>12.2515</c:v>
                </c:pt>
                <c:pt idx="730">
                  <c:v>12.26817</c:v>
                </c:pt>
                <c:pt idx="731">
                  <c:v>12.284829999999999</c:v>
                </c:pt>
                <c:pt idx="732">
                  <c:v>12.30142</c:v>
                </c:pt>
                <c:pt idx="733">
                  <c:v>12.31808</c:v>
                </c:pt>
                <c:pt idx="734">
                  <c:v>12.33475</c:v>
                </c:pt>
                <c:pt idx="735">
                  <c:v>12.351419999999999</c:v>
                </c:pt>
                <c:pt idx="736">
                  <c:v>12.368080000000001</c:v>
                </c:pt>
                <c:pt idx="737">
                  <c:v>12.38475</c:v>
                </c:pt>
                <c:pt idx="738">
                  <c:v>12.40142</c:v>
                </c:pt>
                <c:pt idx="739">
                  <c:v>12.41808</c:v>
                </c:pt>
                <c:pt idx="740">
                  <c:v>12.434749999999999</c:v>
                </c:pt>
                <c:pt idx="741">
                  <c:v>12.451420000000001</c:v>
                </c:pt>
                <c:pt idx="742">
                  <c:v>12.46808</c:v>
                </c:pt>
                <c:pt idx="743">
                  <c:v>12.48475</c:v>
                </c:pt>
                <c:pt idx="744">
                  <c:v>12.50142</c:v>
                </c:pt>
                <c:pt idx="745">
                  <c:v>12.518079999999999</c:v>
                </c:pt>
                <c:pt idx="746">
                  <c:v>12.534750000000001</c:v>
                </c:pt>
                <c:pt idx="747">
                  <c:v>12.55142</c:v>
                </c:pt>
                <c:pt idx="748">
                  <c:v>12.56808</c:v>
                </c:pt>
                <c:pt idx="749">
                  <c:v>12.58475</c:v>
                </c:pt>
                <c:pt idx="750">
                  <c:v>12.601419999999999</c:v>
                </c:pt>
                <c:pt idx="751">
                  <c:v>12.618</c:v>
                </c:pt>
                <c:pt idx="752">
                  <c:v>12.63467</c:v>
                </c:pt>
                <c:pt idx="753">
                  <c:v>12.65133</c:v>
                </c:pt>
                <c:pt idx="754">
                  <c:v>12.667999999999999</c:v>
                </c:pt>
                <c:pt idx="755">
                  <c:v>12.684670000000001</c:v>
                </c:pt>
                <c:pt idx="756">
                  <c:v>12.70133</c:v>
                </c:pt>
                <c:pt idx="757">
                  <c:v>12.718</c:v>
                </c:pt>
                <c:pt idx="758">
                  <c:v>12.734669999999999</c:v>
                </c:pt>
                <c:pt idx="759">
                  <c:v>12.751329999999999</c:v>
                </c:pt>
                <c:pt idx="760">
                  <c:v>12.768000000000001</c:v>
                </c:pt>
                <c:pt idx="761">
                  <c:v>12.78467</c:v>
                </c:pt>
                <c:pt idx="762">
                  <c:v>12.80133</c:v>
                </c:pt>
                <c:pt idx="763">
                  <c:v>12.818</c:v>
                </c:pt>
                <c:pt idx="764">
                  <c:v>12.834669999999999</c:v>
                </c:pt>
                <c:pt idx="765">
                  <c:v>12.851330000000001</c:v>
                </c:pt>
                <c:pt idx="766">
                  <c:v>12.868</c:v>
                </c:pt>
                <c:pt idx="767">
                  <c:v>12.88467</c:v>
                </c:pt>
                <c:pt idx="768">
                  <c:v>12.90133</c:v>
                </c:pt>
                <c:pt idx="769">
                  <c:v>12.917999999999999</c:v>
                </c:pt>
                <c:pt idx="770">
                  <c:v>12.93458</c:v>
                </c:pt>
                <c:pt idx="771">
                  <c:v>12.95125</c:v>
                </c:pt>
                <c:pt idx="772">
                  <c:v>12.967919999999999</c:v>
                </c:pt>
                <c:pt idx="773">
                  <c:v>12.984579999999999</c:v>
                </c:pt>
                <c:pt idx="774">
                  <c:v>13.001250000000001</c:v>
                </c:pt>
                <c:pt idx="775">
                  <c:v>13.01792</c:v>
                </c:pt>
                <c:pt idx="776">
                  <c:v>13.03458</c:v>
                </c:pt>
                <c:pt idx="777">
                  <c:v>13.05125</c:v>
                </c:pt>
                <c:pt idx="778">
                  <c:v>13.067920000000001</c:v>
                </c:pt>
                <c:pt idx="779">
                  <c:v>13.084580000000001</c:v>
                </c:pt>
                <c:pt idx="780">
                  <c:v>13.10125</c:v>
                </c:pt>
                <c:pt idx="781">
                  <c:v>13.11792</c:v>
                </c:pt>
                <c:pt idx="782">
                  <c:v>13.13458</c:v>
                </c:pt>
                <c:pt idx="783">
                  <c:v>13.151249999999999</c:v>
                </c:pt>
                <c:pt idx="784">
                  <c:v>13.167920000000001</c:v>
                </c:pt>
                <c:pt idx="785">
                  <c:v>13.18458</c:v>
                </c:pt>
                <c:pt idx="786">
                  <c:v>13.20125</c:v>
                </c:pt>
                <c:pt idx="787">
                  <c:v>13.217919999999999</c:v>
                </c:pt>
                <c:pt idx="788">
                  <c:v>13.234500000000001</c:v>
                </c:pt>
                <c:pt idx="789">
                  <c:v>13.25117</c:v>
                </c:pt>
                <c:pt idx="790">
                  <c:v>13.26783</c:v>
                </c:pt>
                <c:pt idx="791">
                  <c:v>13.2845</c:v>
                </c:pt>
                <c:pt idx="792">
                  <c:v>13.301170000000001</c:v>
                </c:pt>
                <c:pt idx="793">
                  <c:v>13.317830000000001</c:v>
                </c:pt>
                <c:pt idx="794">
                  <c:v>13.3345</c:v>
                </c:pt>
                <c:pt idx="795">
                  <c:v>13.35117</c:v>
                </c:pt>
                <c:pt idx="796">
                  <c:v>13.36783</c:v>
                </c:pt>
                <c:pt idx="797">
                  <c:v>13.384499999999999</c:v>
                </c:pt>
                <c:pt idx="798">
                  <c:v>13.40117</c:v>
                </c:pt>
                <c:pt idx="799">
                  <c:v>13.41783</c:v>
                </c:pt>
                <c:pt idx="800">
                  <c:v>13.4345</c:v>
                </c:pt>
                <c:pt idx="801">
                  <c:v>13.451169999999999</c:v>
                </c:pt>
                <c:pt idx="802">
                  <c:v>13.467829999999999</c:v>
                </c:pt>
                <c:pt idx="803">
                  <c:v>13.484500000000001</c:v>
                </c:pt>
                <c:pt idx="804">
                  <c:v>13.50117</c:v>
                </c:pt>
                <c:pt idx="805">
                  <c:v>13.51783</c:v>
                </c:pt>
                <c:pt idx="806">
                  <c:v>13.5345</c:v>
                </c:pt>
                <c:pt idx="807">
                  <c:v>13.551080000000001</c:v>
                </c:pt>
                <c:pt idx="808">
                  <c:v>13.56775</c:v>
                </c:pt>
                <c:pt idx="809">
                  <c:v>13.58442</c:v>
                </c:pt>
                <c:pt idx="810">
                  <c:v>13.60108</c:v>
                </c:pt>
                <c:pt idx="811">
                  <c:v>13.617749999999999</c:v>
                </c:pt>
                <c:pt idx="812">
                  <c:v>13.63442</c:v>
                </c:pt>
                <c:pt idx="813">
                  <c:v>13.65108</c:v>
                </c:pt>
                <c:pt idx="814">
                  <c:v>13.66775</c:v>
                </c:pt>
                <c:pt idx="815">
                  <c:v>13.684419999999999</c:v>
                </c:pt>
                <c:pt idx="816">
                  <c:v>13.701079999999999</c:v>
                </c:pt>
                <c:pt idx="817">
                  <c:v>13.717750000000001</c:v>
                </c:pt>
                <c:pt idx="818">
                  <c:v>13.73442</c:v>
                </c:pt>
                <c:pt idx="819">
                  <c:v>13.75108</c:v>
                </c:pt>
                <c:pt idx="820">
                  <c:v>13.767749999999999</c:v>
                </c:pt>
                <c:pt idx="821">
                  <c:v>13.784420000000001</c:v>
                </c:pt>
                <c:pt idx="822">
                  <c:v>13.801080000000001</c:v>
                </c:pt>
                <c:pt idx="823">
                  <c:v>13.81775</c:v>
                </c:pt>
                <c:pt idx="824">
                  <c:v>13.83442</c:v>
                </c:pt>
                <c:pt idx="825">
                  <c:v>13.851000000000001</c:v>
                </c:pt>
                <c:pt idx="826">
                  <c:v>13.86767</c:v>
                </c:pt>
                <c:pt idx="827">
                  <c:v>13.88433</c:v>
                </c:pt>
                <c:pt idx="828">
                  <c:v>13.901</c:v>
                </c:pt>
                <c:pt idx="829">
                  <c:v>13.917669999999999</c:v>
                </c:pt>
                <c:pt idx="830">
                  <c:v>13.934329999999999</c:v>
                </c:pt>
                <c:pt idx="831">
                  <c:v>13.951000000000001</c:v>
                </c:pt>
                <c:pt idx="832">
                  <c:v>13.96767</c:v>
                </c:pt>
                <c:pt idx="833">
                  <c:v>13.98433</c:v>
                </c:pt>
                <c:pt idx="834">
                  <c:v>14.000999999999999</c:v>
                </c:pt>
                <c:pt idx="835">
                  <c:v>14.017670000000001</c:v>
                </c:pt>
                <c:pt idx="836">
                  <c:v>14.034330000000001</c:v>
                </c:pt>
                <c:pt idx="837">
                  <c:v>14.051</c:v>
                </c:pt>
                <c:pt idx="838">
                  <c:v>14.06767</c:v>
                </c:pt>
                <c:pt idx="839">
                  <c:v>14.08433</c:v>
                </c:pt>
                <c:pt idx="840">
                  <c:v>14.101000000000001</c:v>
                </c:pt>
                <c:pt idx="841">
                  <c:v>14.11767</c:v>
                </c:pt>
                <c:pt idx="842">
                  <c:v>14.13433</c:v>
                </c:pt>
                <c:pt idx="843">
                  <c:v>14.151</c:v>
                </c:pt>
                <c:pt idx="844">
                  <c:v>14.167579999999999</c:v>
                </c:pt>
                <c:pt idx="845">
                  <c:v>14.18425</c:v>
                </c:pt>
                <c:pt idx="846">
                  <c:v>14.20092</c:v>
                </c:pt>
                <c:pt idx="847">
                  <c:v>14.21758</c:v>
                </c:pt>
                <c:pt idx="848">
                  <c:v>14.234249999999999</c:v>
                </c:pt>
                <c:pt idx="849">
                  <c:v>14.250920000000001</c:v>
                </c:pt>
                <c:pt idx="850">
                  <c:v>14.267580000000001</c:v>
                </c:pt>
                <c:pt idx="851">
                  <c:v>14.28425</c:v>
                </c:pt>
                <c:pt idx="852">
                  <c:v>14.30092</c:v>
                </c:pt>
                <c:pt idx="853">
                  <c:v>14.31758</c:v>
                </c:pt>
                <c:pt idx="854">
                  <c:v>14.334250000000001</c:v>
                </c:pt>
                <c:pt idx="855">
                  <c:v>14.35092</c:v>
                </c:pt>
                <c:pt idx="856">
                  <c:v>14.36758</c:v>
                </c:pt>
                <c:pt idx="857">
                  <c:v>14.38425</c:v>
                </c:pt>
                <c:pt idx="858">
                  <c:v>14.400919999999999</c:v>
                </c:pt>
                <c:pt idx="859">
                  <c:v>14.417579999999999</c:v>
                </c:pt>
                <c:pt idx="860">
                  <c:v>14.43425</c:v>
                </c:pt>
                <c:pt idx="861">
                  <c:v>14.45092</c:v>
                </c:pt>
                <c:pt idx="862">
                  <c:v>14.467499999999999</c:v>
                </c:pt>
                <c:pt idx="863">
                  <c:v>14.484170000000001</c:v>
                </c:pt>
                <c:pt idx="864">
                  <c:v>14.500830000000001</c:v>
                </c:pt>
                <c:pt idx="865">
                  <c:v>14.5175</c:v>
                </c:pt>
                <c:pt idx="866">
                  <c:v>14.53417</c:v>
                </c:pt>
                <c:pt idx="867">
                  <c:v>14.550829999999999</c:v>
                </c:pt>
                <c:pt idx="868">
                  <c:v>14.567500000000001</c:v>
                </c:pt>
                <c:pt idx="869">
                  <c:v>14.58417</c:v>
                </c:pt>
                <c:pt idx="870">
                  <c:v>14.60083</c:v>
                </c:pt>
                <c:pt idx="871">
                  <c:v>14.6175</c:v>
                </c:pt>
                <c:pt idx="872">
                  <c:v>14.634169999999999</c:v>
                </c:pt>
                <c:pt idx="873">
                  <c:v>14.650829999999999</c:v>
                </c:pt>
                <c:pt idx="874">
                  <c:v>14.6675</c:v>
                </c:pt>
                <c:pt idx="875">
                  <c:v>14.68417</c:v>
                </c:pt>
                <c:pt idx="876">
                  <c:v>14.70083</c:v>
                </c:pt>
                <c:pt idx="877">
                  <c:v>14.717499999999999</c:v>
                </c:pt>
                <c:pt idx="878">
                  <c:v>14.734170000000001</c:v>
                </c:pt>
                <c:pt idx="879">
                  <c:v>14.750830000000001</c:v>
                </c:pt>
                <c:pt idx="880">
                  <c:v>14.7675</c:v>
                </c:pt>
                <c:pt idx="881">
                  <c:v>14.784079999999999</c:v>
                </c:pt>
                <c:pt idx="882">
                  <c:v>14.800750000000001</c:v>
                </c:pt>
                <c:pt idx="883">
                  <c:v>14.81742</c:v>
                </c:pt>
                <c:pt idx="884">
                  <c:v>14.83408</c:v>
                </c:pt>
                <c:pt idx="885">
                  <c:v>14.85075</c:v>
                </c:pt>
                <c:pt idx="886">
                  <c:v>14.867419999999999</c:v>
                </c:pt>
                <c:pt idx="887">
                  <c:v>14.884080000000001</c:v>
                </c:pt>
                <c:pt idx="888">
                  <c:v>14.90075</c:v>
                </c:pt>
                <c:pt idx="889">
                  <c:v>14.91742</c:v>
                </c:pt>
                <c:pt idx="890">
                  <c:v>14.93408</c:v>
                </c:pt>
                <c:pt idx="891">
                  <c:v>14.950749999999999</c:v>
                </c:pt>
                <c:pt idx="892">
                  <c:v>14.967420000000001</c:v>
                </c:pt>
                <c:pt idx="893">
                  <c:v>14.984080000000001</c:v>
                </c:pt>
                <c:pt idx="894">
                  <c:v>15.00075</c:v>
                </c:pt>
                <c:pt idx="895">
                  <c:v>15.01742</c:v>
                </c:pt>
                <c:pt idx="896">
                  <c:v>15.034079999999999</c:v>
                </c:pt>
                <c:pt idx="897">
                  <c:v>15.050750000000001</c:v>
                </c:pt>
                <c:pt idx="898">
                  <c:v>15.06742</c:v>
                </c:pt>
                <c:pt idx="899">
                  <c:v>15.084</c:v>
                </c:pt>
                <c:pt idx="900">
                  <c:v>15.100669999999999</c:v>
                </c:pt>
                <c:pt idx="901">
                  <c:v>15.117330000000001</c:v>
                </c:pt>
                <c:pt idx="902">
                  <c:v>15.134</c:v>
                </c:pt>
                <c:pt idx="903">
                  <c:v>15.15067</c:v>
                </c:pt>
                <c:pt idx="904">
                  <c:v>15.16733</c:v>
                </c:pt>
                <c:pt idx="905">
                  <c:v>15.183999999999999</c:v>
                </c:pt>
                <c:pt idx="906">
                  <c:v>15.200670000000001</c:v>
                </c:pt>
                <c:pt idx="907">
                  <c:v>15.21733</c:v>
                </c:pt>
                <c:pt idx="908">
                  <c:v>15.234</c:v>
                </c:pt>
                <c:pt idx="909">
                  <c:v>15.25067</c:v>
                </c:pt>
                <c:pt idx="910">
                  <c:v>15.267329999999999</c:v>
                </c:pt>
                <c:pt idx="911">
                  <c:v>15.284000000000001</c:v>
                </c:pt>
                <c:pt idx="912">
                  <c:v>15.30067</c:v>
                </c:pt>
                <c:pt idx="913">
                  <c:v>15.31733</c:v>
                </c:pt>
                <c:pt idx="914">
                  <c:v>15.334</c:v>
                </c:pt>
                <c:pt idx="915">
                  <c:v>15.350669999999999</c:v>
                </c:pt>
                <c:pt idx="916">
                  <c:v>15.367330000000001</c:v>
                </c:pt>
                <c:pt idx="917">
                  <c:v>15.384</c:v>
                </c:pt>
                <c:pt idx="918">
                  <c:v>15.40058</c:v>
                </c:pt>
                <c:pt idx="919">
                  <c:v>15.417249999999999</c:v>
                </c:pt>
                <c:pt idx="920">
                  <c:v>15.433920000000001</c:v>
                </c:pt>
                <c:pt idx="921">
                  <c:v>15.45058</c:v>
                </c:pt>
                <c:pt idx="922">
                  <c:v>15.46725</c:v>
                </c:pt>
                <c:pt idx="923">
                  <c:v>15.483919999999999</c:v>
                </c:pt>
                <c:pt idx="924">
                  <c:v>15.500579999999999</c:v>
                </c:pt>
                <c:pt idx="925">
                  <c:v>15.517250000000001</c:v>
                </c:pt>
                <c:pt idx="926">
                  <c:v>15.53392</c:v>
                </c:pt>
                <c:pt idx="927">
                  <c:v>15.55058</c:v>
                </c:pt>
                <c:pt idx="928">
                  <c:v>15.56725</c:v>
                </c:pt>
                <c:pt idx="929">
                  <c:v>15.583920000000001</c:v>
                </c:pt>
                <c:pt idx="930">
                  <c:v>15.600580000000001</c:v>
                </c:pt>
                <c:pt idx="931">
                  <c:v>15.61725</c:v>
                </c:pt>
                <c:pt idx="932">
                  <c:v>15.63392</c:v>
                </c:pt>
                <c:pt idx="933">
                  <c:v>15.65058</c:v>
                </c:pt>
                <c:pt idx="934">
                  <c:v>15.667249999999999</c:v>
                </c:pt>
                <c:pt idx="935">
                  <c:v>15.683920000000001</c:v>
                </c:pt>
                <c:pt idx="936">
                  <c:v>15.7005</c:v>
                </c:pt>
                <c:pt idx="937">
                  <c:v>15.717169999999999</c:v>
                </c:pt>
                <c:pt idx="938">
                  <c:v>15.733829999999999</c:v>
                </c:pt>
                <c:pt idx="939">
                  <c:v>15.750500000000001</c:v>
                </c:pt>
                <c:pt idx="940">
                  <c:v>15.76717</c:v>
                </c:pt>
                <c:pt idx="941">
                  <c:v>15.78383</c:v>
                </c:pt>
                <c:pt idx="942">
                  <c:v>15.8005</c:v>
                </c:pt>
                <c:pt idx="943">
                  <c:v>15.817170000000001</c:v>
                </c:pt>
                <c:pt idx="944">
                  <c:v>15.833830000000001</c:v>
                </c:pt>
                <c:pt idx="945">
                  <c:v>15.8505</c:v>
                </c:pt>
                <c:pt idx="946">
                  <c:v>15.86717</c:v>
                </c:pt>
                <c:pt idx="947">
                  <c:v>15.88383</c:v>
                </c:pt>
                <c:pt idx="948">
                  <c:v>15.900499999999999</c:v>
                </c:pt>
                <c:pt idx="949">
                  <c:v>15.91717</c:v>
                </c:pt>
                <c:pt idx="950">
                  <c:v>15.93383</c:v>
                </c:pt>
                <c:pt idx="951">
                  <c:v>15.9505</c:v>
                </c:pt>
                <c:pt idx="952">
                  <c:v>15.967169999999999</c:v>
                </c:pt>
                <c:pt idx="953">
                  <c:v>15.983829999999999</c:v>
                </c:pt>
                <c:pt idx="954">
                  <c:v>16.000499999999999</c:v>
                </c:pt>
                <c:pt idx="955">
                  <c:v>16.01708</c:v>
                </c:pt>
                <c:pt idx="956">
                  <c:v>16.033750000000001</c:v>
                </c:pt>
                <c:pt idx="957">
                  <c:v>16.050419999999999</c:v>
                </c:pt>
                <c:pt idx="958">
                  <c:v>16.067080000000001</c:v>
                </c:pt>
                <c:pt idx="959">
                  <c:v>16.083749999999998</c:v>
                </c:pt>
                <c:pt idx="960">
                  <c:v>16.10042</c:v>
                </c:pt>
                <c:pt idx="961">
                  <c:v>16.117080000000001</c:v>
                </c:pt>
                <c:pt idx="962">
                  <c:v>16.133749999999999</c:v>
                </c:pt>
                <c:pt idx="963">
                  <c:v>16.15042</c:v>
                </c:pt>
                <c:pt idx="964">
                  <c:v>16.167079999999999</c:v>
                </c:pt>
                <c:pt idx="965">
                  <c:v>16.18375</c:v>
                </c:pt>
                <c:pt idx="966">
                  <c:v>16.200420000000001</c:v>
                </c:pt>
                <c:pt idx="967">
                  <c:v>16.217079999999999</c:v>
                </c:pt>
                <c:pt idx="968">
                  <c:v>16.233750000000001</c:v>
                </c:pt>
                <c:pt idx="969">
                  <c:v>16.250419999999998</c:v>
                </c:pt>
                <c:pt idx="970">
                  <c:v>16.26708</c:v>
                </c:pt>
                <c:pt idx="971">
                  <c:v>16.283750000000001</c:v>
                </c:pt>
                <c:pt idx="972">
                  <c:v>16.300419999999999</c:v>
                </c:pt>
                <c:pt idx="973">
                  <c:v>16.317</c:v>
                </c:pt>
                <c:pt idx="974">
                  <c:v>16.333670000000001</c:v>
                </c:pt>
                <c:pt idx="975">
                  <c:v>16.35033</c:v>
                </c:pt>
                <c:pt idx="976">
                  <c:v>16.367000000000001</c:v>
                </c:pt>
                <c:pt idx="977">
                  <c:v>16.383669999999999</c:v>
                </c:pt>
                <c:pt idx="978">
                  <c:v>16.40033</c:v>
                </c:pt>
                <c:pt idx="979">
                  <c:v>16.417000000000002</c:v>
                </c:pt>
                <c:pt idx="980">
                  <c:v>16.433669999999999</c:v>
                </c:pt>
                <c:pt idx="981">
                  <c:v>16.450330000000001</c:v>
                </c:pt>
                <c:pt idx="982">
                  <c:v>16.466999999999999</c:v>
                </c:pt>
                <c:pt idx="983">
                  <c:v>16.48367</c:v>
                </c:pt>
                <c:pt idx="984">
                  <c:v>16.500330000000002</c:v>
                </c:pt>
                <c:pt idx="985">
                  <c:v>16.516999999999999</c:v>
                </c:pt>
                <c:pt idx="986">
                  <c:v>16.533670000000001</c:v>
                </c:pt>
                <c:pt idx="987">
                  <c:v>16.550329999999999</c:v>
                </c:pt>
                <c:pt idx="988">
                  <c:v>16.567</c:v>
                </c:pt>
                <c:pt idx="989">
                  <c:v>16.583670000000001</c:v>
                </c:pt>
                <c:pt idx="990">
                  <c:v>16.60033</c:v>
                </c:pt>
                <c:pt idx="991">
                  <c:v>16.617000000000001</c:v>
                </c:pt>
                <c:pt idx="992">
                  <c:v>16.633579999999998</c:v>
                </c:pt>
                <c:pt idx="993">
                  <c:v>16.65025</c:v>
                </c:pt>
                <c:pt idx="994">
                  <c:v>16.666920000000001</c:v>
                </c:pt>
                <c:pt idx="995">
                  <c:v>16.683579999999999</c:v>
                </c:pt>
                <c:pt idx="996">
                  <c:v>16.70025</c:v>
                </c:pt>
                <c:pt idx="997">
                  <c:v>16.716919999999998</c:v>
                </c:pt>
                <c:pt idx="998">
                  <c:v>16.73358</c:v>
                </c:pt>
                <c:pt idx="999">
                  <c:v>16.750250000000001</c:v>
                </c:pt>
                <c:pt idx="1000">
                  <c:v>16.766919999999999</c:v>
                </c:pt>
                <c:pt idx="1001">
                  <c:v>16.783580000000001</c:v>
                </c:pt>
                <c:pt idx="1002">
                  <c:v>16.800249999999998</c:v>
                </c:pt>
                <c:pt idx="1003">
                  <c:v>16.81692</c:v>
                </c:pt>
                <c:pt idx="1004">
                  <c:v>16.833580000000001</c:v>
                </c:pt>
                <c:pt idx="1005">
                  <c:v>16.850249999999999</c:v>
                </c:pt>
                <c:pt idx="1006">
                  <c:v>16.86692</c:v>
                </c:pt>
                <c:pt idx="1007">
                  <c:v>16.883579999999998</c:v>
                </c:pt>
                <c:pt idx="1008">
                  <c:v>16.90025</c:v>
                </c:pt>
                <c:pt idx="1009">
                  <c:v>16.916920000000001</c:v>
                </c:pt>
                <c:pt idx="1010">
                  <c:v>16.933499999999999</c:v>
                </c:pt>
                <c:pt idx="1011">
                  <c:v>16.95017</c:v>
                </c:pt>
                <c:pt idx="1012">
                  <c:v>16.966830000000002</c:v>
                </c:pt>
                <c:pt idx="1013">
                  <c:v>16.983499999999999</c:v>
                </c:pt>
                <c:pt idx="1014">
                  <c:v>17.000170000000001</c:v>
                </c:pt>
                <c:pt idx="1015">
                  <c:v>17.016829999999999</c:v>
                </c:pt>
                <c:pt idx="1016">
                  <c:v>17.0335</c:v>
                </c:pt>
                <c:pt idx="1017">
                  <c:v>17.050170000000001</c:v>
                </c:pt>
                <c:pt idx="1018">
                  <c:v>17.06683</c:v>
                </c:pt>
                <c:pt idx="1019">
                  <c:v>17.083500000000001</c:v>
                </c:pt>
                <c:pt idx="1020">
                  <c:v>17.100169999999999</c:v>
                </c:pt>
                <c:pt idx="1021">
                  <c:v>17.11683</c:v>
                </c:pt>
                <c:pt idx="1022">
                  <c:v>17.133500000000002</c:v>
                </c:pt>
                <c:pt idx="1023">
                  <c:v>17.150169999999999</c:v>
                </c:pt>
                <c:pt idx="1024">
                  <c:v>17.166830000000001</c:v>
                </c:pt>
                <c:pt idx="1025">
                  <c:v>17.183499999999999</c:v>
                </c:pt>
                <c:pt idx="1026">
                  <c:v>17.20017</c:v>
                </c:pt>
                <c:pt idx="1027">
                  <c:v>17.216830000000002</c:v>
                </c:pt>
                <c:pt idx="1028">
                  <c:v>17.233419999999999</c:v>
                </c:pt>
                <c:pt idx="1029">
                  <c:v>17.250080000000001</c:v>
                </c:pt>
                <c:pt idx="1030">
                  <c:v>17.266749999999998</c:v>
                </c:pt>
                <c:pt idx="1031">
                  <c:v>17.28342</c:v>
                </c:pt>
                <c:pt idx="1032">
                  <c:v>17.300080000000001</c:v>
                </c:pt>
                <c:pt idx="1033">
                  <c:v>17.316749999999999</c:v>
                </c:pt>
                <c:pt idx="1034">
                  <c:v>17.33342</c:v>
                </c:pt>
                <c:pt idx="1035">
                  <c:v>17.350079999999998</c:v>
                </c:pt>
                <c:pt idx="1036">
                  <c:v>17.36675</c:v>
                </c:pt>
                <c:pt idx="1037">
                  <c:v>17.383420000000001</c:v>
                </c:pt>
                <c:pt idx="1038">
                  <c:v>17.400079999999999</c:v>
                </c:pt>
                <c:pt idx="1039">
                  <c:v>17.41675</c:v>
                </c:pt>
                <c:pt idx="1040">
                  <c:v>17.433420000000002</c:v>
                </c:pt>
                <c:pt idx="1041">
                  <c:v>17.45008</c:v>
                </c:pt>
                <c:pt idx="1042">
                  <c:v>17.466750000000001</c:v>
                </c:pt>
                <c:pt idx="1043">
                  <c:v>17.483419999999999</c:v>
                </c:pt>
                <c:pt idx="1044">
                  <c:v>17.500080000000001</c:v>
                </c:pt>
                <c:pt idx="1045">
                  <c:v>17.516749999999998</c:v>
                </c:pt>
                <c:pt idx="1046">
                  <c:v>17.53342</c:v>
                </c:pt>
                <c:pt idx="1047">
                  <c:v>17.55</c:v>
                </c:pt>
                <c:pt idx="1048">
                  <c:v>17.566669999999998</c:v>
                </c:pt>
                <c:pt idx="1049">
                  <c:v>17.58333</c:v>
                </c:pt>
                <c:pt idx="1050">
                  <c:v>17.600000000000001</c:v>
                </c:pt>
                <c:pt idx="1051">
                  <c:v>17.616669999999999</c:v>
                </c:pt>
                <c:pt idx="1052">
                  <c:v>17.633330000000001</c:v>
                </c:pt>
                <c:pt idx="1053">
                  <c:v>17.649999999999999</c:v>
                </c:pt>
                <c:pt idx="1054">
                  <c:v>17.66667</c:v>
                </c:pt>
                <c:pt idx="1055">
                  <c:v>17.683330000000002</c:v>
                </c:pt>
                <c:pt idx="1056">
                  <c:v>17.7</c:v>
                </c:pt>
                <c:pt idx="1057">
                  <c:v>17.716670000000001</c:v>
                </c:pt>
                <c:pt idx="1058">
                  <c:v>17.733329999999999</c:v>
                </c:pt>
                <c:pt idx="1059">
                  <c:v>17.75</c:v>
                </c:pt>
                <c:pt idx="1060">
                  <c:v>17.766670000000001</c:v>
                </c:pt>
                <c:pt idx="1061">
                  <c:v>17.783329999999999</c:v>
                </c:pt>
                <c:pt idx="1062">
                  <c:v>17.8</c:v>
                </c:pt>
                <c:pt idx="1063">
                  <c:v>17.816669999999998</c:v>
                </c:pt>
                <c:pt idx="1064">
                  <c:v>17.83333</c:v>
                </c:pt>
                <c:pt idx="1065">
                  <c:v>17.849920000000001</c:v>
                </c:pt>
                <c:pt idx="1066">
                  <c:v>17.866579999999999</c:v>
                </c:pt>
                <c:pt idx="1067">
                  <c:v>17.88325</c:v>
                </c:pt>
                <c:pt idx="1068">
                  <c:v>17.899920000000002</c:v>
                </c:pt>
                <c:pt idx="1069">
                  <c:v>17.91658</c:v>
                </c:pt>
                <c:pt idx="1070">
                  <c:v>17.933250000000001</c:v>
                </c:pt>
                <c:pt idx="1071">
                  <c:v>17.949919999999999</c:v>
                </c:pt>
                <c:pt idx="1072">
                  <c:v>17.96658</c:v>
                </c:pt>
                <c:pt idx="1073">
                  <c:v>17.983250000000002</c:v>
                </c:pt>
                <c:pt idx="1074">
                  <c:v>17.999919999999999</c:v>
                </c:pt>
                <c:pt idx="1075">
                  <c:v>18.016580000000001</c:v>
                </c:pt>
                <c:pt idx="1076">
                  <c:v>18.033249999999999</c:v>
                </c:pt>
                <c:pt idx="1077">
                  <c:v>18.04992</c:v>
                </c:pt>
                <c:pt idx="1078">
                  <c:v>18.066579999999998</c:v>
                </c:pt>
                <c:pt idx="1079">
                  <c:v>18.08325</c:v>
                </c:pt>
                <c:pt idx="1080">
                  <c:v>18.099920000000001</c:v>
                </c:pt>
                <c:pt idx="1081">
                  <c:v>18.116579999999999</c:v>
                </c:pt>
                <c:pt idx="1082">
                  <c:v>18.13325</c:v>
                </c:pt>
                <c:pt idx="1083">
                  <c:v>18.149920000000002</c:v>
                </c:pt>
                <c:pt idx="1084">
                  <c:v>18.166499999999999</c:v>
                </c:pt>
                <c:pt idx="1085">
                  <c:v>18.18317</c:v>
                </c:pt>
                <c:pt idx="1086">
                  <c:v>18.199829999999999</c:v>
                </c:pt>
                <c:pt idx="1087">
                  <c:v>18.2165</c:v>
                </c:pt>
                <c:pt idx="1088">
                  <c:v>18.233170000000001</c:v>
                </c:pt>
                <c:pt idx="1089">
                  <c:v>18.249829999999999</c:v>
                </c:pt>
                <c:pt idx="1090">
                  <c:v>18.266500000000001</c:v>
                </c:pt>
                <c:pt idx="1091">
                  <c:v>18.283169999999998</c:v>
                </c:pt>
                <c:pt idx="1092">
                  <c:v>18.29983</c:v>
                </c:pt>
                <c:pt idx="1093">
                  <c:v>18.316500000000001</c:v>
                </c:pt>
                <c:pt idx="1094">
                  <c:v>18.333169999999999</c:v>
                </c:pt>
                <c:pt idx="1095">
                  <c:v>18.349830000000001</c:v>
                </c:pt>
                <c:pt idx="1096">
                  <c:v>18.366499999999998</c:v>
                </c:pt>
                <c:pt idx="1097">
                  <c:v>18.38317</c:v>
                </c:pt>
                <c:pt idx="1098">
                  <c:v>18.399830000000001</c:v>
                </c:pt>
                <c:pt idx="1099">
                  <c:v>18.416499999999999</c:v>
                </c:pt>
                <c:pt idx="1100">
                  <c:v>18.43317</c:v>
                </c:pt>
                <c:pt idx="1101">
                  <c:v>18.449829999999999</c:v>
                </c:pt>
                <c:pt idx="1102">
                  <c:v>18.4665</c:v>
                </c:pt>
                <c:pt idx="1103">
                  <c:v>18.483080000000001</c:v>
                </c:pt>
                <c:pt idx="1104">
                  <c:v>18.499749999999999</c:v>
                </c:pt>
                <c:pt idx="1105">
                  <c:v>18.51642</c:v>
                </c:pt>
                <c:pt idx="1106">
                  <c:v>18.533080000000002</c:v>
                </c:pt>
                <c:pt idx="1107">
                  <c:v>18.54975</c:v>
                </c:pt>
                <c:pt idx="1108">
                  <c:v>18.566420000000001</c:v>
                </c:pt>
                <c:pt idx="1109">
                  <c:v>18.583079999999999</c:v>
                </c:pt>
                <c:pt idx="1110">
                  <c:v>18.59975</c:v>
                </c:pt>
                <c:pt idx="1111">
                  <c:v>18.616420000000002</c:v>
                </c:pt>
                <c:pt idx="1112">
                  <c:v>18.63308</c:v>
                </c:pt>
                <c:pt idx="1113">
                  <c:v>18.649750000000001</c:v>
                </c:pt>
                <c:pt idx="1114">
                  <c:v>18.666419999999999</c:v>
                </c:pt>
                <c:pt idx="1115">
                  <c:v>18.68308</c:v>
                </c:pt>
                <c:pt idx="1116">
                  <c:v>18.699750000000002</c:v>
                </c:pt>
                <c:pt idx="1117">
                  <c:v>18.716419999999999</c:v>
                </c:pt>
                <c:pt idx="1118">
                  <c:v>18.733080000000001</c:v>
                </c:pt>
                <c:pt idx="1119">
                  <c:v>18.749749999999999</c:v>
                </c:pt>
                <c:pt idx="1120">
                  <c:v>18.76642</c:v>
                </c:pt>
                <c:pt idx="1121">
                  <c:v>18.783000000000001</c:v>
                </c:pt>
                <c:pt idx="1122">
                  <c:v>18.799669999999999</c:v>
                </c:pt>
                <c:pt idx="1123">
                  <c:v>18.816330000000001</c:v>
                </c:pt>
                <c:pt idx="1124">
                  <c:v>18.832999999999998</c:v>
                </c:pt>
                <c:pt idx="1125">
                  <c:v>18.84967</c:v>
                </c:pt>
                <c:pt idx="1126">
                  <c:v>18.866330000000001</c:v>
                </c:pt>
                <c:pt idx="1127">
                  <c:v>18.882999999999999</c:v>
                </c:pt>
                <c:pt idx="1128">
                  <c:v>18.89967</c:v>
                </c:pt>
                <c:pt idx="1129">
                  <c:v>18.916329999999999</c:v>
                </c:pt>
                <c:pt idx="1130">
                  <c:v>18.933</c:v>
                </c:pt>
                <c:pt idx="1131">
                  <c:v>18.949670000000001</c:v>
                </c:pt>
                <c:pt idx="1132">
                  <c:v>18.966329999999999</c:v>
                </c:pt>
                <c:pt idx="1133">
                  <c:v>18.983000000000001</c:v>
                </c:pt>
                <c:pt idx="1134">
                  <c:v>18.999669999999998</c:v>
                </c:pt>
                <c:pt idx="1135">
                  <c:v>19.01633</c:v>
                </c:pt>
                <c:pt idx="1136">
                  <c:v>19.033000000000001</c:v>
                </c:pt>
                <c:pt idx="1137">
                  <c:v>19.049669999999999</c:v>
                </c:pt>
                <c:pt idx="1138">
                  <c:v>19.066330000000001</c:v>
                </c:pt>
                <c:pt idx="1139">
                  <c:v>19.082920000000001</c:v>
                </c:pt>
                <c:pt idx="1140">
                  <c:v>19.09958</c:v>
                </c:pt>
                <c:pt idx="1141">
                  <c:v>19.116250000000001</c:v>
                </c:pt>
                <c:pt idx="1142">
                  <c:v>19.132919999999999</c:v>
                </c:pt>
                <c:pt idx="1143">
                  <c:v>19.14958</c:v>
                </c:pt>
                <c:pt idx="1144">
                  <c:v>19.166250000000002</c:v>
                </c:pt>
                <c:pt idx="1145">
                  <c:v>19.182919999999999</c:v>
                </c:pt>
                <c:pt idx="1146">
                  <c:v>19.199580000000001</c:v>
                </c:pt>
                <c:pt idx="1147">
                  <c:v>19.216249999999999</c:v>
                </c:pt>
                <c:pt idx="1148">
                  <c:v>19.23292</c:v>
                </c:pt>
                <c:pt idx="1149">
                  <c:v>19.249580000000002</c:v>
                </c:pt>
                <c:pt idx="1150">
                  <c:v>19.266249999999999</c:v>
                </c:pt>
                <c:pt idx="1151">
                  <c:v>19.282920000000001</c:v>
                </c:pt>
                <c:pt idx="1152">
                  <c:v>19.299579999999999</c:v>
                </c:pt>
                <c:pt idx="1153">
                  <c:v>19.31625</c:v>
                </c:pt>
                <c:pt idx="1154">
                  <c:v>19.332920000000001</c:v>
                </c:pt>
                <c:pt idx="1155">
                  <c:v>19.34958</c:v>
                </c:pt>
                <c:pt idx="1156">
                  <c:v>19.366250000000001</c:v>
                </c:pt>
                <c:pt idx="1157">
                  <c:v>19.382919999999999</c:v>
                </c:pt>
                <c:pt idx="1158">
                  <c:v>19.3995</c:v>
                </c:pt>
                <c:pt idx="1159">
                  <c:v>19.416170000000001</c:v>
                </c:pt>
                <c:pt idx="1160">
                  <c:v>19.432829999999999</c:v>
                </c:pt>
                <c:pt idx="1161">
                  <c:v>19.4495</c:v>
                </c:pt>
                <c:pt idx="1162">
                  <c:v>19.466170000000002</c:v>
                </c:pt>
                <c:pt idx="1163">
                  <c:v>19.48283</c:v>
                </c:pt>
                <c:pt idx="1164">
                  <c:v>19.499500000000001</c:v>
                </c:pt>
                <c:pt idx="1165">
                  <c:v>19.516169999999999</c:v>
                </c:pt>
                <c:pt idx="1166">
                  <c:v>19.532830000000001</c:v>
                </c:pt>
                <c:pt idx="1167">
                  <c:v>19.549499999999998</c:v>
                </c:pt>
                <c:pt idx="1168">
                  <c:v>19.56617</c:v>
                </c:pt>
                <c:pt idx="1169">
                  <c:v>19.582830000000001</c:v>
                </c:pt>
                <c:pt idx="1170">
                  <c:v>19.599499999999999</c:v>
                </c:pt>
                <c:pt idx="1171">
                  <c:v>19.61617</c:v>
                </c:pt>
                <c:pt idx="1172">
                  <c:v>19.632829999999998</c:v>
                </c:pt>
                <c:pt idx="1173">
                  <c:v>19.6495</c:v>
                </c:pt>
                <c:pt idx="1174">
                  <c:v>19.666170000000001</c:v>
                </c:pt>
                <c:pt idx="1175">
                  <c:v>19.682829999999999</c:v>
                </c:pt>
                <c:pt idx="1176">
                  <c:v>19.69942</c:v>
                </c:pt>
                <c:pt idx="1177">
                  <c:v>19.716080000000002</c:v>
                </c:pt>
                <c:pt idx="1178">
                  <c:v>19.732749999999999</c:v>
                </c:pt>
                <c:pt idx="1179">
                  <c:v>19.749420000000001</c:v>
                </c:pt>
                <c:pt idx="1180">
                  <c:v>19.766079999999999</c:v>
                </c:pt>
                <c:pt idx="1181">
                  <c:v>19.78275</c:v>
                </c:pt>
                <c:pt idx="1182">
                  <c:v>19.799420000000001</c:v>
                </c:pt>
                <c:pt idx="1183">
                  <c:v>19.816079999999999</c:v>
                </c:pt>
                <c:pt idx="1184">
                  <c:v>19.832750000000001</c:v>
                </c:pt>
                <c:pt idx="1185">
                  <c:v>19.849419999999999</c:v>
                </c:pt>
                <c:pt idx="1186">
                  <c:v>19.86608</c:v>
                </c:pt>
                <c:pt idx="1187">
                  <c:v>19.882750000000001</c:v>
                </c:pt>
                <c:pt idx="1188">
                  <c:v>19.899419999999999</c:v>
                </c:pt>
                <c:pt idx="1189">
                  <c:v>19.916080000000001</c:v>
                </c:pt>
                <c:pt idx="1190">
                  <c:v>19.932749999999999</c:v>
                </c:pt>
                <c:pt idx="1191">
                  <c:v>19.94942</c:v>
                </c:pt>
                <c:pt idx="1192">
                  <c:v>19.966080000000002</c:v>
                </c:pt>
                <c:pt idx="1193">
                  <c:v>19.982749999999999</c:v>
                </c:pt>
                <c:pt idx="1194">
                  <c:v>19.999420000000001</c:v>
                </c:pt>
                <c:pt idx="1195">
                  <c:v>20.015999999999998</c:v>
                </c:pt>
                <c:pt idx="1196">
                  <c:v>20.03267</c:v>
                </c:pt>
                <c:pt idx="1197">
                  <c:v>20.049330000000001</c:v>
                </c:pt>
                <c:pt idx="1198">
                  <c:v>20.065999999999999</c:v>
                </c:pt>
                <c:pt idx="1199">
                  <c:v>20.08267</c:v>
                </c:pt>
                <c:pt idx="1200">
                  <c:v>20.099329999999998</c:v>
                </c:pt>
                <c:pt idx="1201">
                  <c:v>20.116</c:v>
                </c:pt>
                <c:pt idx="1202">
                  <c:v>20.132670000000001</c:v>
                </c:pt>
                <c:pt idx="1203">
                  <c:v>20.149329999999999</c:v>
                </c:pt>
                <c:pt idx="1204">
                  <c:v>20.166</c:v>
                </c:pt>
                <c:pt idx="1205">
                  <c:v>20.182670000000002</c:v>
                </c:pt>
                <c:pt idx="1206">
                  <c:v>20.19933</c:v>
                </c:pt>
                <c:pt idx="1207">
                  <c:v>20.216000000000001</c:v>
                </c:pt>
                <c:pt idx="1208">
                  <c:v>20.232669999999999</c:v>
                </c:pt>
                <c:pt idx="1209">
                  <c:v>20.24933</c:v>
                </c:pt>
                <c:pt idx="1210">
                  <c:v>20.265999999999998</c:v>
                </c:pt>
                <c:pt idx="1211">
                  <c:v>20.28267</c:v>
                </c:pt>
                <c:pt idx="1212">
                  <c:v>20.299330000000001</c:v>
                </c:pt>
                <c:pt idx="1213">
                  <c:v>20.315919999999998</c:v>
                </c:pt>
                <c:pt idx="1214">
                  <c:v>20.33258</c:v>
                </c:pt>
                <c:pt idx="1215">
                  <c:v>20.349250000000001</c:v>
                </c:pt>
                <c:pt idx="1216">
                  <c:v>20.365919999999999</c:v>
                </c:pt>
                <c:pt idx="1217">
                  <c:v>20.382580000000001</c:v>
                </c:pt>
                <c:pt idx="1218">
                  <c:v>20.399249999999999</c:v>
                </c:pt>
                <c:pt idx="1219">
                  <c:v>20.41592</c:v>
                </c:pt>
                <c:pt idx="1220">
                  <c:v>20.432580000000002</c:v>
                </c:pt>
                <c:pt idx="1221">
                  <c:v>20.449249999999999</c:v>
                </c:pt>
                <c:pt idx="1222">
                  <c:v>20.465920000000001</c:v>
                </c:pt>
                <c:pt idx="1223">
                  <c:v>20.482579999999999</c:v>
                </c:pt>
                <c:pt idx="1224">
                  <c:v>20.49925</c:v>
                </c:pt>
                <c:pt idx="1225">
                  <c:v>20.515920000000001</c:v>
                </c:pt>
                <c:pt idx="1226">
                  <c:v>20.532579999999999</c:v>
                </c:pt>
                <c:pt idx="1227">
                  <c:v>20.549250000000001</c:v>
                </c:pt>
                <c:pt idx="1228">
                  <c:v>20.565919999999998</c:v>
                </c:pt>
                <c:pt idx="1229">
                  <c:v>20.58258</c:v>
                </c:pt>
                <c:pt idx="1230">
                  <c:v>20.599250000000001</c:v>
                </c:pt>
                <c:pt idx="1231">
                  <c:v>20.615919999999999</c:v>
                </c:pt>
                <c:pt idx="1232">
                  <c:v>20.6325</c:v>
                </c:pt>
                <c:pt idx="1233">
                  <c:v>20.649170000000002</c:v>
                </c:pt>
                <c:pt idx="1234">
                  <c:v>20.66583</c:v>
                </c:pt>
                <c:pt idx="1235">
                  <c:v>20.682500000000001</c:v>
                </c:pt>
                <c:pt idx="1236">
                  <c:v>20.699169999999999</c:v>
                </c:pt>
                <c:pt idx="1237">
                  <c:v>20.71583</c:v>
                </c:pt>
                <c:pt idx="1238">
                  <c:v>20.732500000000002</c:v>
                </c:pt>
                <c:pt idx="1239">
                  <c:v>20.749169999999999</c:v>
                </c:pt>
                <c:pt idx="1240">
                  <c:v>20.765830000000001</c:v>
                </c:pt>
                <c:pt idx="1241">
                  <c:v>20.782499999999999</c:v>
                </c:pt>
                <c:pt idx="1242">
                  <c:v>20.79917</c:v>
                </c:pt>
                <c:pt idx="1243">
                  <c:v>20.815829999999998</c:v>
                </c:pt>
                <c:pt idx="1244">
                  <c:v>20.8325</c:v>
                </c:pt>
                <c:pt idx="1245">
                  <c:v>20.849170000000001</c:v>
                </c:pt>
                <c:pt idx="1246">
                  <c:v>20.865829999999999</c:v>
                </c:pt>
                <c:pt idx="1247">
                  <c:v>20.8825</c:v>
                </c:pt>
                <c:pt idx="1248">
                  <c:v>20.899170000000002</c:v>
                </c:pt>
                <c:pt idx="1249">
                  <c:v>20.91583</c:v>
                </c:pt>
                <c:pt idx="1250">
                  <c:v>20.93242</c:v>
                </c:pt>
                <c:pt idx="1251">
                  <c:v>20.949079999999999</c:v>
                </c:pt>
                <c:pt idx="1252">
                  <c:v>20.96575</c:v>
                </c:pt>
                <c:pt idx="1253">
                  <c:v>20.982420000000001</c:v>
                </c:pt>
                <c:pt idx="1254">
                  <c:v>20.999079999999999</c:v>
                </c:pt>
                <c:pt idx="1255">
                  <c:v>21.015750000000001</c:v>
                </c:pt>
                <c:pt idx="1256">
                  <c:v>21.032419999999998</c:v>
                </c:pt>
                <c:pt idx="1257">
                  <c:v>21.04908</c:v>
                </c:pt>
                <c:pt idx="1258">
                  <c:v>21.065750000000001</c:v>
                </c:pt>
                <c:pt idx="1259">
                  <c:v>21.082419999999999</c:v>
                </c:pt>
                <c:pt idx="1260">
                  <c:v>21.099080000000001</c:v>
                </c:pt>
                <c:pt idx="1261">
                  <c:v>21.115749999999998</c:v>
                </c:pt>
                <c:pt idx="1262">
                  <c:v>21.13242</c:v>
                </c:pt>
                <c:pt idx="1263">
                  <c:v>21.149080000000001</c:v>
                </c:pt>
                <c:pt idx="1264">
                  <c:v>21.165749999999999</c:v>
                </c:pt>
                <c:pt idx="1265">
                  <c:v>21.18242</c:v>
                </c:pt>
                <c:pt idx="1266">
                  <c:v>21.199079999999999</c:v>
                </c:pt>
                <c:pt idx="1267">
                  <c:v>21.21575</c:v>
                </c:pt>
                <c:pt idx="1268">
                  <c:v>21.232420000000001</c:v>
                </c:pt>
                <c:pt idx="1269">
                  <c:v>21.248999999999999</c:v>
                </c:pt>
                <c:pt idx="1270">
                  <c:v>21.26567</c:v>
                </c:pt>
                <c:pt idx="1271">
                  <c:v>21.282330000000002</c:v>
                </c:pt>
                <c:pt idx="1272">
                  <c:v>21.298999999999999</c:v>
                </c:pt>
                <c:pt idx="1273">
                  <c:v>21.315670000000001</c:v>
                </c:pt>
                <c:pt idx="1274">
                  <c:v>21.332329999999999</c:v>
                </c:pt>
                <c:pt idx="1275">
                  <c:v>21.349</c:v>
                </c:pt>
                <c:pt idx="1276">
                  <c:v>21.365670000000001</c:v>
                </c:pt>
                <c:pt idx="1277">
                  <c:v>21.38233</c:v>
                </c:pt>
                <c:pt idx="1278">
                  <c:v>21.399000000000001</c:v>
                </c:pt>
                <c:pt idx="1279">
                  <c:v>21.415669999999999</c:v>
                </c:pt>
                <c:pt idx="1280">
                  <c:v>21.43233</c:v>
                </c:pt>
                <c:pt idx="1281">
                  <c:v>21.449000000000002</c:v>
                </c:pt>
                <c:pt idx="1282">
                  <c:v>21.465669999999999</c:v>
                </c:pt>
                <c:pt idx="1283">
                  <c:v>21.482330000000001</c:v>
                </c:pt>
                <c:pt idx="1284">
                  <c:v>21.498999999999999</c:v>
                </c:pt>
                <c:pt idx="1285">
                  <c:v>21.51567</c:v>
                </c:pt>
                <c:pt idx="1286">
                  <c:v>21.532330000000002</c:v>
                </c:pt>
                <c:pt idx="1287">
                  <c:v>21.548919999999999</c:v>
                </c:pt>
                <c:pt idx="1288">
                  <c:v>21.565580000000001</c:v>
                </c:pt>
                <c:pt idx="1289">
                  <c:v>21.582249999999998</c:v>
                </c:pt>
                <c:pt idx="1290">
                  <c:v>21.59892</c:v>
                </c:pt>
                <c:pt idx="1291">
                  <c:v>21.615580000000001</c:v>
                </c:pt>
                <c:pt idx="1292">
                  <c:v>21.632249999999999</c:v>
                </c:pt>
                <c:pt idx="1293">
                  <c:v>21.64892</c:v>
                </c:pt>
                <c:pt idx="1294">
                  <c:v>21.665579999999999</c:v>
                </c:pt>
                <c:pt idx="1295">
                  <c:v>21.68225</c:v>
                </c:pt>
                <c:pt idx="1296">
                  <c:v>21.698920000000001</c:v>
                </c:pt>
                <c:pt idx="1297">
                  <c:v>21.715579999999999</c:v>
                </c:pt>
                <c:pt idx="1298">
                  <c:v>21.732250000000001</c:v>
                </c:pt>
                <c:pt idx="1299">
                  <c:v>21.748919999999998</c:v>
                </c:pt>
                <c:pt idx="1300">
                  <c:v>21.76558</c:v>
                </c:pt>
                <c:pt idx="1301">
                  <c:v>21.782250000000001</c:v>
                </c:pt>
                <c:pt idx="1302">
                  <c:v>21.798919999999999</c:v>
                </c:pt>
                <c:pt idx="1303">
                  <c:v>21.815580000000001</c:v>
                </c:pt>
                <c:pt idx="1304">
                  <c:v>21.832249999999998</c:v>
                </c:pt>
                <c:pt idx="1305">
                  <c:v>21.84892</c:v>
                </c:pt>
                <c:pt idx="1306">
                  <c:v>21.865500000000001</c:v>
                </c:pt>
                <c:pt idx="1307">
                  <c:v>21.882169999999999</c:v>
                </c:pt>
                <c:pt idx="1308">
                  <c:v>21.89883</c:v>
                </c:pt>
                <c:pt idx="1309">
                  <c:v>21.915500000000002</c:v>
                </c:pt>
                <c:pt idx="1310">
                  <c:v>21.932169999999999</c:v>
                </c:pt>
                <c:pt idx="1311">
                  <c:v>21.948830000000001</c:v>
                </c:pt>
                <c:pt idx="1312">
                  <c:v>21.965499999999999</c:v>
                </c:pt>
                <c:pt idx="1313">
                  <c:v>21.98217</c:v>
                </c:pt>
                <c:pt idx="1314">
                  <c:v>21.998830000000002</c:v>
                </c:pt>
                <c:pt idx="1315">
                  <c:v>22.015499999999999</c:v>
                </c:pt>
                <c:pt idx="1316">
                  <c:v>22.032170000000001</c:v>
                </c:pt>
                <c:pt idx="1317">
                  <c:v>22.048829999999999</c:v>
                </c:pt>
                <c:pt idx="1318">
                  <c:v>22.0655</c:v>
                </c:pt>
                <c:pt idx="1319">
                  <c:v>22.082170000000001</c:v>
                </c:pt>
                <c:pt idx="1320">
                  <c:v>22.09883</c:v>
                </c:pt>
                <c:pt idx="1321">
                  <c:v>22.115500000000001</c:v>
                </c:pt>
                <c:pt idx="1322">
                  <c:v>22.132169999999999</c:v>
                </c:pt>
                <c:pt idx="1323">
                  <c:v>22.14883</c:v>
                </c:pt>
                <c:pt idx="1324">
                  <c:v>22.165420000000001</c:v>
                </c:pt>
                <c:pt idx="1325">
                  <c:v>22.182079999999999</c:v>
                </c:pt>
                <c:pt idx="1326">
                  <c:v>22.19875</c:v>
                </c:pt>
                <c:pt idx="1327">
                  <c:v>22.215420000000002</c:v>
                </c:pt>
                <c:pt idx="1328">
                  <c:v>22.23208</c:v>
                </c:pt>
                <c:pt idx="1329">
                  <c:v>22.248750000000001</c:v>
                </c:pt>
                <c:pt idx="1330">
                  <c:v>22.265419999999999</c:v>
                </c:pt>
                <c:pt idx="1331">
                  <c:v>22.282080000000001</c:v>
                </c:pt>
                <c:pt idx="1332">
                  <c:v>22.298749999999998</c:v>
                </c:pt>
                <c:pt idx="1333">
                  <c:v>22.31542</c:v>
                </c:pt>
                <c:pt idx="1334">
                  <c:v>22.332080000000001</c:v>
                </c:pt>
                <c:pt idx="1335">
                  <c:v>22.348749999999999</c:v>
                </c:pt>
                <c:pt idx="1336">
                  <c:v>22.36542</c:v>
                </c:pt>
                <c:pt idx="1337">
                  <c:v>22.382079999999998</c:v>
                </c:pt>
                <c:pt idx="1338">
                  <c:v>22.39875</c:v>
                </c:pt>
                <c:pt idx="1339">
                  <c:v>22.415420000000001</c:v>
                </c:pt>
                <c:pt idx="1340">
                  <c:v>22.432079999999999</c:v>
                </c:pt>
                <c:pt idx="1341">
                  <c:v>22.44875</c:v>
                </c:pt>
                <c:pt idx="1342">
                  <c:v>22.465420000000002</c:v>
                </c:pt>
                <c:pt idx="1343">
                  <c:v>22.481999999999999</c:v>
                </c:pt>
                <c:pt idx="1344">
                  <c:v>22.498670000000001</c:v>
                </c:pt>
                <c:pt idx="1345">
                  <c:v>22.515329999999999</c:v>
                </c:pt>
                <c:pt idx="1346">
                  <c:v>22.532</c:v>
                </c:pt>
                <c:pt idx="1347">
                  <c:v>22.548670000000001</c:v>
                </c:pt>
                <c:pt idx="1348">
                  <c:v>22.565329999999999</c:v>
                </c:pt>
                <c:pt idx="1349">
                  <c:v>22.582000000000001</c:v>
                </c:pt>
                <c:pt idx="1350">
                  <c:v>22.598669999999998</c:v>
                </c:pt>
                <c:pt idx="1351">
                  <c:v>22.61533</c:v>
                </c:pt>
                <c:pt idx="1352">
                  <c:v>22.632000000000001</c:v>
                </c:pt>
                <c:pt idx="1353">
                  <c:v>22.648669999999999</c:v>
                </c:pt>
                <c:pt idx="1354">
                  <c:v>22.665330000000001</c:v>
                </c:pt>
                <c:pt idx="1355">
                  <c:v>22.681999999999999</c:v>
                </c:pt>
                <c:pt idx="1356">
                  <c:v>22.69867</c:v>
                </c:pt>
                <c:pt idx="1357">
                  <c:v>22.715330000000002</c:v>
                </c:pt>
                <c:pt idx="1358">
                  <c:v>22.731999999999999</c:v>
                </c:pt>
                <c:pt idx="1359">
                  <c:v>22.748670000000001</c:v>
                </c:pt>
                <c:pt idx="1360">
                  <c:v>22.765329999999999</c:v>
                </c:pt>
                <c:pt idx="1361">
                  <c:v>22.78192</c:v>
                </c:pt>
                <c:pt idx="1362">
                  <c:v>22.798580000000001</c:v>
                </c:pt>
                <c:pt idx="1363">
                  <c:v>22.815249999999999</c:v>
                </c:pt>
                <c:pt idx="1364">
                  <c:v>22.83192</c:v>
                </c:pt>
                <c:pt idx="1365">
                  <c:v>22.848579999999998</c:v>
                </c:pt>
                <c:pt idx="1366">
                  <c:v>22.86525</c:v>
                </c:pt>
                <c:pt idx="1367">
                  <c:v>22.881920000000001</c:v>
                </c:pt>
                <c:pt idx="1368">
                  <c:v>22.898579999999999</c:v>
                </c:pt>
                <c:pt idx="1369">
                  <c:v>22.91525</c:v>
                </c:pt>
                <c:pt idx="1370">
                  <c:v>22.931920000000002</c:v>
                </c:pt>
                <c:pt idx="1371">
                  <c:v>22.94858</c:v>
                </c:pt>
                <c:pt idx="1372">
                  <c:v>22.965250000000001</c:v>
                </c:pt>
                <c:pt idx="1373">
                  <c:v>22.981919999999999</c:v>
                </c:pt>
                <c:pt idx="1374">
                  <c:v>22.99858</c:v>
                </c:pt>
                <c:pt idx="1375">
                  <c:v>23.015250000000002</c:v>
                </c:pt>
                <c:pt idx="1376">
                  <c:v>23.03192</c:v>
                </c:pt>
                <c:pt idx="1377">
                  <c:v>23.048580000000001</c:v>
                </c:pt>
                <c:pt idx="1378">
                  <c:v>23.065249999999999</c:v>
                </c:pt>
                <c:pt idx="1379">
                  <c:v>23.08192</c:v>
                </c:pt>
                <c:pt idx="1380">
                  <c:v>23.098500000000001</c:v>
                </c:pt>
                <c:pt idx="1381">
                  <c:v>23.115169999999999</c:v>
                </c:pt>
                <c:pt idx="1382">
                  <c:v>23.131830000000001</c:v>
                </c:pt>
                <c:pt idx="1383">
                  <c:v>23.148499999999999</c:v>
                </c:pt>
                <c:pt idx="1384">
                  <c:v>23.16517</c:v>
                </c:pt>
                <c:pt idx="1385">
                  <c:v>23.181830000000001</c:v>
                </c:pt>
                <c:pt idx="1386">
                  <c:v>23.198499999999999</c:v>
                </c:pt>
                <c:pt idx="1387">
                  <c:v>23.215170000000001</c:v>
                </c:pt>
                <c:pt idx="1388">
                  <c:v>23.231829999999999</c:v>
                </c:pt>
                <c:pt idx="1389">
                  <c:v>23.2485</c:v>
                </c:pt>
                <c:pt idx="1390">
                  <c:v>23.265170000000001</c:v>
                </c:pt>
                <c:pt idx="1391">
                  <c:v>23.281829999999999</c:v>
                </c:pt>
                <c:pt idx="1392">
                  <c:v>23.298500000000001</c:v>
                </c:pt>
                <c:pt idx="1393">
                  <c:v>23.315169999999998</c:v>
                </c:pt>
                <c:pt idx="1394">
                  <c:v>23.33183</c:v>
                </c:pt>
                <c:pt idx="1395">
                  <c:v>23.348500000000001</c:v>
                </c:pt>
                <c:pt idx="1396">
                  <c:v>23.365169999999999</c:v>
                </c:pt>
                <c:pt idx="1397">
                  <c:v>23.381830000000001</c:v>
                </c:pt>
                <c:pt idx="1398">
                  <c:v>23.398420000000002</c:v>
                </c:pt>
                <c:pt idx="1399">
                  <c:v>23.41508</c:v>
                </c:pt>
                <c:pt idx="1400">
                  <c:v>23.431750000000001</c:v>
                </c:pt>
                <c:pt idx="1401">
                  <c:v>23.448419999999999</c:v>
                </c:pt>
                <c:pt idx="1402">
                  <c:v>23.46508</c:v>
                </c:pt>
                <c:pt idx="1403">
                  <c:v>23.481750000000002</c:v>
                </c:pt>
                <c:pt idx="1404">
                  <c:v>23.498419999999999</c:v>
                </c:pt>
                <c:pt idx="1405">
                  <c:v>23.515080000000001</c:v>
                </c:pt>
                <c:pt idx="1406">
                  <c:v>23.531749999999999</c:v>
                </c:pt>
                <c:pt idx="1407">
                  <c:v>23.54842</c:v>
                </c:pt>
                <c:pt idx="1408">
                  <c:v>23.565079999999998</c:v>
                </c:pt>
                <c:pt idx="1409">
                  <c:v>23.58175</c:v>
                </c:pt>
                <c:pt idx="1410">
                  <c:v>23.598420000000001</c:v>
                </c:pt>
                <c:pt idx="1411">
                  <c:v>23.615079999999999</c:v>
                </c:pt>
                <c:pt idx="1412">
                  <c:v>23.63175</c:v>
                </c:pt>
                <c:pt idx="1413">
                  <c:v>23.648420000000002</c:v>
                </c:pt>
                <c:pt idx="1414">
                  <c:v>23.66508</c:v>
                </c:pt>
                <c:pt idx="1415">
                  <c:v>23.681750000000001</c:v>
                </c:pt>
                <c:pt idx="1416">
                  <c:v>23.698329999999999</c:v>
                </c:pt>
                <c:pt idx="1417">
                  <c:v>23.715</c:v>
                </c:pt>
                <c:pt idx="1418">
                  <c:v>23.731670000000001</c:v>
                </c:pt>
                <c:pt idx="1419">
                  <c:v>23.748329999999999</c:v>
                </c:pt>
                <c:pt idx="1420">
                  <c:v>23.765000000000001</c:v>
                </c:pt>
                <c:pt idx="1421">
                  <c:v>23.781669999999998</c:v>
                </c:pt>
                <c:pt idx="1422">
                  <c:v>23.79833</c:v>
                </c:pt>
                <c:pt idx="1423">
                  <c:v>23.815000000000001</c:v>
                </c:pt>
                <c:pt idx="1424">
                  <c:v>23.831669999999999</c:v>
                </c:pt>
                <c:pt idx="1425">
                  <c:v>23.848330000000001</c:v>
                </c:pt>
                <c:pt idx="1426">
                  <c:v>23.864999999999998</c:v>
                </c:pt>
                <c:pt idx="1427">
                  <c:v>23.88167</c:v>
                </c:pt>
                <c:pt idx="1428">
                  <c:v>23.898330000000001</c:v>
                </c:pt>
                <c:pt idx="1429">
                  <c:v>23.914999999999999</c:v>
                </c:pt>
                <c:pt idx="1430">
                  <c:v>23.93167</c:v>
                </c:pt>
                <c:pt idx="1431">
                  <c:v>23.948329999999999</c:v>
                </c:pt>
                <c:pt idx="1432">
                  <c:v>23.965</c:v>
                </c:pt>
                <c:pt idx="1433">
                  <c:v>23.981670000000001</c:v>
                </c:pt>
                <c:pt idx="1434">
                  <c:v>23.998329999999999</c:v>
                </c:pt>
                <c:pt idx="1435">
                  <c:v>24.01492</c:v>
                </c:pt>
                <c:pt idx="1436">
                  <c:v>24.031580000000002</c:v>
                </c:pt>
                <c:pt idx="1437">
                  <c:v>24.048249999999999</c:v>
                </c:pt>
                <c:pt idx="1438">
                  <c:v>24.064920000000001</c:v>
                </c:pt>
                <c:pt idx="1439">
                  <c:v>24.081579999999999</c:v>
                </c:pt>
                <c:pt idx="1440">
                  <c:v>24.09825</c:v>
                </c:pt>
                <c:pt idx="1441">
                  <c:v>24.114920000000001</c:v>
                </c:pt>
                <c:pt idx="1442">
                  <c:v>24.13158</c:v>
                </c:pt>
                <c:pt idx="1443">
                  <c:v>24.148250000000001</c:v>
                </c:pt>
                <c:pt idx="1444">
                  <c:v>24.164919999999999</c:v>
                </c:pt>
                <c:pt idx="1445">
                  <c:v>24.18158</c:v>
                </c:pt>
                <c:pt idx="1446">
                  <c:v>24.198250000000002</c:v>
                </c:pt>
                <c:pt idx="1447">
                  <c:v>24.214919999999999</c:v>
                </c:pt>
                <c:pt idx="1448">
                  <c:v>24.231580000000001</c:v>
                </c:pt>
                <c:pt idx="1449">
                  <c:v>24.248249999999999</c:v>
                </c:pt>
                <c:pt idx="1450">
                  <c:v>24.26492</c:v>
                </c:pt>
                <c:pt idx="1451">
                  <c:v>24.281580000000002</c:v>
                </c:pt>
                <c:pt idx="1452">
                  <c:v>24.298249999999999</c:v>
                </c:pt>
                <c:pt idx="1453">
                  <c:v>24.314830000000001</c:v>
                </c:pt>
                <c:pt idx="1454">
                  <c:v>24.331499999999998</c:v>
                </c:pt>
                <c:pt idx="1455">
                  <c:v>24.34817</c:v>
                </c:pt>
                <c:pt idx="1456">
                  <c:v>24.364830000000001</c:v>
                </c:pt>
                <c:pt idx="1457">
                  <c:v>24.381499999999999</c:v>
                </c:pt>
                <c:pt idx="1458">
                  <c:v>24.39817</c:v>
                </c:pt>
                <c:pt idx="1459">
                  <c:v>24.414829999999998</c:v>
                </c:pt>
                <c:pt idx="1460">
                  <c:v>24.4315</c:v>
                </c:pt>
                <c:pt idx="1461">
                  <c:v>24.448170000000001</c:v>
                </c:pt>
                <c:pt idx="1462">
                  <c:v>24.464829999999999</c:v>
                </c:pt>
                <c:pt idx="1463">
                  <c:v>24.4815</c:v>
                </c:pt>
                <c:pt idx="1464">
                  <c:v>24.498169999999998</c:v>
                </c:pt>
                <c:pt idx="1465">
                  <c:v>24.51483</c:v>
                </c:pt>
                <c:pt idx="1466">
                  <c:v>24.531500000000001</c:v>
                </c:pt>
                <c:pt idx="1467">
                  <c:v>24.548169999999999</c:v>
                </c:pt>
                <c:pt idx="1468">
                  <c:v>24.564830000000001</c:v>
                </c:pt>
                <c:pt idx="1469">
                  <c:v>24.581499999999998</c:v>
                </c:pt>
                <c:pt idx="1470">
                  <c:v>24.59817</c:v>
                </c:pt>
                <c:pt idx="1471">
                  <c:v>24.614830000000001</c:v>
                </c:pt>
                <c:pt idx="1472">
                  <c:v>24.631419999999999</c:v>
                </c:pt>
                <c:pt idx="1473">
                  <c:v>24.64808</c:v>
                </c:pt>
                <c:pt idx="1474">
                  <c:v>24.664750000000002</c:v>
                </c:pt>
                <c:pt idx="1475">
                  <c:v>24.681419999999999</c:v>
                </c:pt>
                <c:pt idx="1476">
                  <c:v>24.698080000000001</c:v>
                </c:pt>
                <c:pt idx="1477">
                  <c:v>24.714749999999999</c:v>
                </c:pt>
                <c:pt idx="1478">
                  <c:v>24.73142</c:v>
                </c:pt>
                <c:pt idx="1479">
                  <c:v>24.748080000000002</c:v>
                </c:pt>
                <c:pt idx="1480">
                  <c:v>24.764749999999999</c:v>
                </c:pt>
                <c:pt idx="1481">
                  <c:v>24.781420000000001</c:v>
                </c:pt>
                <c:pt idx="1482">
                  <c:v>24.798079999999999</c:v>
                </c:pt>
                <c:pt idx="1483">
                  <c:v>24.81475</c:v>
                </c:pt>
                <c:pt idx="1484">
                  <c:v>24.831420000000001</c:v>
                </c:pt>
                <c:pt idx="1485">
                  <c:v>24.84808</c:v>
                </c:pt>
                <c:pt idx="1486">
                  <c:v>24.864750000000001</c:v>
                </c:pt>
                <c:pt idx="1487">
                  <c:v>24.881419999999999</c:v>
                </c:pt>
                <c:pt idx="1488">
                  <c:v>24.89808</c:v>
                </c:pt>
                <c:pt idx="1489">
                  <c:v>24.914750000000002</c:v>
                </c:pt>
                <c:pt idx="1490">
                  <c:v>24.931419999999999</c:v>
                </c:pt>
                <c:pt idx="1491">
                  <c:v>24.948</c:v>
                </c:pt>
                <c:pt idx="1492">
                  <c:v>24.964670000000002</c:v>
                </c:pt>
                <c:pt idx="1493">
                  <c:v>24.98133</c:v>
                </c:pt>
                <c:pt idx="1494">
                  <c:v>24.998000000000001</c:v>
                </c:pt>
                <c:pt idx="1495">
                  <c:v>25.014669999999999</c:v>
                </c:pt>
                <c:pt idx="1496">
                  <c:v>25.031330000000001</c:v>
                </c:pt>
                <c:pt idx="1497">
                  <c:v>25.047999999999998</c:v>
                </c:pt>
                <c:pt idx="1498">
                  <c:v>25.06467</c:v>
                </c:pt>
                <c:pt idx="1499">
                  <c:v>25.081330000000001</c:v>
                </c:pt>
                <c:pt idx="1500">
                  <c:v>25.097999999999999</c:v>
                </c:pt>
                <c:pt idx="1501">
                  <c:v>25.11467</c:v>
                </c:pt>
                <c:pt idx="1502">
                  <c:v>25.131329999999998</c:v>
                </c:pt>
                <c:pt idx="1503">
                  <c:v>25.148</c:v>
                </c:pt>
                <c:pt idx="1504">
                  <c:v>25.164670000000001</c:v>
                </c:pt>
                <c:pt idx="1505">
                  <c:v>25.181329999999999</c:v>
                </c:pt>
                <c:pt idx="1506">
                  <c:v>25.198</c:v>
                </c:pt>
                <c:pt idx="1507">
                  <c:v>25.214670000000002</c:v>
                </c:pt>
                <c:pt idx="1508">
                  <c:v>25.23133</c:v>
                </c:pt>
                <c:pt idx="1509">
                  <c:v>25.247920000000001</c:v>
                </c:pt>
                <c:pt idx="1510">
                  <c:v>25.264579999999999</c:v>
                </c:pt>
                <c:pt idx="1511">
                  <c:v>25.28125</c:v>
                </c:pt>
                <c:pt idx="1512">
                  <c:v>25.297920000000001</c:v>
                </c:pt>
                <c:pt idx="1513">
                  <c:v>25.314579999999999</c:v>
                </c:pt>
                <c:pt idx="1514">
                  <c:v>25.331250000000001</c:v>
                </c:pt>
                <c:pt idx="1515">
                  <c:v>25.347919999999998</c:v>
                </c:pt>
                <c:pt idx="1516">
                  <c:v>25.36458</c:v>
                </c:pt>
                <c:pt idx="1517">
                  <c:v>25.381250000000001</c:v>
                </c:pt>
                <c:pt idx="1518">
                  <c:v>25.397919999999999</c:v>
                </c:pt>
                <c:pt idx="1519">
                  <c:v>25.414580000000001</c:v>
                </c:pt>
                <c:pt idx="1520">
                  <c:v>25.431249999999999</c:v>
                </c:pt>
                <c:pt idx="1521">
                  <c:v>25.44792</c:v>
                </c:pt>
                <c:pt idx="1522">
                  <c:v>25.464580000000002</c:v>
                </c:pt>
                <c:pt idx="1523">
                  <c:v>25.481249999999999</c:v>
                </c:pt>
                <c:pt idx="1524">
                  <c:v>25.497920000000001</c:v>
                </c:pt>
                <c:pt idx="1525">
                  <c:v>25.514579999999999</c:v>
                </c:pt>
                <c:pt idx="1526">
                  <c:v>25.53125</c:v>
                </c:pt>
                <c:pt idx="1527">
                  <c:v>25.547830000000001</c:v>
                </c:pt>
                <c:pt idx="1528">
                  <c:v>25.564499999999999</c:v>
                </c:pt>
                <c:pt idx="1529">
                  <c:v>25.58117</c:v>
                </c:pt>
                <c:pt idx="1530">
                  <c:v>25.597829999999998</c:v>
                </c:pt>
                <c:pt idx="1531">
                  <c:v>25.6145</c:v>
                </c:pt>
                <c:pt idx="1532">
                  <c:v>25.631170000000001</c:v>
                </c:pt>
                <c:pt idx="1533">
                  <c:v>25.647829999999999</c:v>
                </c:pt>
                <c:pt idx="1534">
                  <c:v>25.6645</c:v>
                </c:pt>
                <c:pt idx="1535">
                  <c:v>25.681170000000002</c:v>
                </c:pt>
                <c:pt idx="1536">
                  <c:v>25.69783</c:v>
                </c:pt>
                <c:pt idx="1537">
                  <c:v>25.714500000000001</c:v>
                </c:pt>
                <c:pt idx="1538">
                  <c:v>25.731169999999999</c:v>
                </c:pt>
                <c:pt idx="1539">
                  <c:v>25.74783</c:v>
                </c:pt>
                <c:pt idx="1540">
                  <c:v>25.764500000000002</c:v>
                </c:pt>
                <c:pt idx="1541">
                  <c:v>25.781169999999999</c:v>
                </c:pt>
                <c:pt idx="1542">
                  <c:v>25.797830000000001</c:v>
                </c:pt>
                <c:pt idx="1543">
                  <c:v>25.814499999999999</c:v>
                </c:pt>
                <c:pt idx="1544">
                  <c:v>25.83117</c:v>
                </c:pt>
                <c:pt idx="1545">
                  <c:v>25.847829999999998</c:v>
                </c:pt>
                <c:pt idx="1546">
                  <c:v>25.864419999999999</c:v>
                </c:pt>
                <c:pt idx="1547">
                  <c:v>25.881080000000001</c:v>
                </c:pt>
                <c:pt idx="1548">
                  <c:v>25.897749999999998</c:v>
                </c:pt>
                <c:pt idx="1549">
                  <c:v>25.91442</c:v>
                </c:pt>
                <c:pt idx="1550">
                  <c:v>25.931080000000001</c:v>
                </c:pt>
                <c:pt idx="1551">
                  <c:v>25.947749999999999</c:v>
                </c:pt>
                <c:pt idx="1552">
                  <c:v>25.96442</c:v>
                </c:pt>
                <c:pt idx="1553">
                  <c:v>25.981079999999999</c:v>
                </c:pt>
                <c:pt idx="1554">
                  <c:v>25.99775</c:v>
                </c:pt>
                <c:pt idx="1555">
                  <c:v>26.014420000000001</c:v>
                </c:pt>
                <c:pt idx="1556">
                  <c:v>26.031079999999999</c:v>
                </c:pt>
                <c:pt idx="1557">
                  <c:v>26.047750000000001</c:v>
                </c:pt>
                <c:pt idx="1558">
                  <c:v>26.064419999999998</c:v>
                </c:pt>
                <c:pt idx="1559">
                  <c:v>26.08108</c:v>
                </c:pt>
                <c:pt idx="1560">
                  <c:v>26.097750000000001</c:v>
                </c:pt>
                <c:pt idx="1561">
                  <c:v>26.114419999999999</c:v>
                </c:pt>
                <c:pt idx="1562">
                  <c:v>26.131080000000001</c:v>
                </c:pt>
                <c:pt idx="1563">
                  <c:v>26.147749999999998</c:v>
                </c:pt>
                <c:pt idx="1564">
                  <c:v>26.16433</c:v>
                </c:pt>
                <c:pt idx="1565">
                  <c:v>26.181000000000001</c:v>
                </c:pt>
                <c:pt idx="1566">
                  <c:v>26.197669999999999</c:v>
                </c:pt>
                <c:pt idx="1567">
                  <c:v>26.21433</c:v>
                </c:pt>
                <c:pt idx="1568">
                  <c:v>26.231000000000002</c:v>
                </c:pt>
                <c:pt idx="1569">
                  <c:v>26.247669999999999</c:v>
                </c:pt>
                <c:pt idx="1570">
                  <c:v>26.264330000000001</c:v>
                </c:pt>
                <c:pt idx="1571">
                  <c:v>26.280999999999999</c:v>
                </c:pt>
                <c:pt idx="1572">
                  <c:v>26.29767</c:v>
                </c:pt>
                <c:pt idx="1573">
                  <c:v>26.314330000000002</c:v>
                </c:pt>
                <c:pt idx="1574">
                  <c:v>26.331</c:v>
                </c:pt>
                <c:pt idx="1575">
                  <c:v>26.347670000000001</c:v>
                </c:pt>
                <c:pt idx="1576">
                  <c:v>26.364329999999999</c:v>
                </c:pt>
                <c:pt idx="1577">
                  <c:v>26.381</c:v>
                </c:pt>
                <c:pt idx="1578">
                  <c:v>26.397670000000002</c:v>
                </c:pt>
                <c:pt idx="1579">
                  <c:v>26.41433</c:v>
                </c:pt>
                <c:pt idx="1580">
                  <c:v>26.431000000000001</c:v>
                </c:pt>
                <c:pt idx="1581">
                  <c:v>26.447669999999999</c:v>
                </c:pt>
                <c:pt idx="1582">
                  <c:v>26.46433</c:v>
                </c:pt>
                <c:pt idx="1583">
                  <c:v>26.480920000000001</c:v>
                </c:pt>
                <c:pt idx="1584">
                  <c:v>26.497579999999999</c:v>
                </c:pt>
                <c:pt idx="1585">
                  <c:v>26.514250000000001</c:v>
                </c:pt>
                <c:pt idx="1586">
                  <c:v>26.530919999999998</c:v>
                </c:pt>
                <c:pt idx="1587">
                  <c:v>26.54758</c:v>
                </c:pt>
                <c:pt idx="1588">
                  <c:v>26.564250000000001</c:v>
                </c:pt>
                <c:pt idx="1589">
                  <c:v>26.580919999999999</c:v>
                </c:pt>
                <c:pt idx="1590">
                  <c:v>26.597580000000001</c:v>
                </c:pt>
                <c:pt idx="1591">
                  <c:v>26.614249999999998</c:v>
                </c:pt>
                <c:pt idx="1592">
                  <c:v>26.63092</c:v>
                </c:pt>
                <c:pt idx="1593">
                  <c:v>26.647580000000001</c:v>
                </c:pt>
                <c:pt idx="1594">
                  <c:v>26.664249999999999</c:v>
                </c:pt>
                <c:pt idx="1595">
                  <c:v>26.68092</c:v>
                </c:pt>
                <c:pt idx="1596">
                  <c:v>26.697579999999999</c:v>
                </c:pt>
                <c:pt idx="1597">
                  <c:v>26.71425</c:v>
                </c:pt>
                <c:pt idx="1598">
                  <c:v>26.730920000000001</c:v>
                </c:pt>
                <c:pt idx="1599">
                  <c:v>26.747579999999999</c:v>
                </c:pt>
                <c:pt idx="1600">
                  <c:v>26.764250000000001</c:v>
                </c:pt>
                <c:pt idx="1601">
                  <c:v>26.780830000000002</c:v>
                </c:pt>
                <c:pt idx="1602">
                  <c:v>26.797499999999999</c:v>
                </c:pt>
                <c:pt idx="1603">
                  <c:v>26.814170000000001</c:v>
                </c:pt>
                <c:pt idx="1604">
                  <c:v>26.830829999999999</c:v>
                </c:pt>
                <c:pt idx="1605">
                  <c:v>26.8475</c:v>
                </c:pt>
                <c:pt idx="1606">
                  <c:v>26.864170000000001</c:v>
                </c:pt>
                <c:pt idx="1607">
                  <c:v>26.88083</c:v>
                </c:pt>
                <c:pt idx="1608">
                  <c:v>26.897500000000001</c:v>
                </c:pt>
                <c:pt idx="1609">
                  <c:v>26.914169999999999</c:v>
                </c:pt>
                <c:pt idx="1610">
                  <c:v>26.93083</c:v>
                </c:pt>
                <c:pt idx="1611">
                  <c:v>26.947500000000002</c:v>
                </c:pt>
                <c:pt idx="1612">
                  <c:v>26.964169999999999</c:v>
                </c:pt>
                <c:pt idx="1613">
                  <c:v>26.980830000000001</c:v>
                </c:pt>
                <c:pt idx="1614">
                  <c:v>26.997499999999999</c:v>
                </c:pt>
                <c:pt idx="1615">
                  <c:v>27.01417</c:v>
                </c:pt>
                <c:pt idx="1616">
                  <c:v>27.030830000000002</c:v>
                </c:pt>
                <c:pt idx="1617">
                  <c:v>27.047499999999999</c:v>
                </c:pt>
                <c:pt idx="1618">
                  <c:v>27.064170000000001</c:v>
                </c:pt>
                <c:pt idx="1619">
                  <c:v>27.080829999999999</c:v>
                </c:pt>
                <c:pt idx="1620">
                  <c:v>27.09742</c:v>
                </c:pt>
                <c:pt idx="1621">
                  <c:v>27.114080000000001</c:v>
                </c:pt>
                <c:pt idx="1622">
                  <c:v>27.130749999999999</c:v>
                </c:pt>
                <c:pt idx="1623">
                  <c:v>27.14742</c:v>
                </c:pt>
                <c:pt idx="1624">
                  <c:v>27.164079999999998</c:v>
                </c:pt>
                <c:pt idx="1625">
                  <c:v>27.18075</c:v>
                </c:pt>
                <c:pt idx="1626">
                  <c:v>27.197420000000001</c:v>
                </c:pt>
                <c:pt idx="1627">
                  <c:v>27.214079999999999</c:v>
                </c:pt>
                <c:pt idx="1628">
                  <c:v>27.23075</c:v>
                </c:pt>
                <c:pt idx="1629">
                  <c:v>27.247420000000002</c:v>
                </c:pt>
                <c:pt idx="1630">
                  <c:v>27.26408</c:v>
                </c:pt>
                <c:pt idx="1631">
                  <c:v>27.280750000000001</c:v>
                </c:pt>
                <c:pt idx="1632">
                  <c:v>27.297419999999999</c:v>
                </c:pt>
                <c:pt idx="1633">
                  <c:v>27.314080000000001</c:v>
                </c:pt>
                <c:pt idx="1634">
                  <c:v>27.330749999999998</c:v>
                </c:pt>
                <c:pt idx="1635">
                  <c:v>27.34742</c:v>
                </c:pt>
                <c:pt idx="1636">
                  <c:v>27.364080000000001</c:v>
                </c:pt>
                <c:pt idx="1637">
                  <c:v>27.380749999999999</c:v>
                </c:pt>
                <c:pt idx="1638">
                  <c:v>27.39733</c:v>
                </c:pt>
                <c:pt idx="1639">
                  <c:v>27.414000000000001</c:v>
                </c:pt>
                <c:pt idx="1640">
                  <c:v>27.430669999999999</c:v>
                </c:pt>
                <c:pt idx="1641">
                  <c:v>27.447330000000001</c:v>
                </c:pt>
                <c:pt idx="1642">
                  <c:v>27.463999999999999</c:v>
                </c:pt>
                <c:pt idx="1643">
                  <c:v>27.48067</c:v>
                </c:pt>
                <c:pt idx="1644">
                  <c:v>27.497330000000002</c:v>
                </c:pt>
                <c:pt idx="1645">
                  <c:v>27.513999999999999</c:v>
                </c:pt>
                <c:pt idx="1646">
                  <c:v>27.530670000000001</c:v>
                </c:pt>
                <c:pt idx="1647">
                  <c:v>27.547329999999999</c:v>
                </c:pt>
                <c:pt idx="1648">
                  <c:v>27.564</c:v>
                </c:pt>
                <c:pt idx="1649">
                  <c:v>27.580670000000001</c:v>
                </c:pt>
                <c:pt idx="1650">
                  <c:v>27.597329999999999</c:v>
                </c:pt>
                <c:pt idx="1651">
                  <c:v>27.614000000000001</c:v>
                </c:pt>
                <c:pt idx="1652">
                  <c:v>27.630669999999999</c:v>
                </c:pt>
                <c:pt idx="1653">
                  <c:v>27.64733</c:v>
                </c:pt>
                <c:pt idx="1654">
                  <c:v>27.664000000000001</c:v>
                </c:pt>
                <c:pt idx="1655">
                  <c:v>27.680669999999999</c:v>
                </c:pt>
                <c:pt idx="1656">
                  <c:v>27.697330000000001</c:v>
                </c:pt>
                <c:pt idx="1657">
                  <c:v>27.713920000000002</c:v>
                </c:pt>
                <c:pt idx="1658">
                  <c:v>27.73058</c:v>
                </c:pt>
                <c:pt idx="1659">
                  <c:v>27.747250000000001</c:v>
                </c:pt>
                <c:pt idx="1660">
                  <c:v>27.763919999999999</c:v>
                </c:pt>
                <c:pt idx="1661">
                  <c:v>27.78058</c:v>
                </c:pt>
                <c:pt idx="1662">
                  <c:v>27.797249999999998</c:v>
                </c:pt>
                <c:pt idx="1663">
                  <c:v>27.81392</c:v>
                </c:pt>
                <c:pt idx="1664">
                  <c:v>27.830580000000001</c:v>
                </c:pt>
                <c:pt idx="1665">
                  <c:v>27.847249999999999</c:v>
                </c:pt>
                <c:pt idx="1666">
                  <c:v>27.86392</c:v>
                </c:pt>
                <c:pt idx="1667">
                  <c:v>27.880579999999998</c:v>
                </c:pt>
                <c:pt idx="1668">
                  <c:v>27.89725</c:v>
                </c:pt>
                <c:pt idx="1669">
                  <c:v>27.913920000000001</c:v>
                </c:pt>
                <c:pt idx="1670">
                  <c:v>27.930579999999999</c:v>
                </c:pt>
                <c:pt idx="1671">
                  <c:v>27.94725</c:v>
                </c:pt>
                <c:pt idx="1672">
                  <c:v>27.963920000000002</c:v>
                </c:pt>
                <c:pt idx="1673">
                  <c:v>27.98058</c:v>
                </c:pt>
                <c:pt idx="1674">
                  <c:v>27.997250000000001</c:v>
                </c:pt>
                <c:pt idx="1675">
                  <c:v>28.013829999999999</c:v>
                </c:pt>
                <c:pt idx="1676">
                  <c:v>28.0305</c:v>
                </c:pt>
                <c:pt idx="1677">
                  <c:v>28.047170000000001</c:v>
                </c:pt>
                <c:pt idx="1678">
                  <c:v>28.063829999999999</c:v>
                </c:pt>
                <c:pt idx="1679">
                  <c:v>28.080500000000001</c:v>
                </c:pt>
                <c:pt idx="1680">
                  <c:v>28.097169999999998</c:v>
                </c:pt>
                <c:pt idx="1681">
                  <c:v>28.11383</c:v>
                </c:pt>
                <c:pt idx="1682">
                  <c:v>28.130500000000001</c:v>
                </c:pt>
                <c:pt idx="1683">
                  <c:v>28.147169999999999</c:v>
                </c:pt>
                <c:pt idx="1684">
                  <c:v>28.163830000000001</c:v>
                </c:pt>
                <c:pt idx="1685">
                  <c:v>28.180499999999999</c:v>
                </c:pt>
                <c:pt idx="1686">
                  <c:v>28.19717</c:v>
                </c:pt>
                <c:pt idx="1687">
                  <c:v>28.213830000000002</c:v>
                </c:pt>
                <c:pt idx="1688">
                  <c:v>28.230499999999999</c:v>
                </c:pt>
                <c:pt idx="1689">
                  <c:v>28.247170000000001</c:v>
                </c:pt>
                <c:pt idx="1690">
                  <c:v>28.263829999999999</c:v>
                </c:pt>
                <c:pt idx="1691">
                  <c:v>28.2805</c:v>
                </c:pt>
                <c:pt idx="1692">
                  <c:v>28.297170000000001</c:v>
                </c:pt>
                <c:pt idx="1693">
                  <c:v>28.313829999999999</c:v>
                </c:pt>
                <c:pt idx="1694">
                  <c:v>28.33042</c:v>
                </c:pt>
                <c:pt idx="1695">
                  <c:v>28.347079999999998</c:v>
                </c:pt>
                <c:pt idx="1696">
                  <c:v>28.36375</c:v>
                </c:pt>
                <c:pt idx="1697">
                  <c:v>28.380420000000001</c:v>
                </c:pt>
                <c:pt idx="1698">
                  <c:v>28.397079999999999</c:v>
                </c:pt>
                <c:pt idx="1699">
                  <c:v>28.41375</c:v>
                </c:pt>
                <c:pt idx="1700">
                  <c:v>28.430420000000002</c:v>
                </c:pt>
                <c:pt idx="1701">
                  <c:v>28.44708</c:v>
                </c:pt>
                <c:pt idx="1702">
                  <c:v>28.463750000000001</c:v>
                </c:pt>
                <c:pt idx="1703">
                  <c:v>28.480419999999999</c:v>
                </c:pt>
                <c:pt idx="1704">
                  <c:v>28.49708</c:v>
                </c:pt>
                <c:pt idx="1705">
                  <c:v>28.513750000000002</c:v>
                </c:pt>
                <c:pt idx="1706">
                  <c:v>28.530419999999999</c:v>
                </c:pt>
                <c:pt idx="1707">
                  <c:v>28.547080000000001</c:v>
                </c:pt>
                <c:pt idx="1708">
                  <c:v>28.563749999999999</c:v>
                </c:pt>
                <c:pt idx="1709">
                  <c:v>28.58042</c:v>
                </c:pt>
                <c:pt idx="1710">
                  <c:v>28.597079999999998</c:v>
                </c:pt>
                <c:pt idx="1711">
                  <c:v>28.61375</c:v>
                </c:pt>
                <c:pt idx="1712">
                  <c:v>28.630330000000001</c:v>
                </c:pt>
                <c:pt idx="1713">
                  <c:v>28.646999999999998</c:v>
                </c:pt>
                <c:pt idx="1714">
                  <c:v>28.66367</c:v>
                </c:pt>
                <c:pt idx="1715">
                  <c:v>28.680330000000001</c:v>
                </c:pt>
                <c:pt idx="1716">
                  <c:v>28.696999999999999</c:v>
                </c:pt>
                <c:pt idx="1717">
                  <c:v>28.71367</c:v>
                </c:pt>
                <c:pt idx="1718">
                  <c:v>28.730329999999999</c:v>
                </c:pt>
                <c:pt idx="1719">
                  <c:v>28.747</c:v>
                </c:pt>
                <c:pt idx="1720">
                  <c:v>28.763670000000001</c:v>
                </c:pt>
                <c:pt idx="1721">
                  <c:v>28.780329999999999</c:v>
                </c:pt>
                <c:pt idx="1722">
                  <c:v>28.797000000000001</c:v>
                </c:pt>
                <c:pt idx="1723">
                  <c:v>28.813669999999998</c:v>
                </c:pt>
                <c:pt idx="1724">
                  <c:v>28.83033</c:v>
                </c:pt>
                <c:pt idx="1725">
                  <c:v>28.847000000000001</c:v>
                </c:pt>
                <c:pt idx="1726">
                  <c:v>28.863669999999999</c:v>
                </c:pt>
                <c:pt idx="1727">
                  <c:v>28.880330000000001</c:v>
                </c:pt>
                <c:pt idx="1728">
                  <c:v>28.896999999999998</c:v>
                </c:pt>
                <c:pt idx="1729">
                  <c:v>28.91367</c:v>
                </c:pt>
                <c:pt idx="1730">
                  <c:v>28.930250000000001</c:v>
                </c:pt>
                <c:pt idx="1731">
                  <c:v>28.946919999999999</c:v>
                </c:pt>
                <c:pt idx="1732">
                  <c:v>28.96358</c:v>
                </c:pt>
                <c:pt idx="1733">
                  <c:v>28.980250000000002</c:v>
                </c:pt>
                <c:pt idx="1734">
                  <c:v>28.996919999999999</c:v>
                </c:pt>
                <c:pt idx="1735">
                  <c:v>29.013580000000001</c:v>
                </c:pt>
                <c:pt idx="1736">
                  <c:v>29.030249999999999</c:v>
                </c:pt>
                <c:pt idx="1737">
                  <c:v>29.04692</c:v>
                </c:pt>
                <c:pt idx="1738">
                  <c:v>29.063580000000002</c:v>
                </c:pt>
                <c:pt idx="1739">
                  <c:v>29.080249999999999</c:v>
                </c:pt>
                <c:pt idx="1740">
                  <c:v>29.096920000000001</c:v>
                </c:pt>
                <c:pt idx="1741">
                  <c:v>29.113579999999999</c:v>
                </c:pt>
                <c:pt idx="1742">
                  <c:v>29.13025</c:v>
                </c:pt>
                <c:pt idx="1743">
                  <c:v>29.146920000000001</c:v>
                </c:pt>
                <c:pt idx="1744">
                  <c:v>29.16358</c:v>
                </c:pt>
                <c:pt idx="1745">
                  <c:v>29.180250000000001</c:v>
                </c:pt>
                <c:pt idx="1746">
                  <c:v>29.196919999999999</c:v>
                </c:pt>
                <c:pt idx="1747">
                  <c:v>29.21358</c:v>
                </c:pt>
                <c:pt idx="1748">
                  <c:v>29.230250000000002</c:v>
                </c:pt>
                <c:pt idx="1749">
                  <c:v>29.246829999999999</c:v>
                </c:pt>
                <c:pt idx="1750">
                  <c:v>29.263500000000001</c:v>
                </c:pt>
                <c:pt idx="1751">
                  <c:v>29.280169999999998</c:v>
                </c:pt>
                <c:pt idx="1752">
                  <c:v>29.29683</c:v>
                </c:pt>
                <c:pt idx="1753">
                  <c:v>29.313500000000001</c:v>
                </c:pt>
                <c:pt idx="1754">
                  <c:v>29.330169999999999</c:v>
                </c:pt>
                <c:pt idx="1755">
                  <c:v>29.346830000000001</c:v>
                </c:pt>
                <c:pt idx="1756">
                  <c:v>29.363499999999998</c:v>
                </c:pt>
                <c:pt idx="1757">
                  <c:v>29.38017</c:v>
                </c:pt>
                <c:pt idx="1758">
                  <c:v>29.396830000000001</c:v>
                </c:pt>
                <c:pt idx="1759">
                  <c:v>29.413499999999999</c:v>
                </c:pt>
                <c:pt idx="1760">
                  <c:v>29.43017</c:v>
                </c:pt>
                <c:pt idx="1761">
                  <c:v>29.446829999999999</c:v>
                </c:pt>
                <c:pt idx="1762">
                  <c:v>29.4635</c:v>
                </c:pt>
                <c:pt idx="1763">
                  <c:v>29.480170000000001</c:v>
                </c:pt>
                <c:pt idx="1764">
                  <c:v>29.496829999999999</c:v>
                </c:pt>
                <c:pt idx="1765">
                  <c:v>29.513500000000001</c:v>
                </c:pt>
                <c:pt idx="1766">
                  <c:v>29.530169999999998</c:v>
                </c:pt>
                <c:pt idx="1767">
                  <c:v>29.546749999999999</c:v>
                </c:pt>
                <c:pt idx="1768">
                  <c:v>29.563420000000001</c:v>
                </c:pt>
                <c:pt idx="1769">
                  <c:v>29.580079999999999</c:v>
                </c:pt>
                <c:pt idx="1770">
                  <c:v>29.59675</c:v>
                </c:pt>
                <c:pt idx="1771">
                  <c:v>29.613420000000001</c:v>
                </c:pt>
                <c:pt idx="1772">
                  <c:v>29.63008</c:v>
                </c:pt>
                <c:pt idx="1773">
                  <c:v>29.646750000000001</c:v>
                </c:pt>
                <c:pt idx="1774">
                  <c:v>29.663419999999999</c:v>
                </c:pt>
                <c:pt idx="1775">
                  <c:v>29.68008</c:v>
                </c:pt>
                <c:pt idx="1776">
                  <c:v>29.696750000000002</c:v>
                </c:pt>
                <c:pt idx="1777">
                  <c:v>29.713419999999999</c:v>
                </c:pt>
                <c:pt idx="1778">
                  <c:v>29.730080000000001</c:v>
                </c:pt>
                <c:pt idx="1779">
                  <c:v>29.746749999999999</c:v>
                </c:pt>
                <c:pt idx="1780">
                  <c:v>29.76342</c:v>
                </c:pt>
                <c:pt idx="1781">
                  <c:v>29.780080000000002</c:v>
                </c:pt>
                <c:pt idx="1782">
                  <c:v>29.796749999999999</c:v>
                </c:pt>
                <c:pt idx="1783">
                  <c:v>29.813420000000001</c:v>
                </c:pt>
                <c:pt idx="1784">
                  <c:v>29.830079999999999</c:v>
                </c:pt>
                <c:pt idx="1785">
                  <c:v>29.84675</c:v>
                </c:pt>
                <c:pt idx="1786">
                  <c:v>29.863330000000001</c:v>
                </c:pt>
                <c:pt idx="1787">
                  <c:v>29.88</c:v>
                </c:pt>
                <c:pt idx="1788">
                  <c:v>29.89667</c:v>
                </c:pt>
                <c:pt idx="1789">
                  <c:v>29.913329999999998</c:v>
                </c:pt>
                <c:pt idx="1790">
                  <c:v>29.93</c:v>
                </c:pt>
                <c:pt idx="1791">
                  <c:v>29.946670000000001</c:v>
                </c:pt>
                <c:pt idx="1792">
                  <c:v>29.963329999999999</c:v>
                </c:pt>
                <c:pt idx="1793">
                  <c:v>29.98</c:v>
                </c:pt>
                <c:pt idx="1794">
                  <c:v>29.996670000000002</c:v>
                </c:pt>
                <c:pt idx="1795">
                  <c:v>30.01333</c:v>
                </c:pt>
                <c:pt idx="1796">
                  <c:v>30.03</c:v>
                </c:pt>
                <c:pt idx="1797">
                  <c:v>30.046669999999999</c:v>
                </c:pt>
                <c:pt idx="1798">
                  <c:v>30.063330000000001</c:v>
                </c:pt>
                <c:pt idx="1799">
                  <c:v>30.08</c:v>
                </c:pt>
                <c:pt idx="1800">
                  <c:v>30.09667</c:v>
                </c:pt>
                <c:pt idx="1801">
                  <c:v>30.113330000000001</c:v>
                </c:pt>
                <c:pt idx="1802">
                  <c:v>30.13</c:v>
                </c:pt>
                <c:pt idx="1803">
                  <c:v>30.14667</c:v>
                </c:pt>
                <c:pt idx="1804">
                  <c:v>30.163250000000001</c:v>
                </c:pt>
                <c:pt idx="1805">
                  <c:v>30.179919999999999</c:v>
                </c:pt>
                <c:pt idx="1806">
                  <c:v>30.196580000000001</c:v>
                </c:pt>
                <c:pt idx="1807">
                  <c:v>30.213249999999999</c:v>
                </c:pt>
                <c:pt idx="1808">
                  <c:v>30.22992</c:v>
                </c:pt>
                <c:pt idx="1809">
                  <c:v>30.246580000000002</c:v>
                </c:pt>
                <c:pt idx="1810">
                  <c:v>30.263249999999999</c:v>
                </c:pt>
                <c:pt idx="1811">
                  <c:v>30.279920000000001</c:v>
                </c:pt>
                <c:pt idx="1812">
                  <c:v>30.296579999999999</c:v>
                </c:pt>
                <c:pt idx="1813">
                  <c:v>30.31325</c:v>
                </c:pt>
                <c:pt idx="1814">
                  <c:v>30.329920000000001</c:v>
                </c:pt>
                <c:pt idx="1815">
                  <c:v>30.346579999999999</c:v>
                </c:pt>
                <c:pt idx="1816">
                  <c:v>30.363250000000001</c:v>
                </c:pt>
                <c:pt idx="1817">
                  <c:v>30.379919999999998</c:v>
                </c:pt>
                <c:pt idx="1818">
                  <c:v>30.39658</c:v>
                </c:pt>
                <c:pt idx="1819">
                  <c:v>30.413250000000001</c:v>
                </c:pt>
                <c:pt idx="1820">
                  <c:v>30.429919999999999</c:v>
                </c:pt>
                <c:pt idx="1821">
                  <c:v>30.446580000000001</c:v>
                </c:pt>
                <c:pt idx="1822">
                  <c:v>30.463249999999999</c:v>
                </c:pt>
                <c:pt idx="1823">
                  <c:v>30.47983</c:v>
                </c:pt>
                <c:pt idx="1824">
                  <c:v>30.496500000000001</c:v>
                </c:pt>
                <c:pt idx="1825">
                  <c:v>30.513169999999999</c:v>
                </c:pt>
                <c:pt idx="1826">
                  <c:v>30.52983</c:v>
                </c:pt>
                <c:pt idx="1827">
                  <c:v>30.546500000000002</c:v>
                </c:pt>
                <c:pt idx="1828">
                  <c:v>30.56317</c:v>
                </c:pt>
                <c:pt idx="1829">
                  <c:v>30.579830000000001</c:v>
                </c:pt>
                <c:pt idx="1830">
                  <c:v>30.596499999999999</c:v>
                </c:pt>
                <c:pt idx="1831">
                  <c:v>30.61317</c:v>
                </c:pt>
                <c:pt idx="1832">
                  <c:v>30.629829999999998</c:v>
                </c:pt>
                <c:pt idx="1833">
                  <c:v>30.6465</c:v>
                </c:pt>
                <c:pt idx="1834">
                  <c:v>30.663170000000001</c:v>
                </c:pt>
                <c:pt idx="1835">
                  <c:v>30.679829999999999</c:v>
                </c:pt>
                <c:pt idx="1836">
                  <c:v>30.6965</c:v>
                </c:pt>
                <c:pt idx="1837">
                  <c:v>30.713170000000002</c:v>
                </c:pt>
                <c:pt idx="1838">
                  <c:v>30.72983</c:v>
                </c:pt>
                <c:pt idx="1839">
                  <c:v>30.746500000000001</c:v>
                </c:pt>
                <c:pt idx="1840">
                  <c:v>30.763169999999999</c:v>
                </c:pt>
                <c:pt idx="1841">
                  <c:v>30.77975</c:v>
                </c:pt>
                <c:pt idx="1842">
                  <c:v>30.796420000000001</c:v>
                </c:pt>
                <c:pt idx="1843">
                  <c:v>30.813079999999999</c:v>
                </c:pt>
                <c:pt idx="1844">
                  <c:v>30.829750000000001</c:v>
                </c:pt>
                <c:pt idx="1845">
                  <c:v>30.846419999999998</c:v>
                </c:pt>
                <c:pt idx="1846">
                  <c:v>30.86308</c:v>
                </c:pt>
                <c:pt idx="1847">
                  <c:v>30.879750000000001</c:v>
                </c:pt>
                <c:pt idx="1848">
                  <c:v>30.896419999999999</c:v>
                </c:pt>
                <c:pt idx="1849">
                  <c:v>30.913080000000001</c:v>
                </c:pt>
                <c:pt idx="1850">
                  <c:v>30.929749999999999</c:v>
                </c:pt>
                <c:pt idx="1851">
                  <c:v>30.94642</c:v>
                </c:pt>
                <c:pt idx="1852">
                  <c:v>30.963080000000001</c:v>
                </c:pt>
                <c:pt idx="1853">
                  <c:v>30.979749999999999</c:v>
                </c:pt>
                <c:pt idx="1854">
                  <c:v>30.996420000000001</c:v>
                </c:pt>
                <c:pt idx="1855">
                  <c:v>31.013079999999999</c:v>
                </c:pt>
                <c:pt idx="1856">
                  <c:v>31.02975</c:v>
                </c:pt>
                <c:pt idx="1857">
                  <c:v>31.046420000000001</c:v>
                </c:pt>
                <c:pt idx="1858">
                  <c:v>31.063079999999999</c:v>
                </c:pt>
                <c:pt idx="1859">
                  <c:v>31.079750000000001</c:v>
                </c:pt>
                <c:pt idx="1860">
                  <c:v>31.096329999999998</c:v>
                </c:pt>
                <c:pt idx="1861">
                  <c:v>31.113</c:v>
                </c:pt>
                <c:pt idx="1862">
                  <c:v>31.129670000000001</c:v>
                </c:pt>
                <c:pt idx="1863">
                  <c:v>31.146329999999999</c:v>
                </c:pt>
                <c:pt idx="1864">
                  <c:v>31.163</c:v>
                </c:pt>
                <c:pt idx="1865">
                  <c:v>31.179670000000002</c:v>
                </c:pt>
                <c:pt idx="1866">
                  <c:v>31.19633</c:v>
                </c:pt>
                <c:pt idx="1867">
                  <c:v>31.213000000000001</c:v>
                </c:pt>
                <c:pt idx="1868">
                  <c:v>31.229669999999999</c:v>
                </c:pt>
                <c:pt idx="1869">
                  <c:v>31.24633</c:v>
                </c:pt>
                <c:pt idx="1870">
                  <c:v>31.263000000000002</c:v>
                </c:pt>
                <c:pt idx="1871">
                  <c:v>31.279669999999999</c:v>
                </c:pt>
                <c:pt idx="1872">
                  <c:v>31.296330000000001</c:v>
                </c:pt>
                <c:pt idx="1873">
                  <c:v>31.312999999999999</c:v>
                </c:pt>
                <c:pt idx="1874">
                  <c:v>31.32967</c:v>
                </c:pt>
                <c:pt idx="1875">
                  <c:v>31.346329999999998</c:v>
                </c:pt>
                <c:pt idx="1876">
                  <c:v>31.363</c:v>
                </c:pt>
                <c:pt idx="1877">
                  <c:v>31.379670000000001</c:v>
                </c:pt>
                <c:pt idx="1878">
                  <c:v>31.396249999999998</c:v>
                </c:pt>
                <c:pt idx="1879">
                  <c:v>31.41292</c:v>
                </c:pt>
                <c:pt idx="1880">
                  <c:v>31.429580000000001</c:v>
                </c:pt>
                <c:pt idx="1881">
                  <c:v>31.446249999999999</c:v>
                </c:pt>
                <c:pt idx="1882">
                  <c:v>31.46292</c:v>
                </c:pt>
                <c:pt idx="1883">
                  <c:v>31.479579999999999</c:v>
                </c:pt>
                <c:pt idx="1884">
                  <c:v>31.49625</c:v>
                </c:pt>
                <c:pt idx="1885">
                  <c:v>31.512920000000001</c:v>
                </c:pt>
                <c:pt idx="1886">
                  <c:v>31.529579999999999</c:v>
                </c:pt>
                <c:pt idx="1887">
                  <c:v>31.546250000000001</c:v>
                </c:pt>
                <c:pt idx="1888">
                  <c:v>31.562919999999998</c:v>
                </c:pt>
                <c:pt idx="1889">
                  <c:v>31.57958</c:v>
                </c:pt>
                <c:pt idx="1890">
                  <c:v>31.596250000000001</c:v>
                </c:pt>
                <c:pt idx="1891">
                  <c:v>31.612919999999999</c:v>
                </c:pt>
                <c:pt idx="1892">
                  <c:v>31.629580000000001</c:v>
                </c:pt>
                <c:pt idx="1893">
                  <c:v>31.646249999999998</c:v>
                </c:pt>
                <c:pt idx="1894">
                  <c:v>31.66292</c:v>
                </c:pt>
                <c:pt idx="1895">
                  <c:v>31.679580000000001</c:v>
                </c:pt>
                <c:pt idx="1896">
                  <c:v>31.696249999999999</c:v>
                </c:pt>
                <c:pt idx="1897">
                  <c:v>31.71283</c:v>
                </c:pt>
                <c:pt idx="1898">
                  <c:v>31.729500000000002</c:v>
                </c:pt>
                <c:pt idx="1899">
                  <c:v>31.746169999999999</c:v>
                </c:pt>
                <c:pt idx="1900">
                  <c:v>31.762830000000001</c:v>
                </c:pt>
                <c:pt idx="1901">
                  <c:v>31.779499999999999</c:v>
                </c:pt>
                <c:pt idx="1902">
                  <c:v>31.79617</c:v>
                </c:pt>
                <c:pt idx="1903">
                  <c:v>31.812830000000002</c:v>
                </c:pt>
                <c:pt idx="1904">
                  <c:v>31.829499999999999</c:v>
                </c:pt>
                <c:pt idx="1905">
                  <c:v>31.846170000000001</c:v>
                </c:pt>
                <c:pt idx="1906">
                  <c:v>31.862829999999999</c:v>
                </c:pt>
                <c:pt idx="1907">
                  <c:v>31.8795</c:v>
                </c:pt>
                <c:pt idx="1908">
                  <c:v>31.896170000000001</c:v>
                </c:pt>
                <c:pt idx="1909">
                  <c:v>31.91283</c:v>
                </c:pt>
                <c:pt idx="1910">
                  <c:v>31.929500000000001</c:v>
                </c:pt>
                <c:pt idx="1911">
                  <c:v>31.946169999999999</c:v>
                </c:pt>
                <c:pt idx="1912">
                  <c:v>31.96283</c:v>
                </c:pt>
                <c:pt idx="1913">
                  <c:v>31.979500000000002</c:v>
                </c:pt>
                <c:pt idx="1914">
                  <c:v>31.996169999999999</c:v>
                </c:pt>
                <c:pt idx="1915">
                  <c:v>32.012749999999997</c:v>
                </c:pt>
                <c:pt idx="1916">
                  <c:v>32.029420000000002</c:v>
                </c:pt>
                <c:pt idx="1917">
                  <c:v>32.046080000000003</c:v>
                </c:pt>
                <c:pt idx="1918">
                  <c:v>32.062750000000001</c:v>
                </c:pt>
                <c:pt idx="1919">
                  <c:v>32.079419999999999</c:v>
                </c:pt>
                <c:pt idx="1920">
                  <c:v>32.096080000000001</c:v>
                </c:pt>
                <c:pt idx="1921">
                  <c:v>32.112749999999998</c:v>
                </c:pt>
                <c:pt idx="1922">
                  <c:v>32.129420000000003</c:v>
                </c:pt>
                <c:pt idx="1923">
                  <c:v>32.146079999999998</c:v>
                </c:pt>
                <c:pt idx="1924">
                  <c:v>32.162750000000003</c:v>
                </c:pt>
                <c:pt idx="1925">
                  <c:v>32.17942</c:v>
                </c:pt>
                <c:pt idx="1926">
                  <c:v>32.196080000000002</c:v>
                </c:pt>
                <c:pt idx="1927">
                  <c:v>32.21275</c:v>
                </c:pt>
                <c:pt idx="1928">
                  <c:v>32.229419999999998</c:v>
                </c:pt>
                <c:pt idx="1929">
                  <c:v>32.246079999999999</c:v>
                </c:pt>
                <c:pt idx="1930">
                  <c:v>32.262749999999997</c:v>
                </c:pt>
                <c:pt idx="1931">
                  <c:v>32.279420000000002</c:v>
                </c:pt>
                <c:pt idx="1932">
                  <c:v>32.296080000000003</c:v>
                </c:pt>
                <c:pt idx="1933">
                  <c:v>32.312669999999997</c:v>
                </c:pt>
                <c:pt idx="1934">
                  <c:v>32.329329999999999</c:v>
                </c:pt>
                <c:pt idx="1935">
                  <c:v>32.345999999999997</c:v>
                </c:pt>
                <c:pt idx="1936">
                  <c:v>32.362670000000001</c:v>
                </c:pt>
                <c:pt idx="1937">
                  <c:v>32.379330000000003</c:v>
                </c:pt>
                <c:pt idx="1938">
                  <c:v>32.396000000000001</c:v>
                </c:pt>
                <c:pt idx="1939">
                  <c:v>32.412669999999999</c:v>
                </c:pt>
                <c:pt idx="1940">
                  <c:v>32.42933</c:v>
                </c:pt>
                <c:pt idx="1941">
                  <c:v>32.445999999999998</c:v>
                </c:pt>
                <c:pt idx="1942">
                  <c:v>32.462670000000003</c:v>
                </c:pt>
                <c:pt idx="1943">
                  <c:v>32.479329999999997</c:v>
                </c:pt>
                <c:pt idx="1944">
                  <c:v>32.496000000000002</c:v>
                </c:pt>
                <c:pt idx="1945">
                  <c:v>32.512659999999997</c:v>
                </c:pt>
                <c:pt idx="1946">
                  <c:v>32.529339999999998</c:v>
                </c:pt>
                <c:pt idx="1947">
                  <c:v>32.545999999999999</c:v>
                </c:pt>
                <c:pt idx="1948">
                  <c:v>32.562669999999997</c:v>
                </c:pt>
                <c:pt idx="1949">
                  <c:v>32.579329999999999</c:v>
                </c:pt>
                <c:pt idx="1950">
                  <c:v>32.595999999999997</c:v>
                </c:pt>
                <c:pt idx="1951">
                  <c:v>32.612670000000001</c:v>
                </c:pt>
                <c:pt idx="1952">
                  <c:v>32.629249999999999</c:v>
                </c:pt>
                <c:pt idx="1953">
                  <c:v>32.645919999999997</c:v>
                </c:pt>
                <c:pt idx="1954">
                  <c:v>32.662579999999998</c:v>
                </c:pt>
                <c:pt idx="1955">
                  <c:v>32.679250000000003</c:v>
                </c:pt>
                <c:pt idx="1956">
                  <c:v>32.695920000000001</c:v>
                </c:pt>
                <c:pt idx="1957">
                  <c:v>32.712580000000003</c:v>
                </c:pt>
                <c:pt idx="1958">
                  <c:v>32.72925</c:v>
                </c:pt>
                <c:pt idx="1959">
                  <c:v>32.745919999999998</c:v>
                </c:pt>
                <c:pt idx="1960">
                  <c:v>32.76258</c:v>
                </c:pt>
                <c:pt idx="1961">
                  <c:v>32.779249999999998</c:v>
                </c:pt>
                <c:pt idx="1962">
                  <c:v>32.795920000000002</c:v>
                </c:pt>
                <c:pt idx="1963">
                  <c:v>32.812579999999997</c:v>
                </c:pt>
                <c:pt idx="1964">
                  <c:v>32.829250000000002</c:v>
                </c:pt>
                <c:pt idx="1965">
                  <c:v>32.84592</c:v>
                </c:pt>
                <c:pt idx="1966">
                  <c:v>32.862580000000001</c:v>
                </c:pt>
                <c:pt idx="1967">
                  <c:v>32.879249999999999</c:v>
                </c:pt>
                <c:pt idx="1968">
                  <c:v>32.895919999999997</c:v>
                </c:pt>
                <c:pt idx="1969">
                  <c:v>32.912579999999998</c:v>
                </c:pt>
                <c:pt idx="1970">
                  <c:v>32.929250000000003</c:v>
                </c:pt>
                <c:pt idx="1971">
                  <c:v>32.945839999999997</c:v>
                </c:pt>
                <c:pt idx="1972">
                  <c:v>32.962499999999999</c:v>
                </c:pt>
                <c:pt idx="1973">
                  <c:v>32.979170000000003</c:v>
                </c:pt>
                <c:pt idx="1974">
                  <c:v>32.995829999999998</c:v>
                </c:pt>
                <c:pt idx="1975">
                  <c:v>33.012500000000003</c:v>
                </c:pt>
                <c:pt idx="1976">
                  <c:v>33.029170000000001</c:v>
                </c:pt>
                <c:pt idx="1977">
                  <c:v>33.045830000000002</c:v>
                </c:pt>
                <c:pt idx="1978">
                  <c:v>33.0625</c:v>
                </c:pt>
                <c:pt idx="1979">
                  <c:v>33.079169999999998</c:v>
                </c:pt>
                <c:pt idx="1980">
                  <c:v>33.095829999999999</c:v>
                </c:pt>
                <c:pt idx="1981">
                  <c:v>33.112499999999997</c:v>
                </c:pt>
                <c:pt idx="1982">
                  <c:v>33.129170000000002</c:v>
                </c:pt>
                <c:pt idx="1983">
                  <c:v>33.145829999999997</c:v>
                </c:pt>
                <c:pt idx="1984">
                  <c:v>33.162500000000001</c:v>
                </c:pt>
                <c:pt idx="1985">
                  <c:v>33.179160000000003</c:v>
                </c:pt>
                <c:pt idx="1986">
                  <c:v>33.195839999999997</c:v>
                </c:pt>
                <c:pt idx="1987">
                  <c:v>33.212499999999999</c:v>
                </c:pt>
                <c:pt idx="1988">
                  <c:v>33.229170000000003</c:v>
                </c:pt>
                <c:pt idx="1989">
                  <c:v>33.245750000000001</c:v>
                </c:pt>
                <c:pt idx="1990">
                  <c:v>33.262419999999999</c:v>
                </c:pt>
                <c:pt idx="1991">
                  <c:v>33.27908</c:v>
                </c:pt>
                <c:pt idx="1992">
                  <c:v>33.295749999999998</c:v>
                </c:pt>
                <c:pt idx="1993">
                  <c:v>33.312420000000003</c:v>
                </c:pt>
                <c:pt idx="1994">
                  <c:v>33.329079999999998</c:v>
                </c:pt>
                <c:pt idx="1995">
                  <c:v>33.345750000000002</c:v>
                </c:pt>
                <c:pt idx="1996">
                  <c:v>33.36242</c:v>
                </c:pt>
                <c:pt idx="1997">
                  <c:v>33.379080000000002</c:v>
                </c:pt>
                <c:pt idx="1998">
                  <c:v>33.39575</c:v>
                </c:pt>
                <c:pt idx="1999">
                  <c:v>33.412419999999997</c:v>
                </c:pt>
                <c:pt idx="2000">
                  <c:v>33.429079999999999</c:v>
                </c:pt>
                <c:pt idx="2001">
                  <c:v>33.445749999999997</c:v>
                </c:pt>
                <c:pt idx="2002">
                  <c:v>33.462420000000002</c:v>
                </c:pt>
                <c:pt idx="2003">
                  <c:v>33.479080000000003</c:v>
                </c:pt>
                <c:pt idx="2004">
                  <c:v>33.495750000000001</c:v>
                </c:pt>
                <c:pt idx="2005">
                  <c:v>33.512419999999999</c:v>
                </c:pt>
                <c:pt idx="2006">
                  <c:v>33.52908</c:v>
                </c:pt>
                <c:pt idx="2007">
                  <c:v>33.545749999999998</c:v>
                </c:pt>
                <c:pt idx="2008">
                  <c:v>33.562330000000003</c:v>
                </c:pt>
                <c:pt idx="2009">
                  <c:v>33.579000000000001</c:v>
                </c:pt>
                <c:pt idx="2010">
                  <c:v>33.595660000000002</c:v>
                </c:pt>
                <c:pt idx="2011">
                  <c:v>33.612340000000003</c:v>
                </c:pt>
                <c:pt idx="2012">
                  <c:v>33.628999999999998</c:v>
                </c:pt>
                <c:pt idx="2013">
                  <c:v>33.645670000000003</c:v>
                </c:pt>
                <c:pt idx="2014">
                  <c:v>33.662329999999997</c:v>
                </c:pt>
                <c:pt idx="2015">
                  <c:v>33.679000000000002</c:v>
                </c:pt>
                <c:pt idx="2016">
                  <c:v>33.69567</c:v>
                </c:pt>
                <c:pt idx="2017">
                  <c:v>33.712330000000001</c:v>
                </c:pt>
                <c:pt idx="2018">
                  <c:v>33.728999999999999</c:v>
                </c:pt>
                <c:pt idx="2019">
                  <c:v>33.745669999999997</c:v>
                </c:pt>
                <c:pt idx="2020">
                  <c:v>33.762329999999999</c:v>
                </c:pt>
                <c:pt idx="2021">
                  <c:v>33.779000000000003</c:v>
                </c:pt>
                <c:pt idx="2022">
                  <c:v>33.795670000000001</c:v>
                </c:pt>
                <c:pt idx="2023">
                  <c:v>33.812330000000003</c:v>
                </c:pt>
                <c:pt idx="2024">
                  <c:v>33.829000000000001</c:v>
                </c:pt>
                <c:pt idx="2025">
                  <c:v>33.845660000000002</c:v>
                </c:pt>
                <c:pt idx="2026">
                  <c:v>33.862250000000003</c:v>
                </c:pt>
                <c:pt idx="2027">
                  <c:v>33.878920000000001</c:v>
                </c:pt>
                <c:pt idx="2028">
                  <c:v>33.895580000000002</c:v>
                </c:pt>
                <c:pt idx="2029">
                  <c:v>33.91225</c:v>
                </c:pt>
                <c:pt idx="2030">
                  <c:v>33.928919999999998</c:v>
                </c:pt>
                <c:pt idx="2031">
                  <c:v>33.94558</c:v>
                </c:pt>
                <c:pt idx="2032">
                  <c:v>33.962249999999997</c:v>
                </c:pt>
                <c:pt idx="2033">
                  <c:v>33.978920000000002</c:v>
                </c:pt>
                <c:pt idx="2034">
                  <c:v>33.995579999999997</c:v>
                </c:pt>
                <c:pt idx="2035">
                  <c:v>34.012250000000002</c:v>
                </c:pt>
                <c:pt idx="2036">
                  <c:v>34.028919999999999</c:v>
                </c:pt>
                <c:pt idx="2037">
                  <c:v>34.045580000000001</c:v>
                </c:pt>
                <c:pt idx="2038">
                  <c:v>34.062249999999999</c:v>
                </c:pt>
                <c:pt idx="2039">
                  <c:v>34.078919999999997</c:v>
                </c:pt>
                <c:pt idx="2040">
                  <c:v>34.095579999999998</c:v>
                </c:pt>
                <c:pt idx="2041">
                  <c:v>34.112250000000003</c:v>
                </c:pt>
                <c:pt idx="2042">
                  <c:v>34.128920000000001</c:v>
                </c:pt>
                <c:pt idx="2043">
                  <c:v>34.145580000000002</c:v>
                </c:pt>
                <c:pt idx="2044">
                  <c:v>34.16225</c:v>
                </c:pt>
                <c:pt idx="2045">
                  <c:v>34.178829999999998</c:v>
                </c:pt>
                <c:pt idx="2046">
                  <c:v>34.195500000000003</c:v>
                </c:pt>
                <c:pt idx="2047">
                  <c:v>34.21217</c:v>
                </c:pt>
                <c:pt idx="2048">
                  <c:v>34.228830000000002</c:v>
                </c:pt>
                <c:pt idx="2049">
                  <c:v>34.2455</c:v>
                </c:pt>
                <c:pt idx="2050">
                  <c:v>34.262169999999998</c:v>
                </c:pt>
                <c:pt idx="2051">
                  <c:v>34.278829999999999</c:v>
                </c:pt>
                <c:pt idx="2052">
                  <c:v>34.295499999999997</c:v>
                </c:pt>
                <c:pt idx="2053">
                  <c:v>34.312170000000002</c:v>
                </c:pt>
                <c:pt idx="2054">
                  <c:v>34.328830000000004</c:v>
                </c:pt>
                <c:pt idx="2055">
                  <c:v>34.345500000000001</c:v>
                </c:pt>
                <c:pt idx="2056">
                  <c:v>34.362169999999999</c:v>
                </c:pt>
                <c:pt idx="2057">
                  <c:v>34.378830000000001</c:v>
                </c:pt>
                <c:pt idx="2058">
                  <c:v>34.395499999999998</c:v>
                </c:pt>
                <c:pt idx="2059">
                  <c:v>34.412170000000003</c:v>
                </c:pt>
                <c:pt idx="2060">
                  <c:v>34.428829999999998</c:v>
                </c:pt>
                <c:pt idx="2061">
                  <c:v>34.445500000000003</c:v>
                </c:pt>
                <c:pt idx="2062">
                  <c:v>34.46217</c:v>
                </c:pt>
                <c:pt idx="2063">
                  <c:v>34.478749999999998</c:v>
                </c:pt>
                <c:pt idx="2064">
                  <c:v>34.495420000000003</c:v>
                </c:pt>
                <c:pt idx="2065">
                  <c:v>34.512079999999997</c:v>
                </c:pt>
                <c:pt idx="2066">
                  <c:v>34.528750000000002</c:v>
                </c:pt>
                <c:pt idx="2067">
                  <c:v>34.54542</c:v>
                </c:pt>
                <c:pt idx="2068">
                  <c:v>34.562080000000002</c:v>
                </c:pt>
                <c:pt idx="2069">
                  <c:v>34.578749999999999</c:v>
                </c:pt>
                <c:pt idx="2070">
                  <c:v>34.595419999999997</c:v>
                </c:pt>
                <c:pt idx="2071">
                  <c:v>34.612079999999999</c:v>
                </c:pt>
                <c:pt idx="2072">
                  <c:v>34.628749999999997</c:v>
                </c:pt>
                <c:pt idx="2073">
                  <c:v>34.645420000000001</c:v>
                </c:pt>
                <c:pt idx="2074">
                  <c:v>34.662080000000003</c:v>
                </c:pt>
                <c:pt idx="2075">
                  <c:v>34.678750000000001</c:v>
                </c:pt>
                <c:pt idx="2076">
                  <c:v>34.695419999999999</c:v>
                </c:pt>
                <c:pt idx="2077">
                  <c:v>34.71208</c:v>
                </c:pt>
                <c:pt idx="2078">
                  <c:v>34.728749999999998</c:v>
                </c:pt>
                <c:pt idx="2079">
                  <c:v>34.745420000000003</c:v>
                </c:pt>
                <c:pt idx="2080">
                  <c:v>34.762079999999997</c:v>
                </c:pt>
                <c:pt idx="2081">
                  <c:v>34.778669999999998</c:v>
                </c:pt>
                <c:pt idx="2082">
                  <c:v>34.79533</c:v>
                </c:pt>
                <c:pt idx="2083">
                  <c:v>34.811999999999998</c:v>
                </c:pt>
                <c:pt idx="2084">
                  <c:v>34.828670000000002</c:v>
                </c:pt>
                <c:pt idx="2085">
                  <c:v>34.845329999999997</c:v>
                </c:pt>
                <c:pt idx="2086">
                  <c:v>34.862000000000002</c:v>
                </c:pt>
                <c:pt idx="2087">
                  <c:v>34.87867</c:v>
                </c:pt>
                <c:pt idx="2088">
                  <c:v>34.895330000000001</c:v>
                </c:pt>
                <c:pt idx="2089">
                  <c:v>34.911999999999999</c:v>
                </c:pt>
                <c:pt idx="2090">
                  <c:v>34.928669999999997</c:v>
                </c:pt>
                <c:pt idx="2091">
                  <c:v>34.945329999999998</c:v>
                </c:pt>
                <c:pt idx="2092">
                  <c:v>34.962000000000003</c:v>
                </c:pt>
                <c:pt idx="2093">
                  <c:v>34.978670000000001</c:v>
                </c:pt>
                <c:pt idx="2094">
                  <c:v>34.995330000000003</c:v>
                </c:pt>
                <c:pt idx="2095">
                  <c:v>35.012</c:v>
                </c:pt>
                <c:pt idx="2096">
                  <c:v>35.028669999999998</c:v>
                </c:pt>
                <c:pt idx="2097">
                  <c:v>35.04533</c:v>
                </c:pt>
                <c:pt idx="2098">
                  <c:v>35.061999999999998</c:v>
                </c:pt>
                <c:pt idx="2099">
                  <c:v>35.078670000000002</c:v>
                </c:pt>
                <c:pt idx="2100">
                  <c:v>35.09525</c:v>
                </c:pt>
                <c:pt idx="2101">
                  <c:v>35.111919999999998</c:v>
                </c:pt>
                <c:pt idx="2102">
                  <c:v>35.128579999999999</c:v>
                </c:pt>
                <c:pt idx="2103">
                  <c:v>35.145249999999997</c:v>
                </c:pt>
                <c:pt idx="2104">
                  <c:v>35.161909999999999</c:v>
                </c:pt>
                <c:pt idx="2105">
                  <c:v>35.17859</c:v>
                </c:pt>
                <c:pt idx="2106">
                  <c:v>35.195250000000001</c:v>
                </c:pt>
                <c:pt idx="2107">
                  <c:v>35.211919999999999</c:v>
                </c:pt>
                <c:pt idx="2108">
                  <c:v>35.228580000000001</c:v>
                </c:pt>
                <c:pt idx="2109">
                  <c:v>35.245249999999999</c:v>
                </c:pt>
                <c:pt idx="2110">
                  <c:v>35.261920000000003</c:v>
                </c:pt>
                <c:pt idx="2111">
                  <c:v>35.278579999999998</c:v>
                </c:pt>
                <c:pt idx="2112">
                  <c:v>35.295250000000003</c:v>
                </c:pt>
                <c:pt idx="2113">
                  <c:v>35.311920000000001</c:v>
                </c:pt>
                <c:pt idx="2114">
                  <c:v>35.328580000000002</c:v>
                </c:pt>
                <c:pt idx="2115">
                  <c:v>35.34525</c:v>
                </c:pt>
                <c:pt idx="2116">
                  <c:v>35.361919999999998</c:v>
                </c:pt>
                <c:pt idx="2117">
                  <c:v>35.378579999999999</c:v>
                </c:pt>
                <c:pt idx="2118">
                  <c:v>35.39517</c:v>
                </c:pt>
                <c:pt idx="2119">
                  <c:v>35.411830000000002</c:v>
                </c:pt>
                <c:pt idx="2120">
                  <c:v>35.4285</c:v>
                </c:pt>
                <c:pt idx="2121">
                  <c:v>35.445169999999997</c:v>
                </c:pt>
                <c:pt idx="2122">
                  <c:v>35.461829999999999</c:v>
                </c:pt>
                <c:pt idx="2123">
                  <c:v>35.478499999999997</c:v>
                </c:pt>
                <c:pt idx="2124">
                  <c:v>35.495170000000002</c:v>
                </c:pt>
                <c:pt idx="2125">
                  <c:v>35.511830000000003</c:v>
                </c:pt>
                <c:pt idx="2126">
                  <c:v>35.528500000000001</c:v>
                </c:pt>
                <c:pt idx="2127">
                  <c:v>35.545169999999999</c:v>
                </c:pt>
                <c:pt idx="2128">
                  <c:v>35.56183</c:v>
                </c:pt>
                <c:pt idx="2129">
                  <c:v>35.578499999999998</c:v>
                </c:pt>
                <c:pt idx="2130">
                  <c:v>35.595170000000003</c:v>
                </c:pt>
                <c:pt idx="2131">
                  <c:v>35.611829999999998</c:v>
                </c:pt>
                <c:pt idx="2132">
                  <c:v>35.628500000000003</c:v>
                </c:pt>
                <c:pt idx="2133">
                  <c:v>35.64517</c:v>
                </c:pt>
                <c:pt idx="2134">
                  <c:v>35.661830000000002</c:v>
                </c:pt>
                <c:pt idx="2135">
                  <c:v>35.6785</c:v>
                </c:pt>
                <c:pt idx="2136">
                  <c:v>35.695169999999997</c:v>
                </c:pt>
                <c:pt idx="2137">
                  <c:v>35.711750000000002</c:v>
                </c:pt>
                <c:pt idx="2138">
                  <c:v>35.72842</c:v>
                </c:pt>
                <c:pt idx="2139">
                  <c:v>35.745080000000002</c:v>
                </c:pt>
                <c:pt idx="2140">
                  <c:v>35.761749999999999</c:v>
                </c:pt>
                <c:pt idx="2141">
                  <c:v>35.778419999999997</c:v>
                </c:pt>
                <c:pt idx="2142">
                  <c:v>35.795079999999999</c:v>
                </c:pt>
                <c:pt idx="2143">
                  <c:v>35.811750000000004</c:v>
                </c:pt>
                <c:pt idx="2144">
                  <c:v>35.828409999999998</c:v>
                </c:pt>
                <c:pt idx="2145">
                  <c:v>35.845089999999999</c:v>
                </c:pt>
                <c:pt idx="2146">
                  <c:v>35.861750000000001</c:v>
                </c:pt>
                <c:pt idx="2147">
                  <c:v>35.878419999999998</c:v>
                </c:pt>
                <c:pt idx="2148">
                  <c:v>35.89508</c:v>
                </c:pt>
                <c:pt idx="2149">
                  <c:v>35.911749999999998</c:v>
                </c:pt>
                <c:pt idx="2150">
                  <c:v>35.928420000000003</c:v>
                </c:pt>
                <c:pt idx="2151">
                  <c:v>35.945079999999997</c:v>
                </c:pt>
                <c:pt idx="2152">
                  <c:v>35.961750000000002</c:v>
                </c:pt>
                <c:pt idx="2153">
                  <c:v>35.97842</c:v>
                </c:pt>
                <c:pt idx="2154">
                  <c:v>35.995080000000002</c:v>
                </c:pt>
                <c:pt idx="2155">
                  <c:v>36.011670000000002</c:v>
                </c:pt>
                <c:pt idx="2156">
                  <c:v>36.028329999999997</c:v>
                </c:pt>
                <c:pt idx="2157">
                  <c:v>36.045000000000002</c:v>
                </c:pt>
                <c:pt idx="2158">
                  <c:v>36.061669999999999</c:v>
                </c:pt>
                <c:pt idx="2159">
                  <c:v>36.078330000000001</c:v>
                </c:pt>
                <c:pt idx="2160">
                  <c:v>36.094999999999999</c:v>
                </c:pt>
                <c:pt idx="2161">
                  <c:v>36.111669999999997</c:v>
                </c:pt>
                <c:pt idx="2162">
                  <c:v>36.128329999999998</c:v>
                </c:pt>
                <c:pt idx="2163">
                  <c:v>36.145000000000003</c:v>
                </c:pt>
                <c:pt idx="2164">
                  <c:v>36.161670000000001</c:v>
                </c:pt>
                <c:pt idx="2165">
                  <c:v>36.178330000000003</c:v>
                </c:pt>
                <c:pt idx="2166">
                  <c:v>36.195</c:v>
                </c:pt>
                <c:pt idx="2167">
                  <c:v>36.211669999999998</c:v>
                </c:pt>
                <c:pt idx="2168">
                  <c:v>36.22833</c:v>
                </c:pt>
                <c:pt idx="2169">
                  <c:v>36.244999999999997</c:v>
                </c:pt>
                <c:pt idx="2170">
                  <c:v>36.261670000000002</c:v>
                </c:pt>
                <c:pt idx="2171">
                  <c:v>36.278329999999997</c:v>
                </c:pt>
                <c:pt idx="2172">
                  <c:v>36.295000000000002</c:v>
                </c:pt>
                <c:pt idx="2173">
                  <c:v>36.311669999999999</c:v>
                </c:pt>
                <c:pt idx="2174">
                  <c:v>36.328249999999997</c:v>
                </c:pt>
                <c:pt idx="2175">
                  <c:v>36.344920000000002</c:v>
                </c:pt>
                <c:pt idx="2176">
                  <c:v>36.361579999999996</c:v>
                </c:pt>
                <c:pt idx="2177">
                  <c:v>36.378250000000001</c:v>
                </c:pt>
                <c:pt idx="2178">
                  <c:v>36.394919999999999</c:v>
                </c:pt>
                <c:pt idx="2179">
                  <c:v>36.411580000000001</c:v>
                </c:pt>
                <c:pt idx="2180">
                  <c:v>36.428249999999998</c:v>
                </c:pt>
                <c:pt idx="2181">
                  <c:v>36.444920000000003</c:v>
                </c:pt>
                <c:pt idx="2182">
                  <c:v>36.461579999999998</c:v>
                </c:pt>
                <c:pt idx="2183">
                  <c:v>36.478250000000003</c:v>
                </c:pt>
                <c:pt idx="2184">
                  <c:v>36.49492</c:v>
                </c:pt>
                <c:pt idx="2185">
                  <c:v>36.511589999999998</c:v>
                </c:pt>
                <c:pt idx="2186">
                  <c:v>36.52825</c:v>
                </c:pt>
                <c:pt idx="2187">
                  <c:v>36.544919999999998</c:v>
                </c:pt>
                <c:pt idx="2188">
                  <c:v>36.561579999999999</c:v>
                </c:pt>
                <c:pt idx="2189">
                  <c:v>36.578249999999997</c:v>
                </c:pt>
                <c:pt idx="2190">
                  <c:v>36.594920000000002</c:v>
                </c:pt>
                <c:pt idx="2191">
                  <c:v>36.611579999999996</c:v>
                </c:pt>
                <c:pt idx="2192">
                  <c:v>36.628250000000001</c:v>
                </c:pt>
                <c:pt idx="2193">
                  <c:v>36.644829999999999</c:v>
                </c:pt>
                <c:pt idx="2194">
                  <c:v>36.661499999999997</c:v>
                </c:pt>
                <c:pt idx="2195">
                  <c:v>36.678170000000001</c:v>
                </c:pt>
                <c:pt idx="2196">
                  <c:v>36.694830000000003</c:v>
                </c:pt>
                <c:pt idx="2197">
                  <c:v>36.711500000000001</c:v>
                </c:pt>
                <c:pt idx="2198">
                  <c:v>36.728169999999999</c:v>
                </c:pt>
                <c:pt idx="2199">
                  <c:v>36.74483</c:v>
                </c:pt>
                <c:pt idx="2200">
                  <c:v>36.761499999999998</c:v>
                </c:pt>
                <c:pt idx="2201">
                  <c:v>36.778170000000003</c:v>
                </c:pt>
                <c:pt idx="2202">
                  <c:v>36.794829999999997</c:v>
                </c:pt>
                <c:pt idx="2203">
                  <c:v>36.811500000000002</c:v>
                </c:pt>
                <c:pt idx="2204">
                  <c:v>36.82817</c:v>
                </c:pt>
                <c:pt idx="2205">
                  <c:v>36.844830000000002</c:v>
                </c:pt>
                <c:pt idx="2206">
                  <c:v>36.861499999999999</c:v>
                </c:pt>
                <c:pt idx="2207">
                  <c:v>36.878169999999997</c:v>
                </c:pt>
                <c:pt idx="2208">
                  <c:v>36.894829999999999</c:v>
                </c:pt>
                <c:pt idx="2209">
                  <c:v>36.911499999999997</c:v>
                </c:pt>
                <c:pt idx="2210">
                  <c:v>36.928170000000001</c:v>
                </c:pt>
                <c:pt idx="2211">
                  <c:v>36.944749999999999</c:v>
                </c:pt>
                <c:pt idx="2212">
                  <c:v>36.961419999999997</c:v>
                </c:pt>
                <c:pt idx="2213">
                  <c:v>36.978079999999999</c:v>
                </c:pt>
                <c:pt idx="2214">
                  <c:v>36.994750000000003</c:v>
                </c:pt>
                <c:pt idx="2215">
                  <c:v>37.011420000000001</c:v>
                </c:pt>
                <c:pt idx="2216">
                  <c:v>37.028080000000003</c:v>
                </c:pt>
                <c:pt idx="2217">
                  <c:v>37.044750000000001</c:v>
                </c:pt>
                <c:pt idx="2218">
                  <c:v>37.061419999999998</c:v>
                </c:pt>
                <c:pt idx="2219">
                  <c:v>37.07808</c:v>
                </c:pt>
                <c:pt idx="2220">
                  <c:v>37.094749999999998</c:v>
                </c:pt>
                <c:pt idx="2221">
                  <c:v>37.111420000000003</c:v>
                </c:pt>
                <c:pt idx="2222">
                  <c:v>37.128079999999997</c:v>
                </c:pt>
                <c:pt idx="2223">
                  <c:v>37.144750000000002</c:v>
                </c:pt>
                <c:pt idx="2224">
                  <c:v>37.16142</c:v>
                </c:pt>
                <c:pt idx="2225">
                  <c:v>37.178080000000001</c:v>
                </c:pt>
                <c:pt idx="2226">
                  <c:v>37.194749999999999</c:v>
                </c:pt>
                <c:pt idx="2227">
                  <c:v>37.211419999999997</c:v>
                </c:pt>
                <c:pt idx="2228">
                  <c:v>37.228079999999999</c:v>
                </c:pt>
                <c:pt idx="2229">
                  <c:v>37.244669999999999</c:v>
                </c:pt>
                <c:pt idx="2230">
                  <c:v>37.261330000000001</c:v>
                </c:pt>
                <c:pt idx="2231">
                  <c:v>37.277999999999999</c:v>
                </c:pt>
                <c:pt idx="2232">
                  <c:v>37.294670000000004</c:v>
                </c:pt>
                <c:pt idx="2233">
                  <c:v>37.311329999999998</c:v>
                </c:pt>
                <c:pt idx="2234">
                  <c:v>37.328000000000003</c:v>
                </c:pt>
                <c:pt idx="2235">
                  <c:v>37.344670000000001</c:v>
                </c:pt>
                <c:pt idx="2236">
                  <c:v>37.361330000000002</c:v>
                </c:pt>
                <c:pt idx="2237">
                  <c:v>37.378</c:v>
                </c:pt>
                <c:pt idx="2238">
                  <c:v>37.394660000000002</c:v>
                </c:pt>
                <c:pt idx="2239">
                  <c:v>37.41133</c:v>
                </c:pt>
                <c:pt idx="2240">
                  <c:v>37.427999999999997</c:v>
                </c:pt>
                <c:pt idx="2241">
                  <c:v>37.444670000000002</c:v>
                </c:pt>
                <c:pt idx="2242">
                  <c:v>37.461329999999997</c:v>
                </c:pt>
                <c:pt idx="2243">
                  <c:v>37.478000000000002</c:v>
                </c:pt>
                <c:pt idx="2244">
                  <c:v>37.494669999999999</c:v>
                </c:pt>
                <c:pt idx="2245">
                  <c:v>37.511330000000001</c:v>
                </c:pt>
                <c:pt idx="2246">
                  <c:v>37.527999999999999</c:v>
                </c:pt>
                <c:pt idx="2247">
                  <c:v>37.544670000000004</c:v>
                </c:pt>
                <c:pt idx="2248">
                  <c:v>37.561250000000001</c:v>
                </c:pt>
                <c:pt idx="2249">
                  <c:v>37.577919999999999</c:v>
                </c:pt>
                <c:pt idx="2250">
                  <c:v>37.594580000000001</c:v>
                </c:pt>
                <c:pt idx="2251">
                  <c:v>37.611249999999998</c:v>
                </c:pt>
                <c:pt idx="2252">
                  <c:v>37.627920000000003</c:v>
                </c:pt>
                <c:pt idx="2253">
                  <c:v>37.644579999999998</c:v>
                </c:pt>
                <c:pt idx="2254">
                  <c:v>37.661250000000003</c:v>
                </c:pt>
                <c:pt idx="2255">
                  <c:v>37.67792</c:v>
                </c:pt>
                <c:pt idx="2256">
                  <c:v>37.694580000000002</c:v>
                </c:pt>
                <c:pt idx="2257">
                  <c:v>37.71125</c:v>
                </c:pt>
                <c:pt idx="2258">
                  <c:v>37.727919999999997</c:v>
                </c:pt>
                <c:pt idx="2259">
                  <c:v>37.744579999999999</c:v>
                </c:pt>
                <c:pt idx="2260">
                  <c:v>37.761249999999997</c:v>
                </c:pt>
                <c:pt idx="2261">
                  <c:v>37.777920000000002</c:v>
                </c:pt>
                <c:pt idx="2262">
                  <c:v>37.794580000000003</c:v>
                </c:pt>
                <c:pt idx="2263">
                  <c:v>37.811250000000001</c:v>
                </c:pt>
                <c:pt idx="2264">
                  <c:v>37.827919999999999</c:v>
                </c:pt>
                <c:pt idx="2265">
                  <c:v>37.844580000000001</c:v>
                </c:pt>
                <c:pt idx="2266">
                  <c:v>37.861170000000001</c:v>
                </c:pt>
                <c:pt idx="2267">
                  <c:v>37.877830000000003</c:v>
                </c:pt>
                <c:pt idx="2268">
                  <c:v>37.894500000000001</c:v>
                </c:pt>
                <c:pt idx="2269">
                  <c:v>37.911169999999998</c:v>
                </c:pt>
                <c:pt idx="2270">
                  <c:v>37.92783</c:v>
                </c:pt>
                <c:pt idx="2271">
                  <c:v>37.944499999999998</c:v>
                </c:pt>
                <c:pt idx="2272">
                  <c:v>37.961170000000003</c:v>
                </c:pt>
                <c:pt idx="2273">
                  <c:v>37.977829999999997</c:v>
                </c:pt>
                <c:pt idx="2274">
                  <c:v>37.994500000000002</c:v>
                </c:pt>
                <c:pt idx="2275">
                  <c:v>38.01117</c:v>
                </c:pt>
                <c:pt idx="2276">
                  <c:v>38.027830000000002</c:v>
                </c:pt>
                <c:pt idx="2277">
                  <c:v>38.044499999999999</c:v>
                </c:pt>
                <c:pt idx="2278">
                  <c:v>38.061160000000001</c:v>
                </c:pt>
                <c:pt idx="2279">
                  <c:v>38.077840000000002</c:v>
                </c:pt>
                <c:pt idx="2280">
                  <c:v>38.094499999999996</c:v>
                </c:pt>
                <c:pt idx="2281">
                  <c:v>38.111170000000001</c:v>
                </c:pt>
                <c:pt idx="2282">
                  <c:v>38.127830000000003</c:v>
                </c:pt>
                <c:pt idx="2283">
                  <c:v>38.144500000000001</c:v>
                </c:pt>
                <c:pt idx="2284">
                  <c:v>38.161169999999998</c:v>
                </c:pt>
                <c:pt idx="2285">
                  <c:v>38.177750000000003</c:v>
                </c:pt>
                <c:pt idx="2286">
                  <c:v>38.194420000000001</c:v>
                </c:pt>
                <c:pt idx="2287">
                  <c:v>38.211080000000003</c:v>
                </c:pt>
                <c:pt idx="2288">
                  <c:v>38.22775</c:v>
                </c:pt>
                <c:pt idx="2289">
                  <c:v>38.244419999999998</c:v>
                </c:pt>
                <c:pt idx="2290">
                  <c:v>38.26108</c:v>
                </c:pt>
                <c:pt idx="2291">
                  <c:v>38.277749999999997</c:v>
                </c:pt>
                <c:pt idx="2292">
                  <c:v>38.294420000000002</c:v>
                </c:pt>
                <c:pt idx="2293">
                  <c:v>38.311079999999997</c:v>
                </c:pt>
                <c:pt idx="2294">
                  <c:v>38.327750000000002</c:v>
                </c:pt>
                <c:pt idx="2295">
                  <c:v>38.34442</c:v>
                </c:pt>
                <c:pt idx="2296">
                  <c:v>38.361080000000001</c:v>
                </c:pt>
                <c:pt idx="2297">
                  <c:v>38.377749999999999</c:v>
                </c:pt>
                <c:pt idx="2298">
                  <c:v>38.394419999999997</c:v>
                </c:pt>
                <c:pt idx="2299">
                  <c:v>38.411079999999998</c:v>
                </c:pt>
                <c:pt idx="2300">
                  <c:v>38.427750000000003</c:v>
                </c:pt>
                <c:pt idx="2301">
                  <c:v>38.444420000000001</c:v>
                </c:pt>
                <c:pt idx="2302">
                  <c:v>38.461080000000003</c:v>
                </c:pt>
                <c:pt idx="2303">
                  <c:v>38.47766</c:v>
                </c:pt>
                <c:pt idx="2304">
                  <c:v>38.494340000000001</c:v>
                </c:pt>
                <c:pt idx="2305">
                  <c:v>38.511000000000003</c:v>
                </c:pt>
                <c:pt idx="2306">
                  <c:v>38.527670000000001</c:v>
                </c:pt>
                <c:pt idx="2307">
                  <c:v>38.544330000000002</c:v>
                </c:pt>
                <c:pt idx="2308">
                  <c:v>38.561</c:v>
                </c:pt>
                <c:pt idx="2309">
                  <c:v>38.577669999999998</c:v>
                </c:pt>
                <c:pt idx="2310">
                  <c:v>38.594329999999999</c:v>
                </c:pt>
                <c:pt idx="2311">
                  <c:v>38.610999999999997</c:v>
                </c:pt>
                <c:pt idx="2312">
                  <c:v>38.627670000000002</c:v>
                </c:pt>
                <c:pt idx="2313">
                  <c:v>38.644329999999997</c:v>
                </c:pt>
                <c:pt idx="2314">
                  <c:v>38.661000000000001</c:v>
                </c:pt>
                <c:pt idx="2315">
                  <c:v>38.677669999999999</c:v>
                </c:pt>
                <c:pt idx="2316">
                  <c:v>38.694330000000001</c:v>
                </c:pt>
                <c:pt idx="2317">
                  <c:v>38.710999999999999</c:v>
                </c:pt>
                <c:pt idx="2318">
                  <c:v>38.72766</c:v>
                </c:pt>
                <c:pt idx="2319">
                  <c:v>38.744340000000001</c:v>
                </c:pt>
                <c:pt idx="2320">
                  <c:v>38.761000000000003</c:v>
                </c:pt>
                <c:pt idx="2321">
                  <c:v>38.777670000000001</c:v>
                </c:pt>
                <c:pt idx="2322">
                  <c:v>38.794249999999998</c:v>
                </c:pt>
                <c:pt idx="2323">
                  <c:v>38.810920000000003</c:v>
                </c:pt>
                <c:pt idx="2324">
                  <c:v>38.827579999999998</c:v>
                </c:pt>
                <c:pt idx="2325">
                  <c:v>38.844250000000002</c:v>
                </c:pt>
                <c:pt idx="2326">
                  <c:v>38.86092</c:v>
                </c:pt>
                <c:pt idx="2327">
                  <c:v>38.877580000000002</c:v>
                </c:pt>
                <c:pt idx="2328">
                  <c:v>38.89425</c:v>
                </c:pt>
                <c:pt idx="2329">
                  <c:v>38.910919999999997</c:v>
                </c:pt>
                <c:pt idx="2330">
                  <c:v>38.927579999999999</c:v>
                </c:pt>
                <c:pt idx="2331">
                  <c:v>38.944249999999997</c:v>
                </c:pt>
                <c:pt idx="2332">
                  <c:v>38.960920000000002</c:v>
                </c:pt>
                <c:pt idx="2333">
                  <c:v>38.977580000000003</c:v>
                </c:pt>
                <c:pt idx="2334">
                  <c:v>38.994250000000001</c:v>
                </c:pt>
                <c:pt idx="2335">
                  <c:v>39.010919999999999</c:v>
                </c:pt>
                <c:pt idx="2336">
                  <c:v>39.02758</c:v>
                </c:pt>
                <c:pt idx="2337">
                  <c:v>39.044249999999998</c:v>
                </c:pt>
                <c:pt idx="2338">
                  <c:v>39.060920000000003</c:v>
                </c:pt>
                <c:pt idx="2339">
                  <c:v>39.077579999999998</c:v>
                </c:pt>
                <c:pt idx="2340">
                  <c:v>39.094169999999998</c:v>
                </c:pt>
                <c:pt idx="2341">
                  <c:v>39.11083</c:v>
                </c:pt>
                <c:pt idx="2342">
                  <c:v>39.127499999999998</c:v>
                </c:pt>
                <c:pt idx="2343">
                  <c:v>39.144170000000003</c:v>
                </c:pt>
                <c:pt idx="2344">
                  <c:v>39.160829999999997</c:v>
                </c:pt>
                <c:pt idx="2345">
                  <c:v>39.177500000000002</c:v>
                </c:pt>
                <c:pt idx="2346">
                  <c:v>39.19417</c:v>
                </c:pt>
                <c:pt idx="2347">
                  <c:v>39.210830000000001</c:v>
                </c:pt>
                <c:pt idx="2348">
                  <c:v>39.227499999999999</c:v>
                </c:pt>
                <c:pt idx="2349">
                  <c:v>39.244169999999997</c:v>
                </c:pt>
                <c:pt idx="2350">
                  <c:v>39.260829999999999</c:v>
                </c:pt>
                <c:pt idx="2351">
                  <c:v>39.277500000000003</c:v>
                </c:pt>
                <c:pt idx="2352">
                  <c:v>39.294170000000001</c:v>
                </c:pt>
                <c:pt idx="2353">
                  <c:v>39.310830000000003</c:v>
                </c:pt>
                <c:pt idx="2354">
                  <c:v>39.327500000000001</c:v>
                </c:pt>
                <c:pt idx="2355">
                  <c:v>39.344169999999998</c:v>
                </c:pt>
                <c:pt idx="2356">
                  <c:v>39.36083</c:v>
                </c:pt>
                <c:pt idx="2357">
                  <c:v>39.377499999999998</c:v>
                </c:pt>
                <c:pt idx="2358">
                  <c:v>39.394080000000002</c:v>
                </c:pt>
                <c:pt idx="2359">
                  <c:v>39.41075</c:v>
                </c:pt>
                <c:pt idx="2360">
                  <c:v>39.427419999999998</c:v>
                </c:pt>
                <c:pt idx="2361">
                  <c:v>39.44408</c:v>
                </c:pt>
                <c:pt idx="2362">
                  <c:v>39.460749999999997</c:v>
                </c:pt>
                <c:pt idx="2363">
                  <c:v>39.477420000000002</c:v>
                </c:pt>
                <c:pt idx="2364">
                  <c:v>39.494079999999997</c:v>
                </c:pt>
                <c:pt idx="2365">
                  <c:v>39.510750000000002</c:v>
                </c:pt>
                <c:pt idx="2366">
                  <c:v>39.527419999999999</c:v>
                </c:pt>
                <c:pt idx="2367">
                  <c:v>39.544080000000001</c:v>
                </c:pt>
                <c:pt idx="2368">
                  <c:v>39.560749999999999</c:v>
                </c:pt>
                <c:pt idx="2369">
                  <c:v>39.577419999999996</c:v>
                </c:pt>
                <c:pt idx="2370">
                  <c:v>39.594079999999998</c:v>
                </c:pt>
                <c:pt idx="2371">
                  <c:v>39.610750000000003</c:v>
                </c:pt>
                <c:pt idx="2372">
                  <c:v>39.627420000000001</c:v>
                </c:pt>
                <c:pt idx="2373">
                  <c:v>39.644080000000002</c:v>
                </c:pt>
                <c:pt idx="2374">
                  <c:v>39.66075</c:v>
                </c:pt>
                <c:pt idx="2375">
                  <c:v>39.677419999999998</c:v>
                </c:pt>
                <c:pt idx="2376">
                  <c:v>39.69408</c:v>
                </c:pt>
                <c:pt idx="2377">
                  <c:v>39.71067</c:v>
                </c:pt>
                <c:pt idx="2378">
                  <c:v>39.727330000000002</c:v>
                </c:pt>
                <c:pt idx="2379">
                  <c:v>39.744</c:v>
                </c:pt>
                <c:pt idx="2380">
                  <c:v>39.760669999999998</c:v>
                </c:pt>
                <c:pt idx="2381">
                  <c:v>39.777329999999999</c:v>
                </c:pt>
                <c:pt idx="2382">
                  <c:v>39.793999999999997</c:v>
                </c:pt>
                <c:pt idx="2383">
                  <c:v>39.810670000000002</c:v>
                </c:pt>
                <c:pt idx="2384">
                  <c:v>39.827330000000003</c:v>
                </c:pt>
                <c:pt idx="2385">
                  <c:v>39.844000000000001</c:v>
                </c:pt>
                <c:pt idx="2386">
                  <c:v>39.860669999999999</c:v>
                </c:pt>
                <c:pt idx="2387">
                  <c:v>39.877330000000001</c:v>
                </c:pt>
                <c:pt idx="2388">
                  <c:v>39.893999999999998</c:v>
                </c:pt>
                <c:pt idx="2389">
                  <c:v>39.910670000000003</c:v>
                </c:pt>
                <c:pt idx="2390">
                  <c:v>39.927329999999998</c:v>
                </c:pt>
                <c:pt idx="2391">
                  <c:v>39.944000000000003</c:v>
                </c:pt>
                <c:pt idx="2392">
                  <c:v>39.96067</c:v>
                </c:pt>
                <c:pt idx="2393">
                  <c:v>39.977330000000002</c:v>
                </c:pt>
                <c:pt idx="2394">
                  <c:v>39.994</c:v>
                </c:pt>
                <c:pt idx="2395">
                  <c:v>40.010669999999998</c:v>
                </c:pt>
                <c:pt idx="2396">
                  <c:v>40.027250000000002</c:v>
                </c:pt>
                <c:pt idx="2397">
                  <c:v>40.043909999999997</c:v>
                </c:pt>
                <c:pt idx="2398">
                  <c:v>40.060589999999998</c:v>
                </c:pt>
                <c:pt idx="2399">
                  <c:v>40.077249999999999</c:v>
                </c:pt>
                <c:pt idx="2400">
                  <c:v>40.093919999999997</c:v>
                </c:pt>
                <c:pt idx="2401">
                  <c:v>40.110579999999999</c:v>
                </c:pt>
                <c:pt idx="2402">
                  <c:v>40.127249999999997</c:v>
                </c:pt>
                <c:pt idx="2403">
                  <c:v>40.143920000000001</c:v>
                </c:pt>
                <c:pt idx="2404">
                  <c:v>40.160580000000003</c:v>
                </c:pt>
                <c:pt idx="2405">
                  <c:v>40.177250000000001</c:v>
                </c:pt>
                <c:pt idx="2406">
                  <c:v>40.193919999999999</c:v>
                </c:pt>
                <c:pt idx="2407">
                  <c:v>40.21058</c:v>
                </c:pt>
                <c:pt idx="2408">
                  <c:v>40.227249999999998</c:v>
                </c:pt>
                <c:pt idx="2409">
                  <c:v>40.243920000000003</c:v>
                </c:pt>
                <c:pt idx="2410">
                  <c:v>40.260579999999997</c:v>
                </c:pt>
                <c:pt idx="2411">
                  <c:v>40.277250000000002</c:v>
                </c:pt>
                <c:pt idx="2412">
                  <c:v>40.293909999999997</c:v>
                </c:pt>
                <c:pt idx="2413">
                  <c:v>40.310589999999998</c:v>
                </c:pt>
                <c:pt idx="2414">
                  <c:v>40.327170000000002</c:v>
                </c:pt>
                <c:pt idx="2415">
                  <c:v>40.343829999999997</c:v>
                </c:pt>
                <c:pt idx="2416">
                  <c:v>40.360500000000002</c:v>
                </c:pt>
                <c:pt idx="2417">
                  <c:v>40.37717</c:v>
                </c:pt>
                <c:pt idx="2418">
                  <c:v>40.393830000000001</c:v>
                </c:pt>
                <c:pt idx="2419">
                  <c:v>40.410499999999999</c:v>
                </c:pt>
                <c:pt idx="2420">
                  <c:v>40.427169999999997</c:v>
                </c:pt>
                <c:pt idx="2421">
                  <c:v>40.443829999999998</c:v>
                </c:pt>
                <c:pt idx="2422">
                  <c:v>40.460500000000003</c:v>
                </c:pt>
                <c:pt idx="2423">
                  <c:v>40.477170000000001</c:v>
                </c:pt>
                <c:pt idx="2424">
                  <c:v>40.493830000000003</c:v>
                </c:pt>
                <c:pt idx="2425">
                  <c:v>40.5105</c:v>
                </c:pt>
                <c:pt idx="2426">
                  <c:v>40.527169999999998</c:v>
                </c:pt>
                <c:pt idx="2427">
                  <c:v>40.54383</c:v>
                </c:pt>
                <c:pt idx="2428">
                  <c:v>40.560499999999998</c:v>
                </c:pt>
                <c:pt idx="2429">
                  <c:v>40.577170000000002</c:v>
                </c:pt>
                <c:pt idx="2430">
                  <c:v>40.593829999999997</c:v>
                </c:pt>
                <c:pt idx="2431">
                  <c:v>40.610500000000002</c:v>
                </c:pt>
                <c:pt idx="2432">
                  <c:v>40.627079999999999</c:v>
                </c:pt>
                <c:pt idx="2433">
                  <c:v>40.643749999999997</c:v>
                </c:pt>
                <c:pt idx="2434">
                  <c:v>40.660420000000002</c:v>
                </c:pt>
                <c:pt idx="2435">
                  <c:v>40.677079999999997</c:v>
                </c:pt>
                <c:pt idx="2436">
                  <c:v>40.693750000000001</c:v>
                </c:pt>
                <c:pt idx="2437">
                  <c:v>40.710410000000003</c:v>
                </c:pt>
                <c:pt idx="2438">
                  <c:v>40.727089999999997</c:v>
                </c:pt>
                <c:pt idx="2439">
                  <c:v>40.743749999999999</c:v>
                </c:pt>
                <c:pt idx="2440">
                  <c:v>40.760420000000003</c:v>
                </c:pt>
                <c:pt idx="2441">
                  <c:v>40.777079999999998</c:v>
                </c:pt>
                <c:pt idx="2442">
                  <c:v>40.793750000000003</c:v>
                </c:pt>
                <c:pt idx="2443">
                  <c:v>40.810420000000001</c:v>
                </c:pt>
                <c:pt idx="2444">
                  <c:v>40.827080000000002</c:v>
                </c:pt>
                <c:pt idx="2445">
                  <c:v>40.84375</c:v>
                </c:pt>
                <c:pt idx="2446">
                  <c:v>40.860419999999998</c:v>
                </c:pt>
                <c:pt idx="2447">
                  <c:v>40.877079999999999</c:v>
                </c:pt>
                <c:pt idx="2448">
                  <c:v>40.893749999999997</c:v>
                </c:pt>
                <c:pt idx="2449">
                  <c:v>40.910420000000002</c:v>
                </c:pt>
                <c:pt idx="2450">
                  <c:v>40.927079999999997</c:v>
                </c:pt>
                <c:pt idx="2451">
                  <c:v>40.943669999999997</c:v>
                </c:pt>
                <c:pt idx="2452">
                  <c:v>40.960329999999999</c:v>
                </c:pt>
                <c:pt idx="2453">
                  <c:v>40.976999999999997</c:v>
                </c:pt>
                <c:pt idx="2454">
                  <c:v>40.993670000000002</c:v>
                </c:pt>
                <c:pt idx="2455">
                  <c:v>41.010330000000003</c:v>
                </c:pt>
                <c:pt idx="2456">
                  <c:v>41.027000000000001</c:v>
                </c:pt>
                <c:pt idx="2457">
                  <c:v>41.043669999999999</c:v>
                </c:pt>
                <c:pt idx="2458">
                  <c:v>41.06033</c:v>
                </c:pt>
                <c:pt idx="2459">
                  <c:v>41.076999999999998</c:v>
                </c:pt>
                <c:pt idx="2460">
                  <c:v>41.093670000000003</c:v>
                </c:pt>
                <c:pt idx="2461">
                  <c:v>41.110329999999998</c:v>
                </c:pt>
                <c:pt idx="2462">
                  <c:v>41.127000000000002</c:v>
                </c:pt>
                <c:pt idx="2463">
                  <c:v>41.14367</c:v>
                </c:pt>
                <c:pt idx="2464">
                  <c:v>41.160330000000002</c:v>
                </c:pt>
                <c:pt idx="2465">
                  <c:v>41.177</c:v>
                </c:pt>
                <c:pt idx="2466">
                  <c:v>41.193669999999997</c:v>
                </c:pt>
                <c:pt idx="2467">
                  <c:v>41.210329999999999</c:v>
                </c:pt>
                <c:pt idx="2468">
                  <c:v>41.226999999999997</c:v>
                </c:pt>
                <c:pt idx="2469">
                  <c:v>41.243580000000001</c:v>
                </c:pt>
                <c:pt idx="2470">
                  <c:v>41.260249999999999</c:v>
                </c:pt>
                <c:pt idx="2471">
                  <c:v>41.276919999999997</c:v>
                </c:pt>
                <c:pt idx="2472">
                  <c:v>41.293579999999999</c:v>
                </c:pt>
                <c:pt idx="2473">
                  <c:v>41.310250000000003</c:v>
                </c:pt>
                <c:pt idx="2474">
                  <c:v>41.326920000000001</c:v>
                </c:pt>
                <c:pt idx="2475">
                  <c:v>41.343580000000003</c:v>
                </c:pt>
                <c:pt idx="2476">
                  <c:v>41.360250000000001</c:v>
                </c:pt>
                <c:pt idx="2477">
                  <c:v>41.376910000000002</c:v>
                </c:pt>
                <c:pt idx="2478">
                  <c:v>41.393590000000003</c:v>
                </c:pt>
                <c:pt idx="2479">
                  <c:v>41.410249999999998</c:v>
                </c:pt>
                <c:pt idx="2480">
                  <c:v>41.426920000000003</c:v>
                </c:pt>
                <c:pt idx="2481">
                  <c:v>41.443579999999997</c:v>
                </c:pt>
                <c:pt idx="2482">
                  <c:v>41.460250000000002</c:v>
                </c:pt>
                <c:pt idx="2483">
                  <c:v>41.47692</c:v>
                </c:pt>
                <c:pt idx="2484">
                  <c:v>41.493580000000001</c:v>
                </c:pt>
                <c:pt idx="2485">
                  <c:v>41.510249999999999</c:v>
                </c:pt>
                <c:pt idx="2486">
                  <c:v>41.526919999999997</c:v>
                </c:pt>
                <c:pt idx="2487">
                  <c:v>41.543579999999999</c:v>
                </c:pt>
                <c:pt idx="2488">
                  <c:v>41.560169999999999</c:v>
                </c:pt>
                <c:pt idx="2489">
                  <c:v>41.576830000000001</c:v>
                </c:pt>
                <c:pt idx="2490">
                  <c:v>41.593499999999999</c:v>
                </c:pt>
                <c:pt idx="2491">
                  <c:v>41.610169999999997</c:v>
                </c:pt>
                <c:pt idx="2492">
                  <c:v>41.626829999999998</c:v>
                </c:pt>
                <c:pt idx="2493">
                  <c:v>41.643500000000003</c:v>
                </c:pt>
                <c:pt idx="2494">
                  <c:v>41.660170000000001</c:v>
                </c:pt>
                <c:pt idx="2495">
                  <c:v>41.676830000000002</c:v>
                </c:pt>
                <c:pt idx="2496">
                  <c:v>41.6935</c:v>
                </c:pt>
                <c:pt idx="2497">
                  <c:v>41.710169999999998</c:v>
                </c:pt>
                <c:pt idx="2498">
                  <c:v>41.72683</c:v>
                </c:pt>
                <c:pt idx="2499">
                  <c:v>41.743499999999997</c:v>
                </c:pt>
                <c:pt idx="2500">
                  <c:v>41.760170000000002</c:v>
                </c:pt>
                <c:pt idx="2501">
                  <c:v>41.776829999999997</c:v>
                </c:pt>
                <c:pt idx="2502">
                  <c:v>41.793500000000002</c:v>
                </c:pt>
                <c:pt idx="2503">
                  <c:v>41.810169999999999</c:v>
                </c:pt>
                <c:pt idx="2504">
                  <c:v>41.826830000000001</c:v>
                </c:pt>
                <c:pt idx="2505">
                  <c:v>41.843499999999999</c:v>
                </c:pt>
                <c:pt idx="2506">
                  <c:v>41.860080000000004</c:v>
                </c:pt>
                <c:pt idx="2507">
                  <c:v>41.876750000000001</c:v>
                </c:pt>
                <c:pt idx="2508">
                  <c:v>41.893419999999999</c:v>
                </c:pt>
                <c:pt idx="2509">
                  <c:v>41.910080000000001</c:v>
                </c:pt>
                <c:pt idx="2510">
                  <c:v>41.926749999999998</c:v>
                </c:pt>
                <c:pt idx="2511">
                  <c:v>41.943420000000003</c:v>
                </c:pt>
                <c:pt idx="2512">
                  <c:v>41.960079999999998</c:v>
                </c:pt>
                <c:pt idx="2513">
                  <c:v>41.976750000000003</c:v>
                </c:pt>
                <c:pt idx="2514">
                  <c:v>41.99342</c:v>
                </c:pt>
                <c:pt idx="2515">
                  <c:v>42.010080000000002</c:v>
                </c:pt>
                <c:pt idx="2516">
                  <c:v>42.02675</c:v>
                </c:pt>
                <c:pt idx="2517">
                  <c:v>42.043419999999998</c:v>
                </c:pt>
                <c:pt idx="2518">
                  <c:v>42.060079999999999</c:v>
                </c:pt>
                <c:pt idx="2519">
                  <c:v>42.076749999999997</c:v>
                </c:pt>
                <c:pt idx="2520">
                  <c:v>42.093420000000002</c:v>
                </c:pt>
                <c:pt idx="2521">
                  <c:v>42.110080000000004</c:v>
                </c:pt>
                <c:pt idx="2522">
                  <c:v>42.126750000000001</c:v>
                </c:pt>
                <c:pt idx="2523">
                  <c:v>42.143419999999999</c:v>
                </c:pt>
                <c:pt idx="2524">
                  <c:v>42.160080000000001</c:v>
                </c:pt>
                <c:pt idx="2525">
                  <c:v>42.176670000000001</c:v>
                </c:pt>
                <c:pt idx="2526">
                  <c:v>42.193330000000003</c:v>
                </c:pt>
                <c:pt idx="2527">
                  <c:v>42.21</c:v>
                </c:pt>
                <c:pt idx="2528">
                  <c:v>42.226669999999999</c:v>
                </c:pt>
                <c:pt idx="2529">
                  <c:v>42.24333</c:v>
                </c:pt>
                <c:pt idx="2530">
                  <c:v>42.26</c:v>
                </c:pt>
                <c:pt idx="2531">
                  <c:v>42.276670000000003</c:v>
                </c:pt>
                <c:pt idx="2532">
                  <c:v>42.293329999999997</c:v>
                </c:pt>
                <c:pt idx="2533">
                  <c:v>42.31</c:v>
                </c:pt>
                <c:pt idx="2534">
                  <c:v>42.32667</c:v>
                </c:pt>
                <c:pt idx="2535">
                  <c:v>42.343330000000002</c:v>
                </c:pt>
                <c:pt idx="2536">
                  <c:v>42.36</c:v>
                </c:pt>
                <c:pt idx="2537">
                  <c:v>42.376669999999997</c:v>
                </c:pt>
                <c:pt idx="2538">
                  <c:v>42.393329999999999</c:v>
                </c:pt>
                <c:pt idx="2539">
                  <c:v>42.41</c:v>
                </c:pt>
                <c:pt idx="2540">
                  <c:v>42.426670000000001</c:v>
                </c:pt>
                <c:pt idx="2541">
                  <c:v>42.443330000000003</c:v>
                </c:pt>
                <c:pt idx="2542">
                  <c:v>42.46</c:v>
                </c:pt>
                <c:pt idx="2543">
                  <c:v>42.476579999999998</c:v>
                </c:pt>
                <c:pt idx="2544">
                  <c:v>42.493250000000003</c:v>
                </c:pt>
                <c:pt idx="2545">
                  <c:v>42.509920000000001</c:v>
                </c:pt>
                <c:pt idx="2546">
                  <c:v>42.526580000000003</c:v>
                </c:pt>
                <c:pt idx="2547">
                  <c:v>42.54325</c:v>
                </c:pt>
                <c:pt idx="2548">
                  <c:v>42.559919999999998</c:v>
                </c:pt>
                <c:pt idx="2549">
                  <c:v>42.57658</c:v>
                </c:pt>
                <c:pt idx="2550">
                  <c:v>42.593249999999998</c:v>
                </c:pt>
                <c:pt idx="2551">
                  <c:v>42.609920000000002</c:v>
                </c:pt>
                <c:pt idx="2552">
                  <c:v>42.626579999999997</c:v>
                </c:pt>
                <c:pt idx="2553">
                  <c:v>42.643250000000002</c:v>
                </c:pt>
                <c:pt idx="2554">
                  <c:v>42.65992</c:v>
                </c:pt>
                <c:pt idx="2555">
                  <c:v>42.676580000000001</c:v>
                </c:pt>
                <c:pt idx="2556">
                  <c:v>42.693249999999999</c:v>
                </c:pt>
                <c:pt idx="2557">
                  <c:v>42.709919999999997</c:v>
                </c:pt>
                <c:pt idx="2558">
                  <c:v>42.726579999999998</c:v>
                </c:pt>
                <c:pt idx="2559">
                  <c:v>42.743250000000003</c:v>
                </c:pt>
                <c:pt idx="2560">
                  <c:v>42.759920000000001</c:v>
                </c:pt>
                <c:pt idx="2561">
                  <c:v>42.776580000000003</c:v>
                </c:pt>
                <c:pt idx="2562">
                  <c:v>42.793170000000003</c:v>
                </c:pt>
                <c:pt idx="2563">
                  <c:v>42.809829999999998</c:v>
                </c:pt>
                <c:pt idx="2564">
                  <c:v>42.826500000000003</c:v>
                </c:pt>
                <c:pt idx="2565">
                  <c:v>42.843170000000001</c:v>
                </c:pt>
                <c:pt idx="2566">
                  <c:v>42.859830000000002</c:v>
                </c:pt>
                <c:pt idx="2567">
                  <c:v>42.8765</c:v>
                </c:pt>
                <c:pt idx="2568">
                  <c:v>42.893169999999998</c:v>
                </c:pt>
                <c:pt idx="2569">
                  <c:v>42.909829999999999</c:v>
                </c:pt>
                <c:pt idx="2570">
                  <c:v>42.926499999999997</c:v>
                </c:pt>
                <c:pt idx="2571">
                  <c:v>42.943159999999999</c:v>
                </c:pt>
                <c:pt idx="2572">
                  <c:v>42.95984</c:v>
                </c:pt>
                <c:pt idx="2573">
                  <c:v>42.976500000000001</c:v>
                </c:pt>
                <c:pt idx="2574">
                  <c:v>42.993169999999999</c:v>
                </c:pt>
                <c:pt idx="2575">
                  <c:v>43.009830000000001</c:v>
                </c:pt>
                <c:pt idx="2576">
                  <c:v>43.026499999999999</c:v>
                </c:pt>
                <c:pt idx="2577">
                  <c:v>43.043170000000003</c:v>
                </c:pt>
                <c:pt idx="2578">
                  <c:v>43.059829999999998</c:v>
                </c:pt>
                <c:pt idx="2579">
                  <c:v>43.076500000000003</c:v>
                </c:pt>
                <c:pt idx="2580">
                  <c:v>43.09308</c:v>
                </c:pt>
                <c:pt idx="2581">
                  <c:v>43.109749999999998</c:v>
                </c:pt>
                <c:pt idx="2582">
                  <c:v>43.126420000000003</c:v>
                </c:pt>
                <c:pt idx="2583">
                  <c:v>43.143079999999998</c:v>
                </c:pt>
                <c:pt idx="2584">
                  <c:v>43.159750000000003</c:v>
                </c:pt>
                <c:pt idx="2585">
                  <c:v>43.17642</c:v>
                </c:pt>
                <c:pt idx="2586">
                  <c:v>43.193080000000002</c:v>
                </c:pt>
                <c:pt idx="2587">
                  <c:v>43.20975</c:v>
                </c:pt>
                <c:pt idx="2588">
                  <c:v>43.226419999999997</c:v>
                </c:pt>
                <c:pt idx="2589">
                  <c:v>43.243079999999999</c:v>
                </c:pt>
                <c:pt idx="2590">
                  <c:v>43.259749999999997</c:v>
                </c:pt>
                <c:pt idx="2591">
                  <c:v>43.276420000000002</c:v>
                </c:pt>
                <c:pt idx="2592">
                  <c:v>43.293080000000003</c:v>
                </c:pt>
                <c:pt idx="2593">
                  <c:v>43.309750000000001</c:v>
                </c:pt>
                <c:pt idx="2594">
                  <c:v>43.326419999999999</c:v>
                </c:pt>
                <c:pt idx="2595">
                  <c:v>43.34308</c:v>
                </c:pt>
                <c:pt idx="2596">
                  <c:v>43.359749999999998</c:v>
                </c:pt>
                <c:pt idx="2597">
                  <c:v>43.376420000000003</c:v>
                </c:pt>
                <c:pt idx="2598">
                  <c:v>43.393079999999998</c:v>
                </c:pt>
                <c:pt idx="2599">
                  <c:v>43.409669999999998</c:v>
                </c:pt>
                <c:pt idx="2600">
                  <c:v>43.42633</c:v>
                </c:pt>
                <c:pt idx="2601">
                  <c:v>43.442999999999998</c:v>
                </c:pt>
                <c:pt idx="2602">
                  <c:v>43.459670000000003</c:v>
                </c:pt>
                <c:pt idx="2603">
                  <c:v>43.476329999999997</c:v>
                </c:pt>
                <c:pt idx="2604">
                  <c:v>43.493000000000002</c:v>
                </c:pt>
                <c:pt idx="2605">
                  <c:v>43.50967</c:v>
                </c:pt>
                <c:pt idx="2606">
                  <c:v>43.526330000000002</c:v>
                </c:pt>
                <c:pt idx="2607">
                  <c:v>43.542999999999999</c:v>
                </c:pt>
                <c:pt idx="2608">
                  <c:v>43.559669999999997</c:v>
                </c:pt>
                <c:pt idx="2609">
                  <c:v>43.576329999999999</c:v>
                </c:pt>
                <c:pt idx="2610">
                  <c:v>43.593000000000004</c:v>
                </c:pt>
                <c:pt idx="2611">
                  <c:v>43.609659999999998</c:v>
                </c:pt>
                <c:pt idx="2612">
                  <c:v>43.626339999999999</c:v>
                </c:pt>
                <c:pt idx="2613">
                  <c:v>43.643000000000001</c:v>
                </c:pt>
                <c:pt idx="2614">
                  <c:v>43.659669999999998</c:v>
                </c:pt>
                <c:pt idx="2615">
                  <c:v>43.67633</c:v>
                </c:pt>
                <c:pt idx="2616">
                  <c:v>43.692999999999998</c:v>
                </c:pt>
                <c:pt idx="2617">
                  <c:v>43.709580000000003</c:v>
                </c:pt>
                <c:pt idx="2618">
                  <c:v>43.72625</c:v>
                </c:pt>
                <c:pt idx="2619">
                  <c:v>43.742919999999998</c:v>
                </c:pt>
                <c:pt idx="2620">
                  <c:v>43.75958</c:v>
                </c:pt>
                <c:pt idx="2621">
                  <c:v>43.776249999999997</c:v>
                </c:pt>
                <c:pt idx="2622">
                  <c:v>43.792920000000002</c:v>
                </c:pt>
                <c:pt idx="2623">
                  <c:v>43.809579999999997</c:v>
                </c:pt>
                <c:pt idx="2624">
                  <c:v>43.826250000000002</c:v>
                </c:pt>
                <c:pt idx="2625">
                  <c:v>43.842919999999999</c:v>
                </c:pt>
                <c:pt idx="2626">
                  <c:v>43.859580000000001</c:v>
                </c:pt>
                <c:pt idx="2627">
                  <c:v>43.876249999999999</c:v>
                </c:pt>
                <c:pt idx="2628">
                  <c:v>43.892919999999997</c:v>
                </c:pt>
                <c:pt idx="2629">
                  <c:v>43.909579999999998</c:v>
                </c:pt>
                <c:pt idx="2630">
                  <c:v>43.926250000000003</c:v>
                </c:pt>
                <c:pt idx="2631">
                  <c:v>43.942920000000001</c:v>
                </c:pt>
                <c:pt idx="2632">
                  <c:v>43.959580000000003</c:v>
                </c:pt>
                <c:pt idx="2633">
                  <c:v>43.97625</c:v>
                </c:pt>
                <c:pt idx="2634">
                  <c:v>43.992919999999998</c:v>
                </c:pt>
                <c:pt idx="2635">
                  <c:v>44.00958</c:v>
                </c:pt>
                <c:pt idx="2636">
                  <c:v>44.02617</c:v>
                </c:pt>
                <c:pt idx="2637">
                  <c:v>44.042839999999998</c:v>
                </c:pt>
                <c:pt idx="2638">
                  <c:v>44.0595</c:v>
                </c:pt>
                <c:pt idx="2639">
                  <c:v>44.076169999999998</c:v>
                </c:pt>
                <c:pt idx="2640">
                  <c:v>44.092829999999999</c:v>
                </c:pt>
                <c:pt idx="2641">
                  <c:v>44.109499999999997</c:v>
                </c:pt>
                <c:pt idx="2642">
                  <c:v>44.126170000000002</c:v>
                </c:pt>
                <c:pt idx="2643">
                  <c:v>44.142829999999996</c:v>
                </c:pt>
                <c:pt idx="2644">
                  <c:v>44.159500000000001</c:v>
                </c:pt>
                <c:pt idx="2645">
                  <c:v>44.176169999999999</c:v>
                </c:pt>
                <c:pt idx="2646">
                  <c:v>44.192830000000001</c:v>
                </c:pt>
                <c:pt idx="2647">
                  <c:v>44.209499999999998</c:v>
                </c:pt>
                <c:pt idx="2648">
                  <c:v>44.226170000000003</c:v>
                </c:pt>
                <c:pt idx="2649">
                  <c:v>44.242829999999998</c:v>
                </c:pt>
                <c:pt idx="2650">
                  <c:v>44.259500000000003</c:v>
                </c:pt>
                <c:pt idx="2651">
                  <c:v>44.27617</c:v>
                </c:pt>
                <c:pt idx="2652">
                  <c:v>44.292839999999998</c:v>
                </c:pt>
                <c:pt idx="2653">
                  <c:v>44.3095</c:v>
                </c:pt>
                <c:pt idx="2654">
                  <c:v>44.326079999999997</c:v>
                </c:pt>
                <c:pt idx="2655">
                  <c:v>44.342750000000002</c:v>
                </c:pt>
                <c:pt idx="2656">
                  <c:v>44.35942</c:v>
                </c:pt>
                <c:pt idx="2657">
                  <c:v>44.376080000000002</c:v>
                </c:pt>
                <c:pt idx="2658">
                  <c:v>44.392749999999999</c:v>
                </c:pt>
                <c:pt idx="2659">
                  <c:v>44.409419999999997</c:v>
                </c:pt>
                <c:pt idx="2660">
                  <c:v>44.426079999999999</c:v>
                </c:pt>
                <c:pt idx="2661">
                  <c:v>44.442749999999997</c:v>
                </c:pt>
                <c:pt idx="2662">
                  <c:v>44.459420000000001</c:v>
                </c:pt>
                <c:pt idx="2663">
                  <c:v>44.476080000000003</c:v>
                </c:pt>
                <c:pt idx="2664">
                  <c:v>44.492750000000001</c:v>
                </c:pt>
                <c:pt idx="2665">
                  <c:v>44.509419999999999</c:v>
                </c:pt>
                <c:pt idx="2666">
                  <c:v>44.52608</c:v>
                </c:pt>
                <c:pt idx="2667">
                  <c:v>44.542749999999998</c:v>
                </c:pt>
                <c:pt idx="2668">
                  <c:v>44.559420000000003</c:v>
                </c:pt>
                <c:pt idx="2669">
                  <c:v>44.576079999999997</c:v>
                </c:pt>
                <c:pt idx="2670">
                  <c:v>44.592750000000002</c:v>
                </c:pt>
                <c:pt idx="2671">
                  <c:v>44.60942</c:v>
                </c:pt>
                <c:pt idx="2672">
                  <c:v>44.626080000000002</c:v>
                </c:pt>
                <c:pt idx="2673">
                  <c:v>44.642670000000003</c:v>
                </c:pt>
                <c:pt idx="2674">
                  <c:v>44.659329999999997</c:v>
                </c:pt>
                <c:pt idx="2675">
                  <c:v>44.676000000000002</c:v>
                </c:pt>
                <c:pt idx="2676">
                  <c:v>44.69267</c:v>
                </c:pt>
                <c:pt idx="2677">
                  <c:v>44.709330000000001</c:v>
                </c:pt>
                <c:pt idx="2678">
                  <c:v>44.725999999999999</c:v>
                </c:pt>
                <c:pt idx="2679">
                  <c:v>44.742669999999997</c:v>
                </c:pt>
                <c:pt idx="2680">
                  <c:v>44.759329999999999</c:v>
                </c:pt>
                <c:pt idx="2681">
                  <c:v>44.776000000000003</c:v>
                </c:pt>
                <c:pt idx="2682">
                  <c:v>44.792670000000001</c:v>
                </c:pt>
                <c:pt idx="2683">
                  <c:v>44.809330000000003</c:v>
                </c:pt>
                <c:pt idx="2684">
                  <c:v>44.826000000000001</c:v>
                </c:pt>
                <c:pt idx="2685">
                  <c:v>44.842669999999998</c:v>
                </c:pt>
                <c:pt idx="2686">
                  <c:v>44.85933</c:v>
                </c:pt>
                <c:pt idx="2687">
                  <c:v>44.875999999999998</c:v>
                </c:pt>
                <c:pt idx="2688">
                  <c:v>44.892670000000003</c:v>
                </c:pt>
                <c:pt idx="2689">
                  <c:v>44.909329999999997</c:v>
                </c:pt>
                <c:pt idx="2690">
                  <c:v>44.926000000000002</c:v>
                </c:pt>
                <c:pt idx="2691">
                  <c:v>44.94258</c:v>
                </c:pt>
                <c:pt idx="2692">
                  <c:v>44.959249999999997</c:v>
                </c:pt>
                <c:pt idx="2693">
                  <c:v>44.975920000000002</c:v>
                </c:pt>
                <c:pt idx="2694">
                  <c:v>44.992579999999997</c:v>
                </c:pt>
                <c:pt idx="2695">
                  <c:v>45.009250000000002</c:v>
                </c:pt>
                <c:pt idx="2696">
                  <c:v>45.025919999999999</c:v>
                </c:pt>
                <c:pt idx="2697">
                  <c:v>45.042580000000001</c:v>
                </c:pt>
                <c:pt idx="2698">
                  <c:v>45.059249999999999</c:v>
                </c:pt>
                <c:pt idx="2699">
                  <c:v>45.075920000000004</c:v>
                </c:pt>
                <c:pt idx="2700">
                  <c:v>45.092579999999998</c:v>
                </c:pt>
                <c:pt idx="2701">
                  <c:v>45.109250000000003</c:v>
                </c:pt>
                <c:pt idx="2702">
                  <c:v>45.125920000000001</c:v>
                </c:pt>
                <c:pt idx="2703">
                  <c:v>45.142580000000002</c:v>
                </c:pt>
                <c:pt idx="2704">
                  <c:v>45.15925</c:v>
                </c:pt>
                <c:pt idx="2705">
                  <c:v>45.175910000000002</c:v>
                </c:pt>
                <c:pt idx="2706">
                  <c:v>45.19258</c:v>
                </c:pt>
                <c:pt idx="2707">
                  <c:v>45.209249999999997</c:v>
                </c:pt>
                <c:pt idx="2708">
                  <c:v>45.225920000000002</c:v>
                </c:pt>
                <c:pt idx="2709">
                  <c:v>45.2425</c:v>
                </c:pt>
                <c:pt idx="2710">
                  <c:v>45.259169999999997</c:v>
                </c:pt>
                <c:pt idx="2711">
                  <c:v>45.275829999999999</c:v>
                </c:pt>
                <c:pt idx="2712">
                  <c:v>45.292499999999997</c:v>
                </c:pt>
                <c:pt idx="2713">
                  <c:v>45.309170000000002</c:v>
                </c:pt>
                <c:pt idx="2714">
                  <c:v>45.325830000000003</c:v>
                </c:pt>
                <c:pt idx="2715">
                  <c:v>45.342500000000001</c:v>
                </c:pt>
                <c:pt idx="2716">
                  <c:v>45.359169999999999</c:v>
                </c:pt>
                <c:pt idx="2717">
                  <c:v>45.375830000000001</c:v>
                </c:pt>
                <c:pt idx="2718">
                  <c:v>45.392499999999998</c:v>
                </c:pt>
                <c:pt idx="2719">
                  <c:v>45.409170000000003</c:v>
                </c:pt>
                <c:pt idx="2720">
                  <c:v>45.425829999999998</c:v>
                </c:pt>
                <c:pt idx="2721">
                  <c:v>45.442500000000003</c:v>
                </c:pt>
                <c:pt idx="2722">
                  <c:v>45.45917</c:v>
                </c:pt>
                <c:pt idx="2723">
                  <c:v>45.475830000000002</c:v>
                </c:pt>
                <c:pt idx="2724">
                  <c:v>45.4925</c:v>
                </c:pt>
                <c:pt idx="2725">
                  <c:v>45.509169999999997</c:v>
                </c:pt>
                <c:pt idx="2726">
                  <c:v>45.525829999999999</c:v>
                </c:pt>
                <c:pt idx="2727">
                  <c:v>45.542499999999997</c:v>
                </c:pt>
                <c:pt idx="2728">
                  <c:v>45.559080000000002</c:v>
                </c:pt>
                <c:pt idx="2729">
                  <c:v>45.575749999999999</c:v>
                </c:pt>
                <c:pt idx="2730">
                  <c:v>45.592410000000001</c:v>
                </c:pt>
                <c:pt idx="2731">
                  <c:v>45.609090000000002</c:v>
                </c:pt>
                <c:pt idx="2732">
                  <c:v>45.625749999999996</c:v>
                </c:pt>
                <c:pt idx="2733">
                  <c:v>45.642420000000001</c:v>
                </c:pt>
                <c:pt idx="2734">
                  <c:v>45.659080000000003</c:v>
                </c:pt>
                <c:pt idx="2735">
                  <c:v>45.675750000000001</c:v>
                </c:pt>
                <c:pt idx="2736">
                  <c:v>45.692419999999998</c:v>
                </c:pt>
                <c:pt idx="2737">
                  <c:v>45.70908</c:v>
                </c:pt>
                <c:pt idx="2738">
                  <c:v>45.725749999999998</c:v>
                </c:pt>
                <c:pt idx="2739">
                  <c:v>45.742420000000003</c:v>
                </c:pt>
                <c:pt idx="2740">
                  <c:v>45.759079999999997</c:v>
                </c:pt>
                <c:pt idx="2741">
                  <c:v>45.775750000000002</c:v>
                </c:pt>
                <c:pt idx="2742">
                  <c:v>45.79242</c:v>
                </c:pt>
                <c:pt idx="2743">
                  <c:v>45.809080000000002</c:v>
                </c:pt>
                <c:pt idx="2744">
                  <c:v>45.825749999999999</c:v>
                </c:pt>
                <c:pt idx="2745">
                  <c:v>45.842410000000001</c:v>
                </c:pt>
                <c:pt idx="2746">
                  <c:v>45.859000000000002</c:v>
                </c:pt>
                <c:pt idx="2747">
                  <c:v>45.87567</c:v>
                </c:pt>
                <c:pt idx="2748">
                  <c:v>45.892330000000001</c:v>
                </c:pt>
                <c:pt idx="2749">
                  <c:v>45.908999999999999</c:v>
                </c:pt>
                <c:pt idx="2750">
                  <c:v>45.925669999999997</c:v>
                </c:pt>
                <c:pt idx="2751">
                  <c:v>45.942329999999998</c:v>
                </c:pt>
                <c:pt idx="2752">
                  <c:v>45.959000000000003</c:v>
                </c:pt>
                <c:pt idx="2753">
                  <c:v>45.975670000000001</c:v>
                </c:pt>
                <c:pt idx="2754">
                  <c:v>45.992330000000003</c:v>
                </c:pt>
                <c:pt idx="2755">
                  <c:v>46.009</c:v>
                </c:pt>
                <c:pt idx="2756">
                  <c:v>46.025669999999998</c:v>
                </c:pt>
                <c:pt idx="2757">
                  <c:v>46.04233</c:v>
                </c:pt>
                <c:pt idx="2758">
                  <c:v>46.058999999999997</c:v>
                </c:pt>
                <c:pt idx="2759">
                  <c:v>46.075670000000002</c:v>
                </c:pt>
                <c:pt idx="2760">
                  <c:v>46.092329999999997</c:v>
                </c:pt>
                <c:pt idx="2761">
                  <c:v>46.109000000000002</c:v>
                </c:pt>
                <c:pt idx="2762">
                  <c:v>46.12567</c:v>
                </c:pt>
                <c:pt idx="2763">
                  <c:v>46.142330000000001</c:v>
                </c:pt>
                <c:pt idx="2764">
                  <c:v>46.158999999999999</c:v>
                </c:pt>
                <c:pt idx="2765">
                  <c:v>46.175579999999997</c:v>
                </c:pt>
                <c:pt idx="2766">
                  <c:v>46.192250000000001</c:v>
                </c:pt>
                <c:pt idx="2767">
                  <c:v>46.208919999999999</c:v>
                </c:pt>
                <c:pt idx="2768">
                  <c:v>46.225580000000001</c:v>
                </c:pt>
                <c:pt idx="2769">
                  <c:v>46.242249999999999</c:v>
                </c:pt>
                <c:pt idx="2770">
                  <c:v>46.25891</c:v>
                </c:pt>
                <c:pt idx="2771">
                  <c:v>46.275590000000001</c:v>
                </c:pt>
                <c:pt idx="2772">
                  <c:v>46.292250000000003</c:v>
                </c:pt>
                <c:pt idx="2773">
                  <c:v>46.308920000000001</c:v>
                </c:pt>
                <c:pt idx="2774">
                  <c:v>46.325580000000002</c:v>
                </c:pt>
                <c:pt idx="2775">
                  <c:v>46.34225</c:v>
                </c:pt>
                <c:pt idx="2776">
                  <c:v>46.358919999999998</c:v>
                </c:pt>
                <c:pt idx="2777">
                  <c:v>46.375579999999999</c:v>
                </c:pt>
                <c:pt idx="2778">
                  <c:v>46.392249999999997</c:v>
                </c:pt>
                <c:pt idx="2779">
                  <c:v>46.408920000000002</c:v>
                </c:pt>
                <c:pt idx="2780">
                  <c:v>46.425579999999997</c:v>
                </c:pt>
                <c:pt idx="2781">
                  <c:v>46.442250000000001</c:v>
                </c:pt>
                <c:pt idx="2782">
                  <c:v>46.458919999999999</c:v>
                </c:pt>
                <c:pt idx="2783">
                  <c:v>46.475580000000001</c:v>
                </c:pt>
                <c:pt idx="2784">
                  <c:v>46.492170000000002</c:v>
                </c:pt>
                <c:pt idx="2785">
                  <c:v>46.508830000000003</c:v>
                </c:pt>
                <c:pt idx="2786">
                  <c:v>46.525500000000001</c:v>
                </c:pt>
                <c:pt idx="2787">
                  <c:v>46.542169999999999</c:v>
                </c:pt>
                <c:pt idx="2788">
                  <c:v>46.55883</c:v>
                </c:pt>
                <c:pt idx="2789">
                  <c:v>46.575499999999998</c:v>
                </c:pt>
                <c:pt idx="2790">
                  <c:v>46.592170000000003</c:v>
                </c:pt>
                <c:pt idx="2791">
                  <c:v>46.608829999999998</c:v>
                </c:pt>
                <c:pt idx="2792">
                  <c:v>46.625500000000002</c:v>
                </c:pt>
                <c:pt idx="2793">
                  <c:v>46.64217</c:v>
                </c:pt>
                <c:pt idx="2794">
                  <c:v>46.658830000000002</c:v>
                </c:pt>
                <c:pt idx="2795">
                  <c:v>46.6755</c:v>
                </c:pt>
                <c:pt idx="2796">
                  <c:v>46.692169999999997</c:v>
                </c:pt>
                <c:pt idx="2797">
                  <c:v>46.708829999999999</c:v>
                </c:pt>
                <c:pt idx="2798">
                  <c:v>46.725499999999997</c:v>
                </c:pt>
                <c:pt idx="2799">
                  <c:v>46.742170000000002</c:v>
                </c:pt>
                <c:pt idx="2800">
                  <c:v>46.758830000000003</c:v>
                </c:pt>
                <c:pt idx="2801">
                  <c:v>46.775500000000001</c:v>
                </c:pt>
                <c:pt idx="2802">
                  <c:v>46.792079999999999</c:v>
                </c:pt>
                <c:pt idx="2803">
                  <c:v>46.808750000000003</c:v>
                </c:pt>
                <c:pt idx="2804">
                  <c:v>46.825420000000001</c:v>
                </c:pt>
                <c:pt idx="2805">
                  <c:v>46.842080000000003</c:v>
                </c:pt>
                <c:pt idx="2806">
                  <c:v>46.858750000000001</c:v>
                </c:pt>
                <c:pt idx="2807">
                  <c:v>46.875419999999998</c:v>
                </c:pt>
                <c:pt idx="2808">
                  <c:v>46.89208</c:v>
                </c:pt>
                <c:pt idx="2809">
                  <c:v>46.908749999999998</c:v>
                </c:pt>
                <c:pt idx="2810">
                  <c:v>46.925420000000003</c:v>
                </c:pt>
                <c:pt idx="2811">
                  <c:v>46.942079999999997</c:v>
                </c:pt>
                <c:pt idx="2812">
                  <c:v>46.958750000000002</c:v>
                </c:pt>
                <c:pt idx="2813">
                  <c:v>46.97542</c:v>
                </c:pt>
                <c:pt idx="2814">
                  <c:v>46.992080000000001</c:v>
                </c:pt>
                <c:pt idx="2815">
                  <c:v>47.008749999999999</c:v>
                </c:pt>
                <c:pt idx="2816">
                  <c:v>47.025419999999997</c:v>
                </c:pt>
                <c:pt idx="2817">
                  <c:v>47.042079999999999</c:v>
                </c:pt>
                <c:pt idx="2818">
                  <c:v>47.058750000000003</c:v>
                </c:pt>
                <c:pt idx="2819">
                  <c:v>47.075420000000001</c:v>
                </c:pt>
                <c:pt idx="2820">
                  <c:v>47.091999999999999</c:v>
                </c:pt>
                <c:pt idx="2821">
                  <c:v>47.108669999999996</c:v>
                </c:pt>
                <c:pt idx="2822">
                  <c:v>47.125329999999998</c:v>
                </c:pt>
                <c:pt idx="2823">
                  <c:v>47.142000000000003</c:v>
                </c:pt>
                <c:pt idx="2824">
                  <c:v>47.158670000000001</c:v>
                </c:pt>
                <c:pt idx="2825">
                  <c:v>47.175330000000002</c:v>
                </c:pt>
                <c:pt idx="2826">
                  <c:v>47.192</c:v>
                </c:pt>
                <c:pt idx="2827">
                  <c:v>47.208669999999998</c:v>
                </c:pt>
                <c:pt idx="2828">
                  <c:v>47.22533</c:v>
                </c:pt>
                <c:pt idx="2829">
                  <c:v>47.241999999999997</c:v>
                </c:pt>
                <c:pt idx="2830">
                  <c:v>47.258670000000002</c:v>
                </c:pt>
                <c:pt idx="2831">
                  <c:v>47.275329999999997</c:v>
                </c:pt>
                <c:pt idx="2832">
                  <c:v>47.292000000000002</c:v>
                </c:pt>
                <c:pt idx="2833">
                  <c:v>47.308669999999999</c:v>
                </c:pt>
                <c:pt idx="2834">
                  <c:v>47.325330000000001</c:v>
                </c:pt>
                <c:pt idx="2835">
                  <c:v>47.341999999999999</c:v>
                </c:pt>
                <c:pt idx="2836">
                  <c:v>47.358669999999996</c:v>
                </c:pt>
                <c:pt idx="2837">
                  <c:v>47.375329999999998</c:v>
                </c:pt>
                <c:pt idx="2838">
                  <c:v>47.392000000000003</c:v>
                </c:pt>
                <c:pt idx="2839">
                  <c:v>47.408580000000001</c:v>
                </c:pt>
                <c:pt idx="2840">
                  <c:v>47.425249999999998</c:v>
                </c:pt>
                <c:pt idx="2841">
                  <c:v>47.441920000000003</c:v>
                </c:pt>
                <c:pt idx="2842">
                  <c:v>47.458579999999998</c:v>
                </c:pt>
                <c:pt idx="2843">
                  <c:v>47.475250000000003</c:v>
                </c:pt>
                <c:pt idx="2844">
                  <c:v>47.49192</c:v>
                </c:pt>
                <c:pt idx="2845">
                  <c:v>47.508580000000002</c:v>
                </c:pt>
                <c:pt idx="2846">
                  <c:v>47.52525</c:v>
                </c:pt>
                <c:pt idx="2847">
                  <c:v>47.541919999999998</c:v>
                </c:pt>
                <c:pt idx="2848">
                  <c:v>47.558579999999999</c:v>
                </c:pt>
                <c:pt idx="2849">
                  <c:v>47.575249999999997</c:v>
                </c:pt>
                <c:pt idx="2850">
                  <c:v>47.591920000000002</c:v>
                </c:pt>
                <c:pt idx="2851">
                  <c:v>47.608580000000003</c:v>
                </c:pt>
                <c:pt idx="2852">
                  <c:v>47.625250000000001</c:v>
                </c:pt>
                <c:pt idx="2853">
                  <c:v>47.641919999999999</c:v>
                </c:pt>
                <c:pt idx="2854">
                  <c:v>47.658580000000001</c:v>
                </c:pt>
                <c:pt idx="2855">
                  <c:v>47.675249999999998</c:v>
                </c:pt>
                <c:pt idx="2856">
                  <c:v>47.691920000000003</c:v>
                </c:pt>
                <c:pt idx="2857">
                  <c:v>47.708500000000001</c:v>
                </c:pt>
                <c:pt idx="2858">
                  <c:v>47.725169999999999</c:v>
                </c:pt>
                <c:pt idx="2859">
                  <c:v>47.74183</c:v>
                </c:pt>
                <c:pt idx="2860">
                  <c:v>47.758499999999998</c:v>
                </c:pt>
                <c:pt idx="2861">
                  <c:v>47.775170000000003</c:v>
                </c:pt>
                <c:pt idx="2862">
                  <c:v>47.791829999999997</c:v>
                </c:pt>
                <c:pt idx="2863">
                  <c:v>47.808500000000002</c:v>
                </c:pt>
                <c:pt idx="2864">
                  <c:v>47.825159999999997</c:v>
                </c:pt>
                <c:pt idx="2865">
                  <c:v>47.841839999999998</c:v>
                </c:pt>
                <c:pt idx="2866">
                  <c:v>47.858499999999999</c:v>
                </c:pt>
                <c:pt idx="2867">
                  <c:v>47.875169999999997</c:v>
                </c:pt>
                <c:pt idx="2868">
                  <c:v>47.891829999999999</c:v>
                </c:pt>
                <c:pt idx="2869">
                  <c:v>47.908499999999997</c:v>
                </c:pt>
                <c:pt idx="2870">
                  <c:v>47.925170000000001</c:v>
                </c:pt>
                <c:pt idx="2871">
                  <c:v>47.941830000000003</c:v>
                </c:pt>
                <c:pt idx="2872">
                  <c:v>47.958500000000001</c:v>
                </c:pt>
                <c:pt idx="2873">
                  <c:v>47.975169999999999</c:v>
                </c:pt>
                <c:pt idx="2874">
                  <c:v>47.99183</c:v>
                </c:pt>
                <c:pt idx="2875">
                  <c:v>48.008499999999998</c:v>
                </c:pt>
                <c:pt idx="2876">
                  <c:v>48.025080000000003</c:v>
                </c:pt>
                <c:pt idx="2877">
                  <c:v>48.04175</c:v>
                </c:pt>
                <c:pt idx="2878">
                  <c:v>48.058419999999998</c:v>
                </c:pt>
                <c:pt idx="2879">
                  <c:v>48.07508</c:v>
                </c:pt>
                <c:pt idx="2880">
                  <c:v>48.091749999999998</c:v>
                </c:pt>
                <c:pt idx="2881">
                  <c:v>48.108420000000002</c:v>
                </c:pt>
                <c:pt idx="2882">
                  <c:v>48.125079999999997</c:v>
                </c:pt>
                <c:pt idx="2883">
                  <c:v>48.141750000000002</c:v>
                </c:pt>
                <c:pt idx="2884">
                  <c:v>48.15842</c:v>
                </c:pt>
                <c:pt idx="2885">
                  <c:v>48.175080000000001</c:v>
                </c:pt>
                <c:pt idx="2886">
                  <c:v>48.191749999999999</c:v>
                </c:pt>
                <c:pt idx="2887">
                  <c:v>48.208419999999997</c:v>
                </c:pt>
                <c:pt idx="2888">
                  <c:v>48.225079999999998</c:v>
                </c:pt>
                <c:pt idx="2889">
                  <c:v>48.241750000000003</c:v>
                </c:pt>
                <c:pt idx="2890">
                  <c:v>48.258420000000001</c:v>
                </c:pt>
                <c:pt idx="2891">
                  <c:v>48.275080000000003</c:v>
                </c:pt>
                <c:pt idx="2892">
                  <c:v>48.29175</c:v>
                </c:pt>
                <c:pt idx="2893">
                  <c:v>48.308419999999998</c:v>
                </c:pt>
                <c:pt idx="2894">
                  <c:v>48.325000000000003</c:v>
                </c:pt>
                <c:pt idx="2895">
                  <c:v>48.341670000000001</c:v>
                </c:pt>
                <c:pt idx="2896">
                  <c:v>48.358330000000002</c:v>
                </c:pt>
                <c:pt idx="2897">
                  <c:v>48.375</c:v>
                </c:pt>
                <c:pt idx="2898">
                  <c:v>48.391669999999998</c:v>
                </c:pt>
                <c:pt idx="2899">
                  <c:v>48.408329999999999</c:v>
                </c:pt>
                <c:pt idx="2900">
                  <c:v>48.424999999999997</c:v>
                </c:pt>
                <c:pt idx="2901">
                  <c:v>48.441670000000002</c:v>
                </c:pt>
                <c:pt idx="2902">
                  <c:v>48.458329999999997</c:v>
                </c:pt>
                <c:pt idx="2903">
                  <c:v>48.475000000000001</c:v>
                </c:pt>
                <c:pt idx="2904">
                  <c:v>48.491660000000003</c:v>
                </c:pt>
                <c:pt idx="2905">
                  <c:v>48.508339999999997</c:v>
                </c:pt>
                <c:pt idx="2906">
                  <c:v>48.524999999999999</c:v>
                </c:pt>
                <c:pt idx="2907">
                  <c:v>48.541670000000003</c:v>
                </c:pt>
                <c:pt idx="2908">
                  <c:v>48.558329999999998</c:v>
                </c:pt>
                <c:pt idx="2909">
                  <c:v>48.575000000000003</c:v>
                </c:pt>
                <c:pt idx="2910">
                  <c:v>48.591670000000001</c:v>
                </c:pt>
                <c:pt idx="2911">
                  <c:v>48.608330000000002</c:v>
                </c:pt>
                <c:pt idx="2912">
                  <c:v>48.625</c:v>
                </c:pt>
                <c:pt idx="2913">
                  <c:v>48.641579999999998</c:v>
                </c:pt>
                <c:pt idx="2914">
                  <c:v>48.658250000000002</c:v>
                </c:pt>
                <c:pt idx="2915">
                  <c:v>48.67492</c:v>
                </c:pt>
                <c:pt idx="2916">
                  <c:v>48.691580000000002</c:v>
                </c:pt>
                <c:pt idx="2917">
                  <c:v>48.70825</c:v>
                </c:pt>
                <c:pt idx="2918">
                  <c:v>48.724919999999997</c:v>
                </c:pt>
                <c:pt idx="2919">
                  <c:v>48.741579999999999</c:v>
                </c:pt>
                <c:pt idx="2920">
                  <c:v>48.758249999999997</c:v>
                </c:pt>
                <c:pt idx="2921">
                  <c:v>48.774920000000002</c:v>
                </c:pt>
                <c:pt idx="2922">
                  <c:v>48.791580000000003</c:v>
                </c:pt>
                <c:pt idx="2923">
                  <c:v>48.808250000000001</c:v>
                </c:pt>
                <c:pt idx="2924">
                  <c:v>48.824919999999999</c:v>
                </c:pt>
                <c:pt idx="2925">
                  <c:v>48.84158</c:v>
                </c:pt>
                <c:pt idx="2926">
                  <c:v>48.858249999999998</c:v>
                </c:pt>
                <c:pt idx="2927">
                  <c:v>48.874920000000003</c:v>
                </c:pt>
                <c:pt idx="2928">
                  <c:v>48.891579999999998</c:v>
                </c:pt>
                <c:pt idx="2929">
                  <c:v>48.908250000000002</c:v>
                </c:pt>
                <c:pt idx="2930">
                  <c:v>48.92492</c:v>
                </c:pt>
                <c:pt idx="2931">
                  <c:v>48.941499999999998</c:v>
                </c:pt>
                <c:pt idx="2932">
                  <c:v>48.958170000000003</c:v>
                </c:pt>
                <c:pt idx="2933">
                  <c:v>48.974829999999997</c:v>
                </c:pt>
                <c:pt idx="2934">
                  <c:v>48.991500000000002</c:v>
                </c:pt>
                <c:pt idx="2935">
                  <c:v>49.00817</c:v>
                </c:pt>
                <c:pt idx="2936">
                  <c:v>49.024830000000001</c:v>
                </c:pt>
                <c:pt idx="2937">
                  <c:v>49.041499999999999</c:v>
                </c:pt>
                <c:pt idx="2938">
                  <c:v>49.058169999999997</c:v>
                </c:pt>
                <c:pt idx="2939">
                  <c:v>49.074829999999999</c:v>
                </c:pt>
                <c:pt idx="2940">
                  <c:v>49.091500000000003</c:v>
                </c:pt>
                <c:pt idx="2941">
                  <c:v>49.108170000000001</c:v>
                </c:pt>
                <c:pt idx="2942">
                  <c:v>49.124830000000003</c:v>
                </c:pt>
                <c:pt idx="2943">
                  <c:v>49.141500000000001</c:v>
                </c:pt>
                <c:pt idx="2944">
                  <c:v>49.158160000000002</c:v>
                </c:pt>
                <c:pt idx="2945">
                  <c:v>49.174840000000003</c:v>
                </c:pt>
                <c:pt idx="2946">
                  <c:v>49.191499999999998</c:v>
                </c:pt>
                <c:pt idx="2947">
                  <c:v>49.208170000000003</c:v>
                </c:pt>
                <c:pt idx="2948">
                  <c:v>49.224829999999997</c:v>
                </c:pt>
                <c:pt idx="2949">
                  <c:v>49.241500000000002</c:v>
                </c:pt>
                <c:pt idx="2950">
                  <c:v>49.25808</c:v>
                </c:pt>
                <c:pt idx="2951">
                  <c:v>49.274749999999997</c:v>
                </c:pt>
                <c:pt idx="2952">
                  <c:v>49.291420000000002</c:v>
                </c:pt>
                <c:pt idx="2953">
                  <c:v>49.308079999999997</c:v>
                </c:pt>
                <c:pt idx="2954">
                  <c:v>49.324750000000002</c:v>
                </c:pt>
                <c:pt idx="2955">
                  <c:v>49.341419999999999</c:v>
                </c:pt>
                <c:pt idx="2956">
                  <c:v>49.358080000000001</c:v>
                </c:pt>
                <c:pt idx="2957">
                  <c:v>49.374749999999999</c:v>
                </c:pt>
                <c:pt idx="2958">
                  <c:v>49.391419999999997</c:v>
                </c:pt>
                <c:pt idx="2959">
                  <c:v>49.408079999999998</c:v>
                </c:pt>
                <c:pt idx="2960">
                  <c:v>49.424750000000003</c:v>
                </c:pt>
                <c:pt idx="2961">
                  <c:v>49.441420000000001</c:v>
                </c:pt>
                <c:pt idx="2962">
                  <c:v>49.458080000000002</c:v>
                </c:pt>
                <c:pt idx="2963">
                  <c:v>49.47475</c:v>
                </c:pt>
                <c:pt idx="2964">
                  <c:v>49.491419999999998</c:v>
                </c:pt>
                <c:pt idx="2965">
                  <c:v>49.50808</c:v>
                </c:pt>
                <c:pt idx="2966">
                  <c:v>49.524749999999997</c:v>
                </c:pt>
                <c:pt idx="2967">
                  <c:v>49.541420000000002</c:v>
                </c:pt>
                <c:pt idx="2968">
                  <c:v>49.558</c:v>
                </c:pt>
                <c:pt idx="2969">
                  <c:v>49.574669999999998</c:v>
                </c:pt>
                <c:pt idx="2970">
                  <c:v>49.591329999999999</c:v>
                </c:pt>
                <c:pt idx="2971">
                  <c:v>49.607999999999997</c:v>
                </c:pt>
                <c:pt idx="2972">
                  <c:v>49.624670000000002</c:v>
                </c:pt>
                <c:pt idx="2973">
                  <c:v>49.641330000000004</c:v>
                </c:pt>
                <c:pt idx="2974">
                  <c:v>49.658000000000001</c:v>
                </c:pt>
                <c:pt idx="2975">
                  <c:v>49.674669999999999</c:v>
                </c:pt>
                <c:pt idx="2976">
                  <c:v>49.691330000000001</c:v>
                </c:pt>
                <c:pt idx="2977">
                  <c:v>49.707999999999998</c:v>
                </c:pt>
                <c:pt idx="2978">
                  <c:v>49.724670000000003</c:v>
                </c:pt>
                <c:pt idx="2979">
                  <c:v>49.741329999999998</c:v>
                </c:pt>
                <c:pt idx="2980">
                  <c:v>49.758000000000003</c:v>
                </c:pt>
                <c:pt idx="2981">
                  <c:v>49.77467</c:v>
                </c:pt>
                <c:pt idx="2982">
                  <c:v>49.791330000000002</c:v>
                </c:pt>
                <c:pt idx="2983">
                  <c:v>49.808</c:v>
                </c:pt>
                <c:pt idx="2984">
                  <c:v>49.824669999999998</c:v>
                </c:pt>
                <c:pt idx="2985">
                  <c:v>49.841329999999999</c:v>
                </c:pt>
                <c:pt idx="2986">
                  <c:v>49.857999999999997</c:v>
                </c:pt>
                <c:pt idx="2987">
                  <c:v>49.874580000000002</c:v>
                </c:pt>
                <c:pt idx="2988">
                  <c:v>49.891249999999999</c:v>
                </c:pt>
                <c:pt idx="2989">
                  <c:v>49.907919999999997</c:v>
                </c:pt>
                <c:pt idx="2990">
                  <c:v>49.924579999999999</c:v>
                </c:pt>
                <c:pt idx="2991">
                  <c:v>49.941249999999997</c:v>
                </c:pt>
                <c:pt idx="2992">
                  <c:v>49.957920000000001</c:v>
                </c:pt>
                <c:pt idx="2993">
                  <c:v>49.974580000000003</c:v>
                </c:pt>
                <c:pt idx="2994">
                  <c:v>49.991250000000001</c:v>
                </c:pt>
                <c:pt idx="2995">
                  <c:v>50.007919999999999</c:v>
                </c:pt>
                <c:pt idx="2996">
                  <c:v>50.02458</c:v>
                </c:pt>
                <c:pt idx="2997">
                  <c:v>50.041249999999998</c:v>
                </c:pt>
                <c:pt idx="2998">
                  <c:v>50.057920000000003</c:v>
                </c:pt>
                <c:pt idx="2999">
                  <c:v>50.074579999999997</c:v>
                </c:pt>
                <c:pt idx="3000">
                  <c:v>50.091250000000002</c:v>
                </c:pt>
                <c:pt idx="3001">
                  <c:v>50.10792</c:v>
                </c:pt>
                <c:pt idx="3002">
                  <c:v>50.124580000000002</c:v>
                </c:pt>
                <c:pt idx="3003">
                  <c:v>50.141249999999999</c:v>
                </c:pt>
                <c:pt idx="3004">
                  <c:v>50.157919999999997</c:v>
                </c:pt>
                <c:pt idx="3005">
                  <c:v>50.174500000000002</c:v>
                </c:pt>
                <c:pt idx="3006">
                  <c:v>50.19117</c:v>
                </c:pt>
                <c:pt idx="3007">
                  <c:v>50.207830000000001</c:v>
                </c:pt>
                <c:pt idx="3008">
                  <c:v>50.224499999999999</c:v>
                </c:pt>
                <c:pt idx="3009">
                  <c:v>50.241169999999997</c:v>
                </c:pt>
                <c:pt idx="3010">
                  <c:v>50.257829999999998</c:v>
                </c:pt>
                <c:pt idx="3011">
                  <c:v>50.274500000000003</c:v>
                </c:pt>
                <c:pt idx="3012">
                  <c:v>50.291170000000001</c:v>
                </c:pt>
                <c:pt idx="3013">
                  <c:v>50.307830000000003</c:v>
                </c:pt>
                <c:pt idx="3014">
                  <c:v>50.3245</c:v>
                </c:pt>
                <c:pt idx="3015">
                  <c:v>50.341169999999998</c:v>
                </c:pt>
                <c:pt idx="3016">
                  <c:v>50.35783</c:v>
                </c:pt>
                <c:pt idx="3017">
                  <c:v>50.374499999999998</c:v>
                </c:pt>
                <c:pt idx="3018">
                  <c:v>50.391170000000002</c:v>
                </c:pt>
                <c:pt idx="3019">
                  <c:v>50.407829999999997</c:v>
                </c:pt>
                <c:pt idx="3020">
                  <c:v>50.424500000000002</c:v>
                </c:pt>
                <c:pt idx="3021">
                  <c:v>50.44117</c:v>
                </c:pt>
                <c:pt idx="3022">
                  <c:v>50.457830000000001</c:v>
                </c:pt>
                <c:pt idx="3023">
                  <c:v>50.474409999999999</c:v>
                </c:pt>
                <c:pt idx="3024">
                  <c:v>50.49109</c:v>
                </c:pt>
                <c:pt idx="3025">
                  <c:v>50.507750000000001</c:v>
                </c:pt>
                <c:pt idx="3026">
                  <c:v>50.524419999999999</c:v>
                </c:pt>
                <c:pt idx="3027">
                  <c:v>50.541080000000001</c:v>
                </c:pt>
                <c:pt idx="3028">
                  <c:v>50.557749999999999</c:v>
                </c:pt>
                <c:pt idx="3029">
                  <c:v>50.574420000000003</c:v>
                </c:pt>
                <c:pt idx="3030">
                  <c:v>50.591079999999998</c:v>
                </c:pt>
                <c:pt idx="3031">
                  <c:v>50.607750000000003</c:v>
                </c:pt>
                <c:pt idx="3032">
                  <c:v>50.624420000000001</c:v>
                </c:pt>
                <c:pt idx="3033">
                  <c:v>50.641080000000002</c:v>
                </c:pt>
                <c:pt idx="3034">
                  <c:v>50.65775</c:v>
                </c:pt>
                <c:pt idx="3035">
                  <c:v>50.674419999999998</c:v>
                </c:pt>
                <c:pt idx="3036">
                  <c:v>50.691079999999999</c:v>
                </c:pt>
                <c:pt idx="3037">
                  <c:v>50.707749999999997</c:v>
                </c:pt>
                <c:pt idx="3038">
                  <c:v>50.724409999999999</c:v>
                </c:pt>
                <c:pt idx="3039">
                  <c:v>50.74109</c:v>
                </c:pt>
                <c:pt idx="3040">
                  <c:v>50.757750000000001</c:v>
                </c:pt>
                <c:pt idx="3041">
                  <c:v>50.774419999999999</c:v>
                </c:pt>
                <c:pt idx="3042">
                  <c:v>50.790999999999997</c:v>
                </c:pt>
                <c:pt idx="3043">
                  <c:v>50.807670000000002</c:v>
                </c:pt>
                <c:pt idx="3044">
                  <c:v>50.824330000000003</c:v>
                </c:pt>
                <c:pt idx="3045">
                  <c:v>50.841000000000001</c:v>
                </c:pt>
                <c:pt idx="3046">
                  <c:v>50.857669999999999</c:v>
                </c:pt>
                <c:pt idx="3047">
                  <c:v>50.87433</c:v>
                </c:pt>
                <c:pt idx="3048">
                  <c:v>50.890999999999998</c:v>
                </c:pt>
                <c:pt idx="3049">
                  <c:v>50.907670000000003</c:v>
                </c:pt>
                <c:pt idx="3050">
                  <c:v>50.924329999999998</c:v>
                </c:pt>
                <c:pt idx="3051">
                  <c:v>50.941000000000003</c:v>
                </c:pt>
                <c:pt idx="3052">
                  <c:v>50.95767</c:v>
                </c:pt>
                <c:pt idx="3053">
                  <c:v>50.974330000000002</c:v>
                </c:pt>
                <c:pt idx="3054">
                  <c:v>50.991</c:v>
                </c:pt>
                <c:pt idx="3055">
                  <c:v>51.007669999999997</c:v>
                </c:pt>
                <c:pt idx="3056">
                  <c:v>51.024329999999999</c:v>
                </c:pt>
                <c:pt idx="3057">
                  <c:v>51.040999999999997</c:v>
                </c:pt>
                <c:pt idx="3058">
                  <c:v>51.057670000000002</c:v>
                </c:pt>
                <c:pt idx="3059">
                  <c:v>51.074330000000003</c:v>
                </c:pt>
                <c:pt idx="3060">
                  <c:v>51.090919999999997</c:v>
                </c:pt>
                <c:pt idx="3061">
                  <c:v>51.107579999999999</c:v>
                </c:pt>
                <c:pt idx="3062">
                  <c:v>51.124250000000004</c:v>
                </c:pt>
                <c:pt idx="3063">
                  <c:v>51.140909999999998</c:v>
                </c:pt>
                <c:pt idx="3064">
                  <c:v>51.157589999999999</c:v>
                </c:pt>
                <c:pt idx="3065">
                  <c:v>51.174250000000001</c:v>
                </c:pt>
                <c:pt idx="3066">
                  <c:v>51.190919999999998</c:v>
                </c:pt>
                <c:pt idx="3067">
                  <c:v>51.20758</c:v>
                </c:pt>
                <c:pt idx="3068">
                  <c:v>51.224249999999998</c:v>
                </c:pt>
                <c:pt idx="3069">
                  <c:v>51.240920000000003</c:v>
                </c:pt>
                <c:pt idx="3070">
                  <c:v>51.257579999999997</c:v>
                </c:pt>
                <c:pt idx="3071">
                  <c:v>51.274250000000002</c:v>
                </c:pt>
                <c:pt idx="3072">
                  <c:v>51.29092</c:v>
                </c:pt>
                <c:pt idx="3073">
                  <c:v>51.307580000000002</c:v>
                </c:pt>
                <c:pt idx="3074">
                  <c:v>51.324249999999999</c:v>
                </c:pt>
                <c:pt idx="3075">
                  <c:v>51.340919999999997</c:v>
                </c:pt>
                <c:pt idx="3076">
                  <c:v>51.357579999999999</c:v>
                </c:pt>
                <c:pt idx="3077">
                  <c:v>51.374250000000004</c:v>
                </c:pt>
                <c:pt idx="3078">
                  <c:v>51.390909999999998</c:v>
                </c:pt>
                <c:pt idx="3079">
                  <c:v>51.407499999999999</c:v>
                </c:pt>
                <c:pt idx="3080">
                  <c:v>51.424169999999997</c:v>
                </c:pt>
                <c:pt idx="3081">
                  <c:v>51.440829999999998</c:v>
                </c:pt>
                <c:pt idx="3082">
                  <c:v>51.457500000000003</c:v>
                </c:pt>
                <c:pt idx="3083">
                  <c:v>51.474170000000001</c:v>
                </c:pt>
                <c:pt idx="3084">
                  <c:v>51.490830000000003</c:v>
                </c:pt>
                <c:pt idx="3085">
                  <c:v>51.5075</c:v>
                </c:pt>
                <c:pt idx="3086">
                  <c:v>51.524169999999998</c:v>
                </c:pt>
                <c:pt idx="3087">
                  <c:v>51.54083</c:v>
                </c:pt>
                <c:pt idx="3088">
                  <c:v>51.557499999999997</c:v>
                </c:pt>
                <c:pt idx="3089">
                  <c:v>51.574170000000002</c:v>
                </c:pt>
                <c:pt idx="3090">
                  <c:v>51.590829999999997</c:v>
                </c:pt>
                <c:pt idx="3091">
                  <c:v>51.607500000000002</c:v>
                </c:pt>
                <c:pt idx="3092">
                  <c:v>51.624169999999999</c:v>
                </c:pt>
                <c:pt idx="3093">
                  <c:v>51.640830000000001</c:v>
                </c:pt>
                <c:pt idx="3094">
                  <c:v>51.657499999999999</c:v>
                </c:pt>
                <c:pt idx="3095">
                  <c:v>51.674169999999997</c:v>
                </c:pt>
                <c:pt idx="3096">
                  <c:v>51.690829999999998</c:v>
                </c:pt>
                <c:pt idx="3097">
                  <c:v>51.707419999999999</c:v>
                </c:pt>
                <c:pt idx="3098">
                  <c:v>51.724080000000001</c:v>
                </c:pt>
                <c:pt idx="3099">
                  <c:v>51.740749999999998</c:v>
                </c:pt>
                <c:pt idx="3100">
                  <c:v>51.757420000000003</c:v>
                </c:pt>
                <c:pt idx="3101">
                  <c:v>51.774079999999998</c:v>
                </c:pt>
                <c:pt idx="3102">
                  <c:v>51.790750000000003</c:v>
                </c:pt>
                <c:pt idx="3103">
                  <c:v>51.80742</c:v>
                </c:pt>
                <c:pt idx="3104">
                  <c:v>51.824089999999998</c:v>
                </c:pt>
                <c:pt idx="3105">
                  <c:v>51.84075</c:v>
                </c:pt>
                <c:pt idx="3106">
                  <c:v>51.857419999999998</c:v>
                </c:pt>
                <c:pt idx="3107">
                  <c:v>51.874079999999999</c:v>
                </c:pt>
                <c:pt idx="3108">
                  <c:v>51.890749999999997</c:v>
                </c:pt>
                <c:pt idx="3109">
                  <c:v>51.907420000000002</c:v>
                </c:pt>
                <c:pt idx="3110">
                  <c:v>51.924079999999996</c:v>
                </c:pt>
                <c:pt idx="3111">
                  <c:v>51.940750000000001</c:v>
                </c:pt>
                <c:pt idx="3112">
                  <c:v>51.957419999999999</c:v>
                </c:pt>
                <c:pt idx="3113">
                  <c:v>51.974080000000001</c:v>
                </c:pt>
                <c:pt idx="3114">
                  <c:v>51.990749999999998</c:v>
                </c:pt>
                <c:pt idx="3115">
                  <c:v>52.007420000000003</c:v>
                </c:pt>
              </c:numCache>
            </c:numRef>
          </c:xVal>
          <c:yVal>
            <c:numRef>
              <c:f>'W1-Long_Azide-60C-LDS_02.03.201'!$AS$3:$AS$3118</c:f>
              <c:numCache>
                <c:formatCode>0.00E+00</c:formatCode>
                <c:ptCount val="3116"/>
                <c:pt idx="0">
                  <c:v>3.9999999999999998E-6</c:v>
                </c:pt>
                <c:pt idx="1">
                  <c:v>3.9999999999999998E-6</c:v>
                </c:pt>
                <c:pt idx="2">
                  <c:v>1.9999999999999999E-6</c:v>
                </c:pt>
                <c:pt idx="3">
                  <c:v>-6.0000000000000002E-6</c:v>
                </c:pt>
                <c:pt idx="4">
                  <c:v>-6.9999999999999999E-6</c:v>
                </c:pt>
                <c:pt idx="5">
                  <c:v>-1.9999999999999999E-6</c:v>
                </c:pt>
                <c:pt idx="6">
                  <c:v>7.9999999999999996E-6</c:v>
                </c:pt>
                <c:pt idx="7">
                  <c:v>1.5999999999999999E-5</c:v>
                </c:pt>
                <c:pt idx="8">
                  <c:v>2.0999999999999999E-5</c:v>
                </c:pt>
                <c:pt idx="9">
                  <c:v>2.0999999999999999E-5</c:v>
                </c:pt>
                <c:pt idx="10">
                  <c:v>1.7E-5</c:v>
                </c:pt>
                <c:pt idx="11">
                  <c:v>1.9000000000000001E-5</c:v>
                </c:pt>
                <c:pt idx="12">
                  <c:v>1.8E-5</c:v>
                </c:pt>
                <c:pt idx="13">
                  <c:v>2.5000000000000001E-5</c:v>
                </c:pt>
                <c:pt idx="14">
                  <c:v>3.4999999999999997E-5</c:v>
                </c:pt>
                <c:pt idx="15">
                  <c:v>6.3E-5</c:v>
                </c:pt>
                <c:pt idx="16">
                  <c:v>9.1000000000000003E-5</c:v>
                </c:pt>
                <c:pt idx="17" formatCode="General">
                  <c:v>1.15E-4</c:v>
                </c:pt>
                <c:pt idx="18" formatCode="General">
                  <c:v>1.2799999999999999E-4</c:v>
                </c:pt>
                <c:pt idx="19" formatCode="General">
                  <c:v>1.4300000000000001E-4</c:v>
                </c:pt>
                <c:pt idx="20" formatCode="General">
                  <c:v>1.55E-4</c:v>
                </c:pt>
                <c:pt idx="21" formatCode="General">
                  <c:v>1.65E-4</c:v>
                </c:pt>
                <c:pt idx="22" formatCode="General">
                  <c:v>1.6799999999999999E-4</c:v>
                </c:pt>
                <c:pt idx="23" formatCode="General">
                  <c:v>1.6100000000000001E-4</c:v>
                </c:pt>
                <c:pt idx="24" formatCode="General">
                  <c:v>1.54E-4</c:v>
                </c:pt>
                <c:pt idx="25" formatCode="General">
                  <c:v>1.4200000000000001E-4</c:v>
                </c:pt>
                <c:pt idx="26" formatCode="General">
                  <c:v>1.3200000000000001E-4</c:v>
                </c:pt>
                <c:pt idx="27" formatCode="General">
                  <c:v>1.2E-4</c:v>
                </c:pt>
                <c:pt idx="28" formatCode="General">
                  <c:v>1.03E-4</c:v>
                </c:pt>
                <c:pt idx="29">
                  <c:v>9.3999999999999994E-5</c:v>
                </c:pt>
                <c:pt idx="30">
                  <c:v>7.3999999999999996E-5</c:v>
                </c:pt>
                <c:pt idx="31">
                  <c:v>6.7999999999999999E-5</c:v>
                </c:pt>
                <c:pt idx="32">
                  <c:v>5.5999999999999999E-5</c:v>
                </c:pt>
                <c:pt idx="33">
                  <c:v>5.3999999999999998E-5</c:v>
                </c:pt>
                <c:pt idx="34">
                  <c:v>5.0000000000000002E-5</c:v>
                </c:pt>
                <c:pt idx="35">
                  <c:v>5.0000000000000002E-5</c:v>
                </c:pt>
                <c:pt idx="36">
                  <c:v>4.8999999999999998E-5</c:v>
                </c:pt>
                <c:pt idx="37">
                  <c:v>3.8000000000000002E-5</c:v>
                </c:pt>
                <c:pt idx="38">
                  <c:v>2.6999999999999999E-5</c:v>
                </c:pt>
                <c:pt idx="39">
                  <c:v>1.4E-5</c:v>
                </c:pt>
                <c:pt idx="40">
                  <c:v>7.9999999999999996E-6</c:v>
                </c:pt>
                <c:pt idx="41">
                  <c:v>3.9999999999999998E-6</c:v>
                </c:pt>
                <c:pt idx="42">
                  <c:v>1.1E-5</c:v>
                </c:pt>
                <c:pt idx="43">
                  <c:v>1.7E-5</c:v>
                </c:pt>
                <c:pt idx="44">
                  <c:v>1.8E-5</c:v>
                </c:pt>
                <c:pt idx="45">
                  <c:v>1.1E-5</c:v>
                </c:pt>
                <c:pt idx="46">
                  <c:v>1.1E-5</c:v>
                </c:pt>
                <c:pt idx="47">
                  <c:v>1.9000000000000001E-5</c:v>
                </c:pt>
                <c:pt idx="48">
                  <c:v>2.5000000000000001E-5</c:v>
                </c:pt>
                <c:pt idx="49">
                  <c:v>3.1999999999999999E-5</c:v>
                </c:pt>
                <c:pt idx="50">
                  <c:v>3.6000000000000001E-5</c:v>
                </c:pt>
                <c:pt idx="51">
                  <c:v>5.0000000000000002E-5</c:v>
                </c:pt>
                <c:pt idx="52">
                  <c:v>6.3999999999999997E-5</c:v>
                </c:pt>
                <c:pt idx="53">
                  <c:v>9.2999999999999997E-5</c:v>
                </c:pt>
                <c:pt idx="54" formatCode="General">
                  <c:v>1.2999999999999999E-4</c:v>
                </c:pt>
                <c:pt idx="55" formatCode="General">
                  <c:v>1.83E-4</c:v>
                </c:pt>
                <c:pt idx="56" formatCode="General">
                  <c:v>2.5000000000000001E-4</c:v>
                </c:pt>
                <c:pt idx="57" formatCode="General">
                  <c:v>3.4400000000000001E-4</c:v>
                </c:pt>
                <c:pt idx="58" formatCode="General">
                  <c:v>4.5399999999999998E-4</c:v>
                </c:pt>
                <c:pt idx="59" formatCode="General">
                  <c:v>5.5699999999999999E-4</c:v>
                </c:pt>
                <c:pt idx="60" formatCode="General">
                  <c:v>6.2299999999999996E-4</c:v>
                </c:pt>
                <c:pt idx="61" formatCode="General">
                  <c:v>6.38E-4</c:v>
                </c:pt>
                <c:pt idx="62" formatCode="General">
                  <c:v>6.2699999999999995E-4</c:v>
                </c:pt>
                <c:pt idx="63" formatCode="General">
                  <c:v>6.0899999999999995E-4</c:v>
                </c:pt>
                <c:pt idx="64" formatCode="General">
                  <c:v>6.0499999999999996E-4</c:v>
                </c:pt>
                <c:pt idx="65" formatCode="General">
                  <c:v>6.1399999999999996E-4</c:v>
                </c:pt>
                <c:pt idx="66" formatCode="General">
                  <c:v>6.2299999999999996E-4</c:v>
                </c:pt>
                <c:pt idx="67" formatCode="General">
                  <c:v>6.3699999999999998E-4</c:v>
                </c:pt>
                <c:pt idx="68" formatCode="General">
                  <c:v>6.5200000000000002E-4</c:v>
                </c:pt>
                <c:pt idx="69" formatCode="General">
                  <c:v>6.7500000000000004E-4</c:v>
                </c:pt>
                <c:pt idx="70" formatCode="General">
                  <c:v>6.8599999999999998E-4</c:v>
                </c:pt>
                <c:pt idx="71" formatCode="General">
                  <c:v>6.8999999999999997E-4</c:v>
                </c:pt>
                <c:pt idx="72" formatCode="General">
                  <c:v>7.0500000000000001E-4</c:v>
                </c:pt>
                <c:pt idx="73" formatCode="General">
                  <c:v>7.4700000000000005E-4</c:v>
                </c:pt>
                <c:pt idx="74" formatCode="General">
                  <c:v>8.0800000000000002E-4</c:v>
                </c:pt>
                <c:pt idx="75" formatCode="General">
                  <c:v>8.5099999999999998E-4</c:v>
                </c:pt>
                <c:pt idx="76" formatCode="General">
                  <c:v>8.6200000000000003E-4</c:v>
                </c:pt>
                <c:pt idx="77" formatCode="General">
                  <c:v>8.2899999999999998E-4</c:v>
                </c:pt>
                <c:pt idx="78" formatCode="General">
                  <c:v>7.6300000000000001E-4</c:v>
                </c:pt>
                <c:pt idx="79" formatCode="General">
                  <c:v>6.69E-4</c:v>
                </c:pt>
                <c:pt idx="80" formatCode="General">
                  <c:v>5.6899999999999995E-4</c:v>
                </c:pt>
                <c:pt idx="81" formatCode="General">
                  <c:v>4.5899999999999999E-4</c:v>
                </c:pt>
                <c:pt idx="82" formatCode="General">
                  <c:v>3.2400000000000001E-4</c:v>
                </c:pt>
                <c:pt idx="83" formatCode="General">
                  <c:v>1.25E-4</c:v>
                </c:pt>
                <c:pt idx="84" formatCode="General">
                  <c:v>-1.65E-4</c:v>
                </c:pt>
                <c:pt idx="85" formatCode="General">
                  <c:v>-5.3899999999999998E-4</c:v>
                </c:pt>
                <c:pt idx="86" formatCode="General">
                  <c:v>-9.6699999999999998E-4</c:v>
                </c:pt>
                <c:pt idx="87" formatCode="General">
                  <c:v>-1.39E-3</c:v>
                </c:pt>
                <c:pt idx="88" formatCode="General">
                  <c:v>-1.7619999999999999E-3</c:v>
                </c:pt>
                <c:pt idx="89" formatCode="General">
                  <c:v>-2.0500000000000002E-3</c:v>
                </c:pt>
                <c:pt idx="90" formatCode="General">
                  <c:v>-2.2139999999999998E-3</c:v>
                </c:pt>
                <c:pt idx="91" formatCode="General">
                  <c:v>-2.176E-3</c:v>
                </c:pt>
                <c:pt idx="92" formatCode="General">
                  <c:v>-1.784E-3</c:v>
                </c:pt>
                <c:pt idx="93" formatCode="General">
                  <c:v>-1.0430000000000001E-3</c:v>
                </c:pt>
                <c:pt idx="94" formatCode="General">
                  <c:v>-1.4100000000000001E-4</c:v>
                </c:pt>
                <c:pt idx="95" formatCode="General">
                  <c:v>5.2599999999999999E-4</c:v>
                </c:pt>
                <c:pt idx="96" formatCode="General">
                  <c:v>7.7899999999999996E-4</c:v>
                </c:pt>
                <c:pt idx="97" formatCode="General">
                  <c:v>6.8900000000000005E-4</c:v>
                </c:pt>
                <c:pt idx="98" formatCode="General">
                  <c:v>4.9899999999999999E-4</c:v>
                </c:pt>
                <c:pt idx="99" formatCode="General">
                  <c:v>3.7399999999999998E-4</c:v>
                </c:pt>
                <c:pt idx="100" formatCode="General">
                  <c:v>3.5E-4</c:v>
                </c:pt>
                <c:pt idx="101" formatCode="General">
                  <c:v>3.9800000000000002E-4</c:v>
                </c:pt>
                <c:pt idx="102" formatCode="General">
                  <c:v>4.6000000000000001E-4</c:v>
                </c:pt>
                <c:pt idx="103" formatCode="General">
                  <c:v>5.0100000000000003E-4</c:v>
                </c:pt>
                <c:pt idx="104" formatCode="General">
                  <c:v>5.4000000000000001E-4</c:v>
                </c:pt>
                <c:pt idx="105" formatCode="General">
                  <c:v>6.6E-4</c:v>
                </c:pt>
                <c:pt idx="106" formatCode="General">
                  <c:v>9.5500000000000001E-4</c:v>
                </c:pt>
                <c:pt idx="107" formatCode="General">
                  <c:v>1.42E-3</c:v>
                </c:pt>
                <c:pt idx="108" formatCode="General">
                  <c:v>1.895E-3</c:v>
                </c:pt>
                <c:pt idx="109" formatCode="General">
                  <c:v>2.1700000000000001E-3</c:v>
                </c:pt>
                <c:pt idx="110" formatCode="General">
                  <c:v>2.1410000000000001E-3</c:v>
                </c:pt>
                <c:pt idx="111" formatCode="General">
                  <c:v>1.913E-3</c:v>
                </c:pt>
                <c:pt idx="112" formatCode="General">
                  <c:v>1.758E-3</c:v>
                </c:pt>
                <c:pt idx="113" formatCode="General">
                  <c:v>1.951E-3</c:v>
                </c:pt>
                <c:pt idx="114" formatCode="General">
                  <c:v>2.5699999999999998E-3</c:v>
                </c:pt>
                <c:pt idx="115" formatCode="General">
                  <c:v>3.411E-3</c:v>
                </c:pt>
                <c:pt idx="116" formatCode="General">
                  <c:v>4.1390000000000003E-3</c:v>
                </c:pt>
                <c:pt idx="117" formatCode="General">
                  <c:v>4.5669999999999999E-3</c:v>
                </c:pt>
                <c:pt idx="118" formatCode="General">
                  <c:v>4.7980000000000002E-3</c:v>
                </c:pt>
                <c:pt idx="119" formatCode="General">
                  <c:v>5.1460000000000004E-3</c:v>
                </c:pt>
                <c:pt idx="120" formatCode="General">
                  <c:v>5.94E-3</c:v>
                </c:pt>
                <c:pt idx="121" formatCode="General">
                  <c:v>7.3870000000000003E-3</c:v>
                </c:pt>
                <c:pt idx="122" formatCode="General">
                  <c:v>9.4640000000000002E-3</c:v>
                </c:pt>
                <c:pt idx="123" formatCode="General">
                  <c:v>1.1814E-2</c:v>
                </c:pt>
                <c:pt idx="124" formatCode="General">
                  <c:v>1.3809999999999999E-2</c:v>
                </c:pt>
                <c:pt idx="125" formatCode="General">
                  <c:v>1.4822E-2</c:v>
                </c:pt>
                <c:pt idx="126" formatCode="General">
                  <c:v>1.4581E-2</c:v>
                </c:pt>
                <c:pt idx="127" formatCode="General">
                  <c:v>1.3276E-2</c:v>
                </c:pt>
                <c:pt idx="128" formatCode="General">
                  <c:v>1.1401E-2</c:v>
                </c:pt>
                <c:pt idx="129" formatCode="General">
                  <c:v>9.4529999999999996E-3</c:v>
                </c:pt>
                <c:pt idx="130" formatCode="General">
                  <c:v>7.7850000000000003E-3</c:v>
                </c:pt>
                <c:pt idx="131" formatCode="General">
                  <c:v>6.5989999999999998E-3</c:v>
                </c:pt>
                <c:pt idx="132" formatCode="General">
                  <c:v>6.0549999999999996E-3</c:v>
                </c:pt>
                <c:pt idx="133" formatCode="General">
                  <c:v>6.3429999999999997E-3</c:v>
                </c:pt>
                <c:pt idx="134" formatCode="General">
                  <c:v>7.6909999999999999E-3</c:v>
                </c:pt>
                <c:pt idx="135" formatCode="General">
                  <c:v>1.0234E-2</c:v>
                </c:pt>
                <c:pt idx="136" formatCode="General">
                  <c:v>1.3834000000000001E-2</c:v>
                </c:pt>
                <c:pt idx="137" formatCode="General">
                  <c:v>1.7954000000000001E-2</c:v>
                </c:pt>
                <c:pt idx="138" formatCode="General">
                  <c:v>2.1780000000000001E-2</c:v>
                </c:pt>
                <c:pt idx="139" formatCode="General">
                  <c:v>2.4480999999999999E-2</c:v>
                </c:pt>
                <c:pt idx="140" formatCode="General">
                  <c:v>2.5559999999999999E-2</c:v>
                </c:pt>
                <c:pt idx="141" formatCode="General">
                  <c:v>2.4983000000000002E-2</c:v>
                </c:pt>
                <c:pt idx="142" formatCode="General">
                  <c:v>2.3163E-2</c:v>
                </c:pt>
                <c:pt idx="143" formatCode="General">
                  <c:v>2.0737999999999999E-2</c:v>
                </c:pt>
                <c:pt idx="144" formatCode="General">
                  <c:v>1.8334E-2</c:v>
                </c:pt>
                <c:pt idx="145" formatCode="General">
                  <c:v>1.6392E-2</c:v>
                </c:pt>
                <c:pt idx="146" formatCode="General">
                  <c:v>1.5091E-2</c:v>
                </c:pt>
                <c:pt idx="147" formatCode="General">
                  <c:v>1.4389000000000001E-2</c:v>
                </c:pt>
                <c:pt idx="148" formatCode="General">
                  <c:v>1.4068000000000001E-2</c:v>
                </c:pt>
                <c:pt idx="149" formatCode="General">
                  <c:v>1.3906E-2</c:v>
                </c:pt>
                <c:pt idx="150" formatCode="General">
                  <c:v>1.375E-2</c:v>
                </c:pt>
                <c:pt idx="151" formatCode="General">
                  <c:v>1.3618E-2</c:v>
                </c:pt>
                <c:pt idx="152" formatCode="General">
                  <c:v>1.3571E-2</c:v>
                </c:pt>
                <c:pt idx="153" formatCode="General">
                  <c:v>1.3661E-2</c:v>
                </c:pt>
                <c:pt idx="154" formatCode="General">
                  <c:v>1.3811E-2</c:v>
                </c:pt>
                <c:pt idx="155" formatCode="General">
                  <c:v>1.3879000000000001E-2</c:v>
                </c:pt>
                <c:pt idx="156" formatCode="General">
                  <c:v>1.3671000000000001E-2</c:v>
                </c:pt>
                <c:pt idx="157" formatCode="General">
                  <c:v>1.3025999999999999E-2</c:v>
                </c:pt>
                <c:pt idx="158" formatCode="General">
                  <c:v>1.1908999999999999E-2</c:v>
                </c:pt>
                <c:pt idx="159" formatCode="General">
                  <c:v>1.044E-2</c:v>
                </c:pt>
                <c:pt idx="160" formatCode="General">
                  <c:v>8.8870000000000008E-3</c:v>
                </c:pt>
                <c:pt idx="161" formatCode="General">
                  <c:v>7.4700000000000001E-3</c:v>
                </c:pt>
                <c:pt idx="162" formatCode="General">
                  <c:v>6.319E-3</c:v>
                </c:pt>
                <c:pt idx="163" formatCode="General">
                  <c:v>5.4229999999999999E-3</c:v>
                </c:pt>
                <c:pt idx="164" formatCode="General">
                  <c:v>4.7429999999999998E-3</c:v>
                </c:pt>
                <c:pt idx="165" formatCode="General">
                  <c:v>4.2329999999999998E-3</c:v>
                </c:pt>
                <c:pt idx="166" formatCode="General">
                  <c:v>3.8430000000000001E-3</c:v>
                </c:pt>
                <c:pt idx="167" formatCode="General">
                  <c:v>3.542E-3</c:v>
                </c:pt>
                <c:pt idx="168" formatCode="General">
                  <c:v>3.3010000000000001E-3</c:v>
                </c:pt>
                <c:pt idx="169" formatCode="General">
                  <c:v>3.1220000000000002E-3</c:v>
                </c:pt>
                <c:pt idx="170" formatCode="General">
                  <c:v>2.9880000000000002E-3</c:v>
                </c:pt>
                <c:pt idx="171" formatCode="General">
                  <c:v>2.885E-3</c:v>
                </c:pt>
                <c:pt idx="172" formatCode="General">
                  <c:v>2.7980000000000001E-3</c:v>
                </c:pt>
                <c:pt idx="173" formatCode="General">
                  <c:v>2.7290000000000001E-3</c:v>
                </c:pt>
                <c:pt idx="174" formatCode="General">
                  <c:v>2.676E-3</c:v>
                </c:pt>
                <c:pt idx="175" formatCode="General">
                  <c:v>2.6259999999999999E-3</c:v>
                </c:pt>
                <c:pt idx="176" formatCode="General">
                  <c:v>2.5690000000000001E-3</c:v>
                </c:pt>
                <c:pt idx="177" formatCode="General">
                  <c:v>2.49E-3</c:v>
                </c:pt>
                <c:pt idx="178" formatCode="General">
                  <c:v>2.4099999999999998E-3</c:v>
                </c:pt>
                <c:pt idx="179" formatCode="General">
                  <c:v>2.323E-3</c:v>
                </c:pt>
                <c:pt idx="180" formatCode="General">
                  <c:v>2.2490000000000001E-3</c:v>
                </c:pt>
                <c:pt idx="181" formatCode="General">
                  <c:v>2.183E-3</c:v>
                </c:pt>
                <c:pt idx="182" formatCode="General">
                  <c:v>2.1289999999999998E-3</c:v>
                </c:pt>
                <c:pt idx="183" formatCode="General">
                  <c:v>2.0899999999999998E-3</c:v>
                </c:pt>
                <c:pt idx="184" formatCode="General">
                  <c:v>2.0709999999999999E-3</c:v>
                </c:pt>
                <c:pt idx="185" formatCode="General">
                  <c:v>2.088E-3</c:v>
                </c:pt>
                <c:pt idx="186" formatCode="General">
                  <c:v>2.153E-3</c:v>
                </c:pt>
                <c:pt idx="187" formatCode="General">
                  <c:v>2.264E-3</c:v>
                </c:pt>
                <c:pt idx="188" formatCode="General">
                  <c:v>2.4139999999999999E-3</c:v>
                </c:pt>
                <c:pt idx="189" formatCode="General">
                  <c:v>2.5799999999999998E-3</c:v>
                </c:pt>
                <c:pt idx="190" formatCode="General">
                  <c:v>2.7650000000000001E-3</c:v>
                </c:pt>
                <c:pt idx="191" formatCode="General">
                  <c:v>2.934E-3</c:v>
                </c:pt>
                <c:pt idx="192" formatCode="General">
                  <c:v>3.0799999999999998E-3</c:v>
                </c:pt>
                <c:pt idx="193" formatCode="General">
                  <c:v>3.1540000000000001E-3</c:v>
                </c:pt>
                <c:pt idx="194" formatCode="General">
                  <c:v>3.179E-3</c:v>
                </c:pt>
                <c:pt idx="195" formatCode="General">
                  <c:v>3.1380000000000002E-3</c:v>
                </c:pt>
                <c:pt idx="196" formatCode="General">
                  <c:v>3.058E-3</c:v>
                </c:pt>
                <c:pt idx="197" formatCode="General">
                  <c:v>2.9229999999999998E-3</c:v>
                </c:pt>
                <c:pt idx="198" formatCode="General">
                  <c:v>2.7690000000000002E-3</c:v>
                </c:pt>
                <c:pt idx="199" formatCode="General">
                  <c:v>2.5899999999999999E-3</c:v>
                </c:pt>
                <c:pt idx="200" formatCode="General">
                  <c:v>2.4060000000000002E-3</c:v>
                </c:pt>
                <c:pt idx="201" formatCode="General">
                  <c:v>2.2279999999999999E-3</c:v>
                </c:pt>
                <c:pt idx="202" formatCode="General">
                  <c:v>2.075E-3</c:v>
                </c:pt>
                <c:pt idx="203" formatCode="General">
                  <c:v>1.97E-3</c:v>
                </c:pt>
                <c:pt idx="204" formatCode="General">
                  <c:v>1.8959999999999999E-3</c:v>
                </c:pt>
                <c:pt idx="205" formatCode="General">
                  <c:v>1.848E-3</c:v>
                </c:pt>
                <c:pt idx="206" formatCode="General">
                  <c:v>1.799E-3</c:v>
                </c:pt>
                <c:pt idx="207" formatCode="General">
                  <c:v>1.7589999999999999E-3</c:v>
                </c:pt>
                <c:pt idx="208" formatCode="General">
                  <c:v>1.7240000000000001E-3</c:v>
                </c:pt>
                <c:pt idx="209" formatCode="General">
                  <c:v>1.6949999999999999E-3</c:v>
                </c:pt>
                <c:pt idx="210" formatCode="General">
                  <c:v>1.6689999999999999E-3</c:v>
                </c:pt>
                <c:pt idx="211" formatCode="General">
                  <c:v>1.6479999999999999E-3</c:v>
                </c:pt>
                <c:pt idx="212" formatCode="General">
                  <c:v>1.622E-3</c:v>
                </c:pt>
                <c:pt idx="213" formatCode="General">
                  <c:v>1.5939999999999999E-3</c:v>
                </c:pt>
                <c:pt idx="214" formatCode="General">
                  <c:v>1.557E-3</c:v>
                </c:pt>
                <c:pt idx="215" formatCode="General">
                  <c:v>1.5410000000000001E-3</c:v>
                </c:pt>
                <c:pt idx="216" formatCode="General">
                  <c:v>1.537E-3</c:v>
                </c:pt>
                <c:pt idx="217" formatCode="General">
                  <c:v>1.5629999999999999E-3</c:v>
                </c:pt>
                <c:pt idx="218" formatCode="General">
                  <c:v>1.6249999999999999E-3</c:v>
                </c:pt>
                <c:pt idx="219" formatCode="General">
                  <c:v>1.7470000000000001E-3</c:v>
                </c:pt>
                <c:pt idx="220" formatCode="General">
                  <c:v>1.951E-3</c:v>
                </c:pt>
                <c:pt idx="221" formatCode="General">
                  <c:v>2.2420000000000001E-3</c:v>
                </c:pt>
                <c:pt idx="222" formatCode="General">
                  <c:v>2.6419999999999998E-3</c:v>
                </c:pt>
                <c:pt idx="223" formatCode="General">
                  <c:v>3.1419999999999998E-3</c:v>
                </c:pt>
                <c:pt idx="224" formatCode="General">
                  <c:v>3.735E-3</c:v>
                </c:pt>
                <c:pt idx="225" formatCode="General">
                  <c:v>4.3829999999999997E-3</c:v>
                </c:pt>
                <c:pt idx="226" formatCode="General">
                  <c:v>5.032E-3</c:v>
                </c:pt>
                <c:pt idx="227" formatCode="General">
                  <c:v>5.6210000000000001E-3</c:v>
                </c:pt>
                <c:pt idx="228" formatCode="General">
                  <c:v>6.0930000000000003E-3</c:v>
                </c:pt>
                <c:pt idx="229" formatCode="General">
                  <c:v>6.4009999999999996E-3</c:v>
                </c:pt>
                <c:pt idx="230" formatCode="General">
                  <c:v>6.509E-3</c:v>
                </c:pt>
                <c:pt idx="231" formatCode="General">
                  <c:v>6.4190000000000002E-3</c:v>
                </c:pt>
                <c:pt idx="232" formatCode="General">
                  <c:v>6.1630000000000001E-3</c:v>
                </c:pt>
                <c:pt idx="233" formatCode="General">
                  <c:v>5.7930000000000004E-3</c:v>
                </c:pt>
                <c:pt idx="234" formatCode="General">
                  <c:v>5.3420000000000004E-3</c:v>
                </c:pt>
                <c:pt idx="235" formatCode="General">
                  <c:v>4.8419999999999999E-3</c:v>
                </c:pt>
                <c:pt idx="236" formatCode="General">
                  <c:v>4.3350000000000003E-3</c:v>
                </c:pt>
                <c:pt idx="237" formatCode="General">
                  <c:v>3.8649999999999999E-3</c:v>
                </c:pt>
                <c:pt idx="238" formatCode="General">
                  <c:v>3.4520000000000002E-3</c:v>
                </c:pt>
                <c:pt idx="239" formatCode="General">
                  <c:v>3.0929999999999998E-3</c:v>
                </c:pt>
                <c:pt idx="240" formatCode="General">
                  <c:v>2.777E-3</c:v>
                </c:pt>
                <c:pt idx="241" formatCode="General">
                  <c:v>2.5049999999999998E-3</c:v>
                </c:pt>
                <c:pt idx="242" formatCode="General">
                  <c:v>2.2669999999999999E-3</c:v>
                </c:pt>
                <c:pt idx="243" formatCode="General">
                  <c:v>2.068E-3</c:v>
                </c:pt>
                <c:pt idx="244" formatCode="General">
                  <c:v>1.8940000000000001E-3</c:v>
                </c:pt>
                <c:pt idx="245" formatCode="General">
                  <c:v>1.8090000000000001E-3</c:v>
                </c:pt>
                <c:pt idx="246" formatCode="General">
                  <c:v>1.8779999999999999E-3</c:v>
                </c:pt>
                <c:pt idx="247" formatCode="General">
                  <c:v>3.1930000000000001E-3</c:v>
                </c:pt>
                <c:pt idx="248" formatCode="General">
                  <c:v>6.3940000000000004E-3</c:v>
                </c:pt>
                <c:pt idx="249" formatCode="General">
                  <c:v>1.1615E-2</c:v>
                </c:pt>
                <c:pt idx="250" formatCode="General">
                  <c:v>3.3724999999999998E-2</c:v>
                </c:pt>
                <c:pt idx="251" formatCode="General">
                  <c:v>7.6504000000000003E-2</c:v>
                </c:pt>
                <c:pt idx="252" formatCode="General">
                  <c:v>0.13947300000000001</c:v>
                </c:pt>
                <c:pt idx="253" formatCode="General">
                  <c:v>0.19120799999999999</c:v>
                </c:pt>
                <c:pt idx="254" formatCode="General">
                  <c:v>0.223636</c:v>
                </c:pt>
                <c:pt idx="255" formatCode="General">
                  <c:v>0.23860799999999999</c:v>
                </c:pt>
                <c:pt idx="256" formatCode="General">
                  <c:v>0.25138100000000002</c:v>
                </c:pt>
                <c:pt idx="257" formatCode="General">
                  <c:v>0.26507399999999998</c:v>
                </c:pt>
                <c:pt idx="258" formatCode="General">
                  <c:v>0.27748699999999998</c:v>
                </c:pt>
                <c:pt idx="259" formatCode="General">
                  <c:v>0.28799999999999998</c:v>
                </c:pt>
                <c:pt idx="260" formatCode="General">
                  <c:v>0.29872199999999999</c:v>
                </c:pt>
                <c:pt idx="261" formatCode="General">
                  <c:v>0.31101899999999999</c:v>
                </c:pt>
                <c:pt idx="262" formatCode="General">
                  <c:v>0.32522600000000002</c:v>
                </c:pt>
                <c:pt idx="263" formatCode="General">
                  <c:v>0.33670499999999998</c:v>
                </c:pt>
                <c:pt idx="264" formatCode="General">
                  <c:v>0.35042000000000001</c:v>
                </c:pt>
                <c:pt idx="265" formatCode="General">
                  <c:v>0.36721300000000001</c:v>
                </c:pt>
                <c:pt idx="266" formatCode="General">
                  <c:v>0.38962999999999998</c:v>
                </c:pt>
                <c:pt idx="267" formatCode="General">
                  <c:v>0.40376200000000001</c:v>
                </c:pt>
                <c:pt idx="268" formatCode="General">
                  <c:v>0.40804099999999999</c:v>
                </c:pt>
                <c:pt idx="269" formatCode="General">
                  <c:v>0.40256900000000001</c:v>
                </c:pt>
                <c:pt idx="270" formatCode="General">
                  <c:v>0.39525900000000003</c:v>
                </c:pt>
                <c:pt idx="271" formatCode="General">
                  <c:v>0.38709399999999999</c:v>
                </c:pt>
                <c:pt idx="272" formatCode="General">
                  <c:v>0.37819000000000003</c:v>
                </c:pt>
                <c:pt idx="273" formatCode="General">
                  <c:v>0.36859399999999998</c:v>
                </c:pt>
                <c:pt idx="274" formatCode="General">
                  <c:v>0.358346</c:v>
                </c:pt>
                <c:pt idx="275" formatCode="General">
                  <c:v>0.34752100000000002</c:v>
                </c:pt>
                <c:pt idx="276" formatCode="General">
                  <c:v>0.33624500000000002</c:v>
                </c:pt>
                <c:pt idx="277" formatCode="General">
                  <c:v>0.32469500000000001</c:v>
                </c:pt>
                <c:pt idx="278" formatCode="General">
                  <c:v>0.31303300000000001</c:v>
                </c:pt>
                <c:pt idx="279" formatCode="General">
                  <c:v>0.301429</c:v>
                </c:pt>
                <c:pt idx="280" formatCode="General">
                  <c:v>0.28983399999999998</c:v>
                </c:pt>
                <c:pt idx="281" formatCode="General">
                  <c:v>0.27821200000000001</c:v>
                </c:pt>
                <c:pt idx="282" formatCode="General">
                  <c:v>0.266544</c:v>
                </c:pt>
                <c:pt idx="283" formatCode="General">
                  <c:v>0.25503999999999999</c:v>
                </c:pt>
                <c:pt idx="284" formatCode="General">
                  <c:v>0.243864</c:v>
                </c:pt>
                <c:pt idx="285" formatCode="General">
                  <c:v>0.23302999999999999</c:v>
                </c:pt>
                <c:pt idx="286" formatCode="General">
                  <c:v>0.222521</c:v>
                </c:pt>
                <c:pt idx="287" formatCode="General">
                  <c:v>0.21229600000000001</c:v>
                </c:pt>
                <c:pt idx="288" formatCode="General">
                  <c:v>0.20238800000000001</c:v>
                </c:pt>
                <c:pt idx="289" formatCode="General">
                  <c:v>0.192689</c:v>
                </c:pt>
                <c:pt idx="290" formatCode="General">
                  <c:v>0.18321699999999999</c:v>
                </c:pt>
                <c:pt idx="291" formatCode="General">
                  <c:v>0.174042</c:v>
                </c:pt>
                <c:pt idx="292" formatCode="General">
                  <c:v>0.16528699999999999</c:v>
                </c:pt>
                <c:pt idx="293" formatCode="General">
                  <c:v>0.156939</c:v>
                </c:pt>
                <c:pt idx="294" formatCode="General">
                  <c:v>0.14891199999999999</c:v>
                </c:pt>
                <c:pt idx="295" formatCode="General">
                  <c:v>0.14111199999999999</c:v>
                </c:pt>
                <c:pt idx="296" formatCode="General">
                  <c:v>0.13351099999999999</c:v>
                </c:pt>
                <c:pt idx="297" formatCode="General">
                  <c:v>0.126113</c:v>
                </c:pt>
                <c:pt idx="298" formatCode="General">
                  <c:v>0.118945</c:v>
                </c:pt>
                <c:pt idx="299" formatCode="General">
                  <c:v>0.11197799999999999</c:v>
                </c:pt>
                <c:pt idx="300" formatCode="General">
                  <c:v>0.10517</c:v>
                </c:pt>
                <c:pt idx="301" formatCode="General">
                  <c:v>9.8474000000000006E-2</c:v>
                </c:pt>
                <c:pt idx="302" formatCode="General">
                  <c:v>9.1873999999999997E-2</c:v>
                </c:pt>
                <c:pt idx="303" formatCode="General">
                  <c:v>8.5360000000000005E-2</c:v>
                </c:pt>
                <c:pt idx="304" formatCode="General">
                  <c:v>7.8932000000000002E-2</c:v>
                </c:pt>
                <c:pt idx="305" formatCode="General">
                  <c:v>7.2580000000000006E-2</c:v>
                </c:pt>
                <c:pt idx="306" formatCode="General">
                  <c:v>6.6319000000000003E-2</c:v>
                </c:pt>
                <c:pt idx="307" formatCode="General">
                  <c:v>6.0188999999999999E-2</c:v>
                </c:pt>
                <c:pt idx="308" formatCode="General">
                  <c:v>5.4287000000000002E-2</c:v>
                </c:pt>
                <c:pt idx="309" formatCode="General">
                  <c:v>4.8656999999999999E-2</c:v>
                </c:pt>
                <c:pt idx="310" formatCode="General">
                  <c:v>4.3292999999999998E-2</c:v>
                </c:pt>
                <c:pt idx="311" formatCode="General">
                  <c:v>3.8136000000000003E-2</c:v>
                </c:pt>
                <c:pt idx="312" formatCode="General">
                  <c:v>3.3217999999999998E-2</c:v>
                </c:pt>
                <c:pt idx="313" formatCode="General">
                  <c:v>2.8566999999999999E-2</c:v>
                </c:pt>
                <c:pt idx="314" formatCode="General">
                  <c:v>2.4264999999999998E-2</c:v>
                </c:pt>
                <c:pt idx="315" formatCode="General">
                  <c:v>2.0323000000000001E-2</c:v>
                </c:pt>
                <c:pt idx="316" formatCode="General">
                  <c:v>1.6836E-2</c:v>
                </c:pt>
                <c:pt idx="317" formatCode="General">
                  <c:v>1.3894999999999999E-2</c:v>
                </c:pt>
                <c:pt idx="318" formatCode="General">
                  <c:v>1.1742000000000001E-2</c:v>
                </c:pt>
                <c:pt idx="319" formatCode="General">
                  <c:v>1.0487E-2</c:v>
                </c:pt>
                <c:pt idx="320" formatCode="General">
                  <c:v>1.0056000000000001E-2</c:v>
                </c:pt>
                <c:pt idx="321" formatCode="General">
                  <c:v>1.0078E-2</c:v>
                </c:pt>
                <c:pt idx="322" formatCode="General">
                  <c:v>1.0222999999999999E-2</c:v>
                </c:pt>
                <c:pt idx="323" formatCode="General">
                  <c:v>1.0297000000000001E-2</c:v>
                </c:pt>
                <c:pt idx="324" formatCode="General">
                  <c:v>1.0274E-2</c:v>
                </c:pt>
                <c:pt idx="325" formatCode="General">
                  <c:v>1.0148000000000001E-2</c:v>
                </c:pt>
                <c:pt idx="326" formatCode="General">
                  <c:v>9.9229999999999995E-3</c:v>
                </c:pt>
                <c:pt idx="327" formatCode="General">
                  <c:v>9.6019999999999994E-3</c:v>
                </c:pt>
                <c:pt idx="328" formatCode="General">
                  <c:v>9.2090000000000002E-3</c:v>
                </c:pt>
                <c:pt idx="329" formatCode="General">
                  <c:v>8.7539999999999996E-3</c:v>
                </c:pt>
                <c:pt idx="330" formatCode="General">
                  <c:v>8.2629999999999995E-3</c:v>
                </c:pt>
                <c:pt idx="331" formatCode="General">
                  <c:v>7.7510000000000001E-3</c:v>
                </c:pt>
                <c:pt idx="332" formatCode="General">
                  <c:v>7.2360000000000002E-3</c:v>
                </c:pt>
                <c:pt idx="333" formatCode="General">
                  <c:v>6.7239999999999999E-3</c:v>
                </c:pt>
                <c:pt idx="334" formatCode="General">
                  <c:v>6.2360000000000002E-3</c:v>
                </c:pt>
                <c:pt idx="335" formatCode="General">
                  <c:v>5.7949999999999998E-3</c:v>
                </c:pt>
                <c:pt idx="336" formatCode="General">
                  <c:v>5.4310000000000001E-3</c:v>
                </c:pt>
                <c:pt idx="337" formatCode="General">
                  <c:v>5.1359999999999999E-3</c:v>
                </c:pt>
                <c:pt idx="338" formatCode="General">
                  <c:v>4.9100000000000003E-3</c:v>
                </c:pt>
                <c:pt idx="339" formatCode="General">
                  <c:v>4.764E-3</c:v>
                </c:pt>
                <c:pt idx="340" formatCode="General">
                  <c:v>4.7109999999999999E-3</c:v>
                </c:pt>
                <c:pt idx="341" formatCode="General">
                  <c:v>4.7479999999999996E-3</c:v>
                </c:pt>
                <c:pt idx="342" formatCode="General">
                  <c:v>4.8659999999999997E-3</c:v>
                </c:pt>
                <c:pt idx="343" formatCode="General">
                  <c:v>5.0549999999999996E-3</c:v>
                </c:pt>
                <c:pt idx="344" formatCode="General">
                  <c:v>5.2989999999999999E-3</c:v>
                </c:pt>
                <c:pt idx="345" formatCode="General">
                  <c:v>5.5710000000000004E-3</c:v>
                </c:pt>
                <c:pt idx="346" formatCode="General">
                  <c:v>5.8710000000000004E-3</c:v>
                </c:pt>
                <c:pt idx="347" formatCode="General">
                  <c:v>6.1929999999999997E-3</c:v>
                </c:pt>
                <c:pt idx="348" formatCode="General">
                  <c:v>6.5290000000000001E-3</c:v>
                </c:pt>
                <c:pt idx="349" formatCode="General">
                  <c:v>6.8440000000000003E-3</c:v>
                </c:pt>
                <c:pt idx="350" formatCode="General">
                  <c:v>7.1250000000000003E-3</c:v>
                </c:pt>
                <c:pt idx="351" formatCode="General">
                  <c:v>7.3600000000000002E-3</c:v>
                </c:pt>
                <c:pt idx="352" formatCode="General">
                  <c:v>7.5500000000000003E-3</c:v>
                </c:pt>
                <c:pt idx="353" formatCode="General">
                  <c:v>7.6779999999999999E-3</c:v>
                </c:pt>
                <c:pt idx="354" formatCode="General">
                  <c:v>7.7400000000000004E-3</c:v>
                </c:pt>
                <c:pt idx="355" formatCode="General">
                  <c:v>7.7219999999999997E-3</c:v>
                </c:pt>
                <c:pt idx="356" formatCode="General">
                  <c:v>7.6229999999999996E-3</c:v>
                </c:pt>
                <c:pt idx="357" formatCode="General">
                  <c:v>7.4400000000000004E-3</c:v>
                </c:pt>
                <c:pt idx="358" formatCode="General">
                  <c:v>7.1929999999999997E-3</c:v>
                </c:pt>
                <c:pt idx="359" formatCode="General">
                  <c:v>6.8979999999999996E-3</c:v>
                </c:pt>
                <c:pt idx="360" formatCode="General">
                  <c:v>6.5729999999999998E-3</c:v>
                </c:pt>
                <c:pt idx="361" formatCode="General">
                  <c:v>6.228E-3</c:v>
                </c:pt>
                <c:pt idx="362" formatCode="General">
                  <c:v>5.862E-3</c:v>
                </c:pt>
                <c:pt idx="363" formatCode="General">
                  <c:v>5.4809999999999998E-3</c:v>
                </c:pt>
                <c:pt idx="364" formatCode="General">
                  <c:v>5.0889999999999998E-3</c:v>
                </c:pt>
                <c:pt idx="365" formatCode="General">
                  <c:v>4.7019999999999996E-3</c:v>
                </c:pt>
                <c:pt idx="366" formatCode="General">
                  <c:v>4.3350000000000003E-3</c:v>
                </c:pt>
                <c:pt idx="367" formatCode="General">
                  <c:v>3.9969999999999997E-3</c:v>
                </c:pt>
                <c:pt idx="368" formatCode="General">
                  <c:v>3.6900000000000001E-3</c:v>
                </c:pt>
                <c:pt idx="369" formatCode="General">
                  <c:v>3.4150000000000001E-3</c:v>
                </c:pt>
                <c:pt idx="370" formatCode="General">
                  <c:v>3.1610000000000002E-3</c:v>
                </c:pt>
                <c:pt idx="371" formatCode="General">
                  <c:v>2.9269999999999999E-3</c:v>
                </c:pt>
                <c:pt idx="372" formatCode="General">
                  <c:v>2.7049999999999999E-3</c:v>
                </c:pt>
                <c:pt idx="373" formatCode="General">
                  <c:v>2.5079999999999998E-3</c:v>
                </c:pt>
                <c:pt idx="374" formatCode="General">
                  <c:v>2.333E-3</c:v>
                </c:pt>
                <c:pt idx="375" formatCode="General">
                  <c:v>2.1810000000000002E-3</c:v>
                </c:pt>
                <c:pt idx="376" formatCode="General">
                  <c:v>2.0530000000000001E-3</c:v>
                </c:pt>
                <c:pt idx="377" formatCode="General">
                  <c:v>1.931E-3</c:v>
                </c:pt>
                <c:pt idx="378" formatCode="General">
                  <c:v>1.8289999999999999E-3</c:v>
                </c:pt>
                <c:pt idx="379" formatCode="General">
                  <c:v>1.737E-3</c:v>
                </c:pt>
                <c:pt idx="380" formatCode="General">
                  <c:v>1.6720000000000001E-3</c:v>
                </c:pt>
                <c:pt idx="381" formatCode="General">
                  <c:v>1.6130000000000001E-3</c:v>
                </c:pt>
                <c:pt idx="382" formatCode="General">
                  <c:v>1.5629999999999999E-3</c:v>
                </c:pt>
                <c:pt idx="383" formatCode="General">
                  <c:v>1.503E-3</c:v>
                </c:pt>
                <c:pt idx="384" formatCode="General">
                  <c:v>1.4450000000000001E-3</c:v>
                </c:pt>
                <c:pt idx="385" formatCode="General">
                  <c:v>1.3860000000000001E-3</c:v>
                </c:pt>
                <c:pt idx="386" formatCode="General">
                  <c:v>1.3370000000000001E-3</c:v>
                </c:pt>
                <c:pt idx="387" formatCode="General">
                  <c:v>1.294E-3</c:v>
                </c:pt>
                <c:pt idx="388" formatCode="General">
                  <c:v>1.256E-3</c:v>
                </c:pt>
                <c:pt idx="389" formatCode="General">
                  <c:v>1.2260000000000001E-3</c:v>
                </c:pt>
                <c:pt idx="390" formatCode="General">
                  <c:v>1.201E-3</c:v>
                </c:pt>
                <c:pt idx="391" formatCode="General">
                  <c:v>1.181E-3</c:v>
                </c:pt>
                <c:pt idx="392" formatCode="General">
                  <c:v>1.1559999999999999E-3</c:v>
                </c:pt>
                <c:pt idx="393" formatCode="General">
                  <c:v>1.1329999999999999E-3</c:v>
                </c:pt>
                <c:pt idx="394" formatCode="General">
                  <c:v>1.1119999999999999E-3</c:v>
                </c:pt>
                <c:pt idx="395" formatCode="General">
                  <c:v>1.083E-3</c:v>
                </c:pt>
                <c:pt idx="396" formatCode="General">
                  <c:v>1.0549999999999999E-3</c:v>
                </c:pt>
                <c:pt idx="397" formatCode="General">
                  <c:v>1.0219999999999999E-3</c:v>
                </c:pt>
                <c:pt idx="398" formatCode="General">
                  <c:v>1.016E-3</c:v>
                </c:pt>
                <c:pt idx="399" formatCode="General">
                  <c:v>1.0139999999999999E-3</c:v>
                </c:pt>
                <c:pt idx="400" formatCode="General">
                  <c:v>1.024E-3</c:v>
                </c:pt>
                <c:pt idx="401" formatCode="General">
                  <c:v>1.031E-3</c:v>
                </c:pt>
                <c:pt idx="402" formatCode="General">
                  <c:v>1.039E-3</c:v>
                </c:pt>
                <c:pt idx="403" formatCode="General">
                  <c:v>1.047E-3</c:v>
                </c:pt>
                <c:pt idx="404" formatCode="General">
                  <c:v>1.049E-3</c:v>
                </c:pt>
                <c:pt idx="405" formatCode="General">
                  <c:v>1.0610000000000001E-3</c:v>
                </c:pt>
                <c:pt idx="406" formatCode="General">
                  <c:v>1.077E-3</c:v>
                </c:pt>
                <c:pt idx="407" formatCode="General">
                  <c:v>1.103E-3</c:v>
                </c:pt>
                <c:pt idx="408" formatCode="General">
                  <c:v>1.134E-3</c:v>
                </c:pt>
                <c:pt idx="409" formatCode="General">
                  <c:v>1.175E-3</c:v>
                </c:pt>
                <c:pt idx="410" formatCode="General">
                  <c:v>1.2179999999999999E-3</c:v>
                </c:pt>
                <c:pt idx="411" formatCode="General">
                  <c:v>1.271E-3</c:v>
                </c:pt>
                <c:pt idx="412" formatCode="General">
                  <c:v>1.3320000000000001E-3</c:v>
                </c:pt>
                <c:pt idx="413" formatCode="General">
                  <c:v>1.4040000000000001E-3</c:v>
                </c:pt>
                <c:pt idx="414" formatCode="General">
                  <c:v>1.474E-3</c:v>
                </c:pt>
                <c:pt idx="415" formatCode="General">
                  <c:v>1.5460000000000001E-3</c:v>
                </c:pt>
                <c:pt idx="416" formatCode="General">
                  <c:v>1.6260000000000001E-3</c:v>
                </c:pt>
                <c:pt idx="417" formatCode="General">
                  <c:v>1.7129999999999999E-3</c:v>
                </c:pt>
                <c:pt idx="418" formatCode="General">
                  <c:v>1.817E-3</c:v>
                </c:pt>
                <c:pt idx="419" formatCode="General">
                  <c:v>1.923E-3</c:v>
                </c:pt>
                <c:pt idx="420" formatCode="General">
                  <c:v>2.0439999999999998E-3</c:v>
                </c:pt>
                <c:pt idx="421" formatCode="General">
                  <c:v>2.1610000000000002E-3</c:v>
                </c:pt>
                <c:pt idx="422" formatCode="General">
                  <c:v>2.2799999999999999E-3</c:v>
                </c:pt>
                <c:pt idx="423" formatCode="General">
                  <c:v>2.3939999999999999E-3</c:v>
                </c:pt>
                <c:pt idx="424" formatCode="General">
                  <c:v>2.5079999999999998E-3</c:v>
                </c:pt>
                <c:pt idx="425" formatCode="General">
                  <c:v>2.6180000000000001E-3</c:v>
                </c:pt>
                <c:pt idx="426" formatCode="General">
                  <c:v>2.712E-3</c:v>
                </c:pt>
                <c:pt idx="427" formatCode="General">
                  <c:v>2.7899999999999999E-3</c:v>
                </c:pt>
                <c:pt idx="428" formatCode="General">
                  <c:v>2.8419999999999999E-3</c:v>
                </c:pt>
                <c:pt idx="429" formatCode="General">
                  <c:v>2.885E-3</c:v>
                </c:pt>
                <c:pt idx="430" formatCode="General">
                  <c:v>2.911E-3</c:v>
                </c:pt>
                <c:pt idx="431" formatCode="General">
                  <c:v>2.9359999999999998E-3</c:v>
                </c:pt>
                <c:pt idx="432" formatCode="General">
                  <c:v>2.9580000000000001E-3</c:v>
                </c:pt>
                <c:pt idx="433" formatCode="General">
                  <c:v>2.983E-3</c:v>
                </c:pt>
                <c:pt idx="434" formatCode="General">
                  <c:v>3.0079999999999998E-3</c:v>
                </c:pt>
                <c:pt idx="435" formatCode="General">
                  <c:v>3.0130000000000001E-3</c:v>
                </c:pt>
                <c:pt idx="436" formatCode="General">
                  <c:v>2.9919999999999999E-3</c:v>
                </c:pt>
                <c:pt idx="437" formatCode="General">
                  <c:v>2.9510000000000001E-3</c:v>
                </c:pt>
                <c:pt idx="438" formatCode="General">
                  <c:v>2.911E-3</c:v>
                </c:pt>
                <c:pt idx="439" formatCode="General">
                  <c:v>2.8860000000000001E-3</c:v>
                </c:pt>
                <c:pt idx="440" formatCode="General">
                  <c:v>2.8630000000000001E-3</c:v>
                </c:pt>
                <c:pt idx="441" formatCode="General">
                  <c:v>2.8379999999999998E-3</c:v>
                </c:pt>
                <c:pt idx="442" formatCode="General">
                  <c:v>2.7950000000000002E-3</c:v>
                </c:pt>
                <c:pt idx="443" formatCode="General">
                  <c:v>2.7529999999999998E-3</c:v>
                </c:pt>
                <c:pt idx="444" formatCode="General">
                  <c:v>2.6979999999999999E-3</c:v>
                </c:pt>
                <c:pt idx="445" formatCode="General">
                  <c:v>2.6410000000000001E-3</c:v>
                </c:pt>
                <c:pt idx="446" formatCode="General">
                  <c:v>2.5720000000000001E-3</c:v>
                </c:pt>
                <c:pt idx="447" formatCode="General">
                  <c:v>2.503E-3</c:v>
                </c:pt>
                <c:pt idx="448" formatCode="General">
                  <c:v>2.4260000000000002E-3</c:v>
                </c:pt>
                <c:pt idx="449" formatCode="General">
                  <c:v>2.3419999999999999E-3</c:v>
                </c:pt>
                <c:pt idx="450" formatCode="General">
                  <c:v>2.2539999999999999E-3</c:v>
                </c:pt>
                <c:pt idx="451" formatCode="General">
                  <c:v>2.1779999999999998E-3</c:v>
                </c:pt>
                <c:pt idx="452" formatCode="General">
                  <c:v>2.0990000000000002E-3</c:v>
                </c:pt>
                <c:pt idx="453" formatCode="General">
                  <c:v>2.0179999999999998E-3</c:v>
                </c:pt>
                <c:pt idx="454" formatCode="General">
                  <c:v>1.9269999999999999E-3</c:v>
                </c:pt>
                <c:pt idx="455" formatCode="General">
                  <c:v>1.843E-3</c:v>
                </c:pt>
                <c:pt idx="456" formatCode="General">
                  <c:v>1.769E-3</c:v>
                </c:pt>
                <c:pt idx="457" formatCode="General">
                  <c:v>1.701E-3</c:v>
                </c:pt>
                <c:pt idx="458" formatCode="General">
                  <c:v>1.6360000000000001E-3</c:v>
                </c:pt>
                <c:pt idx="459" formatCode="General">
                  <c:v>1.5610000000000001E-3</c:v>
                </c:pt>
                <c:pt idx="460" formatCode="General">
                  <c:v>1.49E-3</c:v>
                </c:pt>
                <c:pt idx="461" formatCode="General">
                  <c:v>1.4239999999999999E-3</c:v>
                </c:pt>
                <c:pt idx="462" formatCode="General">
                  <c:v>1.366E-3</c:v>
                </c:pt>
                <c:pt idx="463" formatCode="General">
                  <c:v>1.3129999999999999E-3</c:v>
                </c:pt>
                <c:pt idx="464" formatCode="General">
                  <c:v>1.263E-3</c:v>
                </c:pt>
                <c:pt idx="465" formatCode="General">
                  <c:v>1.225E-3</c:v>
                </c:pt>
                <c:pt idx="466" formatCode="General">
                  <c:v>1.188E-3</c:v>
                </c:pt>
                <c:pt idx="467" formatCode="General">
                  <c:v>1.1529999999999999E-3</c:v>
                </c:pt>
                <c:pt idx="468" formatCode="General">
                  <c:v>1.1130000000000001E-3</c:v>
                </c:pt>
                <c:pt idx="469" formatCode="General">
                  <c:v>1.0740000000000001E-3</c:v>
                </c:pt>
                <c:pt idx="470" formatCode="General">
                  <c:v>1.0430000000000001E-3</c:v>
                </c:pt>
                <c:pt idx="471" formatCode="General">
                  <c:v>1.0150000000000001E-3</c:v>
                </c:pt>
                <c:pt idx="472" formatCode="General">
                  <c:v>9.9599999999999992E-4</c:v>
                </c:pt>
                <c:pt idx="473" formatCode="General">
                  <c:v>9.8200000000000002E-4</c:v>
                </c:pt>
                <c:pt idx="474" formatCode="General">
                  <c:v>9.7900000000000005E-4</c:v>
                </c:pt>
                <c:pt idx="475" formatCode="General">
                  <c:v>9.8299999999999993E-4</c:v>
                </c:pt>
                <c:pt idx="476" formatCode="General">
                  <c:v>9.9299999999999996E-4</c:v>
                </c:pt>
                <c:pt idx="477" formatCode="General">
                  <c:v>9.9400000000000009E-4</c:v>
                </c:pt>
                <c:pt idx="478" formatCode="General">
                  <c:v>9.8799999999999995E-4</c:v>
                </c:pt>
                <c:pt idx="479" formatCode="General">
                  <c:v>9.7300000000000002E-4</c:v>
                </c:pt>
                <c:pt idx="480" formatCode="General">
                  <c:v>9.68E-4</c:v>
                </c:pt>
                <c:pt idx="481" formatCode="General">
                  <c:v>9.68E-4</c:v>
                </c:pt>
                <c:pt idx="482" formatCode="General">
                  <c:v>9.810000000000001E-4</c:v>
                </c:pt>
                <c:pt idx="483" formatCode="General">
                  <c:v>9.9500000000000001E-4</c:v>
                </c:pt>
                <c:pt idx="484" formatCode="General">
                  <c:v>1.008E-3</c:v>
                </c:pt>
                <c:pt idx="485" formatCode="General">
                  <c:v>1.011E-3</c:v>
                </c:pt>
                <c:pt idx="486" formatCode="General">
                  <c:v>1.0089999999999999E-3</c:v>
                </c:pt>
                <c:pt idx="487" formatCode="General">
                  <c:v>1.0120000000000001E-3</c:v>
                </c:pt>
                <c:pt idx="488" formatCode="General">
                  <c:v>1.018E-3</c:v>
                </c:pt>
                <c:pt idx="489" formatCode="General">
                  <c:v>1.0300000000000001E-3</c:v>
                </c:pt>
                <c:pt idx="490" formatCode="General">
                  <c:v>1.041E-3</c:v>
                </c:pt>
                <c:pt idx="491" formatCode="General">
                  <c:v>1.059E-3</c:v>
                </c:pt>
                <c:pt idx="492" formatCode="General">
                  <c:v>1.075E-3</c:v>
                </c:pt>
                <c:pt idx="493" formatCode="General">
                  <c:v>1.0809999999999999E-3</c:v>
                </c:pt>
                <c:pt idx="494" formatCode="General">
                  <c:v>1.0759999999999999E-3</c:v>
                </c:pt>
                <c:pt idx="495" formatCode="General">
                  <c:v>1.0690000000000001E-3</c:v>
                </c:pt>
                <c:pt idx="496" formatCode="General">
                  <c:v>1.0759999999999999E-3</c:v>
                </c:pt>
                <c:pt idx="497" formatCode="General">
                  <c:v>1.0950000000000001E-3</c:v>
                </c:pt>
                <c:pt idx="498" formatCode="General">
                  <c:v>1.1169999999999999E-3</c:v>
                </c:pt>
                <c:pt idx="499" formatCode="General">
                  <c:v>1.1280000000000001E-3</c:v>
                </c:pt>
                <c:pt idx="500" formatCode="General">
                  <c:v>1.1349999999999999E-3</c:v>
                </c:pt>
                <c:pt idx="501" formatCode="General">
                  <c:v>1.1360000000000001E-3</c:v>
                </c:pt>
                <c:pt idx="502" formatCode="General">
                  <c:v>1.1329999999999999E-3</c:v>
                </c:pt>
                <c:pt idx="503" formatCode="General">
                  <c:v>1.1230000000000001E-3</c:v>
                </c:pt>
                <c:pt idx="504" formatCode="General">
                  <c:v>1.109E-3</c:v>
                </c:pt>
                <c:pt idx="505" formatCode="General">
                  <c:v>1.1039999999999999E-3</c:v>
                </c:pt>
                <c:pt idx="506" formatCode="General">
                  <c:v>1.1069999999999999E-3</c:v>
                </c:pt>
                <c:pt idx="507" formatCode="General">
                  <c:v>1.119E-3</c:v>
                </c:pt>
                <c:pt idx="508" formatCode="General">
                  <c:v>1.1280000000000001E-3</c:v>
                </c:pt>
                <c:pt idx="509" formatCode="General">
                  <c:v>1.126E-3</c:v>
                </c:pt>
                <c:pt idx="510" formatCode="General">
                  <c:v>1.1180000000000001E-3</c:v>
                </c:pt>
                <c:pt idx="511" formatCode="General">
                  <c:v>1.1119999999999999E-3</c:v>
                </c:pt>
                <c:pt idx="512" formatCode="General">
                  <c:v>1.1100000000000001E-3</c:v>
                </c:pt>
                <c:pt idx="513" formatCode="General">
                  <c:v>1.111E-3</c:v>
                </c:pt>
                <c:pt idx="514" formatCode="General">
                  <c:v>1.1130000000000001E-3</c:v>
                </c:pt>
                <c:pt idx="515" formatCode="General">
                  <c:v>1.111E-3</c:v>
                </c:pt>
                <c:pt idx="516" formatCode="General">
                  <c:v>1.106E-3</c:v>
                </c:pt>
                <c:pt idx="517" formatCode="General">
                  <c:v>1.0989999999999999E-3</c:v>
                </c:pt>
                <c:pt idx="518" formatCode="General">
                  <c:v>1.1000000000000001E-3</c:v>
                </c:pt>
                <c:pt idx="519" formatCode="General">
                  <c:v>1.101E-3</c:v>
                </c:pt>
                <c:pt idx="520" formatCode="General">
                  <c:v>1.096E-3</c:v>
                </c:pt>
                <c:pt idx="521" formatCode="General">
                  <c:v>1.085E-3</c:v>
                </c:pt>
                <c:pt idx="522" formatCode="General">
                  <c:v>1.0690000000000001E-3</c:v>
                </c:pt>
                <c:pt idx="523" formatCode="General">
                  <c:v>1.0560000000000001E-3</c:v>
                </c:pt>
                <c:pt idx="524" formatCode="General">
                  <c:v>1.0549999999999999E-3</c:v>
                </c:pt>
                <c:pt idx="525" formatCode="General">
                  <c:v>1.0660000000000001E-3</c:v>
                </c:pt>
                <c:pt idx="526" formatCode="General">
                  <c:v>1.075E-3</c:v>
                </c:pt>
                <c:pt idx="527" formatCode="General">
                  <c:v>1.0690000000000001E-3</c:v>
                </c:pt>
                <c:pt idx="528" formatCode="General">
                  <c:v>1.0480000000000001E-3</c:v>
                </c:pt>
                <c:pt idx="529" formatCode="General">
                  <c:v>1.0269999999999999E-3</c:v>
                </c:pt>
                <c:pt idx="530" formatCode="General">
                  <c:v>1.0139999999999999E-3</c:v>
                </c:pt>
                <c:pt idx="531" formatCode="General">
                  <c:v>1.018E-3</c:v>
                </c:pt>
                <c:pt idx="532" formatCode="General">
                  <c:v>1.0280000000000001E-3</c:v>
                </c:pt>
                <c:pt idx="533" formatCode="General">
                  <c:v>1.0369999999999999E-3</c:v>
                </c:pt>
                <c:pt idx="534" formatCode="General">
                  <c:v>1.041E-3</c:v>
                </c:pt>
                <c:pt idx="535" formatCode="General">
                  <c:v>1.052E-3</c:v>
                </c:pt>
                <c:pt idx="536" formatCode="General">
                  <c:v>1.062E-3</c:v>
                </c:pt>
                <c:pt idx="537" formatCode="General">
                  <c:v>1.0759999999999999E-3</c:v>
                </c:pt>
                <c:pt idx="538" formatCode="General">
                  <c:v>1.0809999999999999E-3</c:v>
                </c:pt>
                <c:pt idx="539" formatCode="General">
                  <c:v>1.096E-3</c:v>
                </c:pt>
                <c:pt idx="540" formatCode="General">
                  <c:v>1.1119999999999999E-3</c:v>
                </c:pt>
                <c:pt idx="541" formatCode="General">
                  <c:v>1.1379999999999999E-3</c:v>
                </c:pt>
                <c:pt idx="542" formatCode="General">
                  <c:v>1.168E-3</c:v>
                </c:pt>
                <c:pt idx="543" formatCode="General">
                  <c:v>1.201E-3</c:v>
                </c:pt>
                <c:pt idx="544" formatCode="General">
                  <c:v>1.242E-3</c:v>
                </c:pt>
                <c:pt idx="545" formatCode="General">
                  <c:v>1.2849999999999999E-3</c:v>
                </c:pt>
                <c:pt idx="546" formatCode="General">
                  <c:v>1.34E-3</c:v>
                </c:pt>
                <c:pt idx="547" formatCode="General">
                  <c:v>1.3910000000000001E-3</c:v>
                </c:pt>
                <c:pt idx="548" formatCode="General">
                  <c:v>1.441E-3</c:v>
                </c:pt>
                <c:pt idx="549" formatCode="General">
                  <c:v>1.48E-3</c:v>
                </c:pt>
                <c:pt idx="550" formatCode="General">
                  <c:v>1.5250000000000001E-3</c:v>
                </c:pt>
                <c:pt idx="551" formatCode="General">
                  <c:v>1.5790000000000001E-3</c:v>
                </c:pt>
                <c:pt idx="552" formatCode="General">
                  <c:v>1.653E-3</c:v>
                </c:pt>
                <c:pt idx="553" formatCode="General">
                  <c:v>1.7229999999999999E-3</c:v>
                </c:pt>
                <c:pt idx="554" formatCode="General">
                  <c:v>1.7899999999999999E-3</c:v>
                </c:pt>
                <c:pt idx="555" formatCode="General">
                  <c:v>1.8309999999999999E-3</c:v>
                </c:pt>
                <c:pt idx="556" formatCode="General">
                  <c:v>1.872E-3</c:v>
                </c:pt>
                <c:pt idx="557" formatCode="General">
                  <c:v>1.905E-3</c:v>
                </c:pt>
                <c:pt idx="558" formatCode="General">
                  <c:v>1.941E-3</c:v>
                </c:pt>
                <c:pt idx="559" formatCode="General">
                  <c:v>1.9689999999999998E-3</c:v>
                </c:pt>
                <c:pt idx="560" formatCode="General">
                  <c:v>1.9870000000000001E-3</c:v>
                </c:pt>
                <c:pt idx="561" formatCode="General">
                  <c:v>1.9970000000000001E-3</c:v>
                </c:pt>
                <c:pt idx="562" formatCode="General">
                  <c:v>1.9949999999999998E-3</c:v>
                </c:pt>
                <c:pt idx="563" formatCode="General">
                  <c:v>1.983E-3</c:v>
                </c:pt>
                <c:pt idx="564" formatCode="General">
                  <c:v>1.9650000000000002E-3</c:v>
                </c:pt>
                <c:pt idx="565" formatCode="General">
                  <c:v>1.949E-3</c:v>
                </c:pt>
                <c:pt idx="566" formatCode="General">
                  <c:v>1.931E-3</c:v>
                </c:pt>
                <c:pt idx="567" formatCode="General">
                  <c:v>1.8990000000000001E-3</c:v>
                </c:pt>
                <c:pt idx="568" formatCode="General">
                  <c:v>1.8500000000000001E-3</c:v>
                </c:pt>
                <c:pt idx="569" formatCode="General">
                  <c:v>1.797E-3</c:v>
                </c:pt>
                <c:pt idx="570" formatCode="General">
                  <c:v>1.7440000000000001E-3</c:v>
                </c:pt>
                <c:pt idx="571" formatCode="General">
                  <c:v>1.6949999999999999E-3</c:v>
                </c:pt>
                <c:pt idx="572" formatCode="General">
                  <c:v>1.6410000000000001E-3</c:v>
                </c:pt>
                <c:pt idx="573" formatCode="General">
                  <c:v>1.593E-3</c:v>
                </c:pt>
                <c:pt idx="574" formatCode="General">
                  <c:v>1.542E-3</c:v>
                </c:pt>
                <c:pt idx="575" formatCode="General">
                  <c:v>1.495E-3</c:v>
                </c:pt>
                <c:pt idx="576" formatCode="General">
                  <c:v>1.446E-3</c:v>
                </c:pt>
                <c:pt idx="577" formatCode="General">
                  <c:v>1.4040000000000001E-3</c:v>
                </c:pt>
                <c:pt idx="578" formatCode="General">
                  <c:v>1.372E-3</c:v>
                </c:pt>
                <c:pt idx="579" formatCode="General">
                  <c:v>1.3450000000000001E-3</c:v>
                </c:pt>
                <c:pt idx="580" formatCode="General">
                  <c:v>1.322E-3</c:v>
                </c:pt>
                <c:pt idx="581" formatCode="General">
                  <c:v>1.292E-3</c:v>
                </c:pt>
                <c:pt idx="582" formatCode="General">
                  <c:v>1.2650000000000001E-3</c:v>
                </c:pt>
                <c:pt idx="583" formatCode="General">
                  <c:v>1.235E-3</c:v>
                </c:pt>
                <c:pt idx="584" formatCode="General">
                  <c:v>1.2110000000000001E-3</c:v>
                </c:pt>
                <c:pt idx="585" formatCode="General">
                  <c:v>1.1839999999999999E-3</c:v>
                </c:pt>
                <c:pt idx="586" formatCode="General">
                  <c:v>1.152E-3</c:v>
                </c:pt>
                <c:pt idx="587" formatCode="General">
                  <c:v>1.1230000000000001E-3</c:v>
                </c:pt>
                <c:pt idx="588" formatCode="General">
                  <c:v>1.1000000000000001E-3</c:v>
                </c:pt>
                <c:pt idx="589" formatCode="General">
                  <c:v>1.09E-3</c:v>
                </c:pt>
                <c:pt idx="590" formatCode="General">
                  <c:v>1.0790000000000001E-3</c:v>
                </c:pt>
                <c:pt idx="591" formatCode="General">
                  <c:v>1.0759999999999999E-3</c:v>
                </c:pt>
                <c:pt idx="592" formatCode="General">
                  <c:v>1.065E-3</c:v>
                </c:pt>
                <c:pt idx="593" formatCode="General">
                  <c:v>1.0510000000000001E-3</c:v>
                </c:pt>
                <c:pt idx="594" formatCode="General">
                  <c:v>1.034E-3</c:v>
                </c:pt>
                <c:pt idx="595" formatCode="General">
                  <c:v>1.026E-3</c:v>
                </c:pt>
                <c:pt idx="596" formatCode="General">
                  <c:v>1.023E-3</c:v>
                </c:pt>
                <c:pt idx="597" formatCode="General">
                  <c:v>1.0139999999999999E-3</c:v>
                </c:pt>
                <c:pt idx="598" formatCode="General">
                  <c:v>1E-3</c:v>
                </c:pt>
                <c:pt idx="599" formatCode="General">
                  <c:v>9.8700000000000003E-4</c:v>
                </c:pt>
                <c:pt idx="600" formatCode="General">
                  <c:v>9.8799999999999995E-4</c:v>
                </c:pt>
                <c:pt idx="601" formatCode="General">
                  <c:v>1E-3</c:v>
                </c:pt>
                <c:pt idx="602" formatCode="General">
                  <c:v>1.013E-3</c:v>
                </c:pt>
                <c:pt idx="603" formatCode="General">
                  <c:v>1.023E-3</c:v>
                </c:pt>
                <c:pt idx="604" formatCode="General">
                  <c:v>1.0250000000000001E-3</c:v>
                </c:pt>
                <c:pt idx="605" formatCode="General">
                  <c:v>1.023E-3</c:v>
                </c:pt>
                <c:pt idx="606" formatCode="General">
                  <c:v>1.0219999999999999E-3</c:v>
                </c:pt>
                <c:pt idx="607" formatCode="General">
                  <c:v>1.0349999999999999E-3</c:v>
                </c:pt>
                <c:pt idx="608" formatCode="General">
                  <c:v>1.0610000000000001E-3</c:v>
                </c:pt>
                <c:pt idx="609" formatCode="General">
                  <c:v>1.085E-3</c:v>
                </c:pt>
                <c:pt idx="610" formatCode="General">
                  <c:v>1.093E-3</c:v>
                </c:pt>
                <c:pt idx="611" formatCode="General">
                  <c:v>1.093E-3</c:v>
                </c:pt>
                <c:pt idx="612" formatCode="General">
                  <c:v>1.103E-3</c:v>
                </c:pt>
                <c:pt idx="613" formatCode="General">
                  <c:v>1.1230000000000001E-3</c:v>
                </c:pt>
                <c:pt idx="614" formatCode="General">
                  <c:v>1.1540000000000001E-3</c:v>
                </c:pt>
                <c:pt idx="615" formatCode="General">
                  <c:v>1.1770000000000001E-3</c:v>
                </c:pt>
                <c:pt idx="616" formatCode="General">
                  <c:v>1.2080000000000001E-3</c:v>
                </c:pt>
                <c:pt idx="617" formatCode="General">
                  <c:v>1.2329999999999999E-3</c:v>
                </c:pt>
                <c:pt idx="618" formatCode="General">
                  <c:v>1.266E-3</c:v>
                </c:pt>
                <c:pt idx="619" formatCode="General">
                  <c:v>1.304E-3</c:v>
                </c:pt>
                <c:pt idx="620" formatCode="General">
                  <c:v>1.356E-3</c:v>
                </c:pt>
                <c:pt idx="621" formatCode="General">
                  <c:v>1.4220000000000001E-3</c:v>
                </c:pt>
                <c:pt idx="622" formatCode="General">
                  <c:v>1.498E-3</c:v>
                </c:pt>
                <c:pt idx="623" formatCode="General">
                  <c:v>1.58E-3</c:v>
                </c:pt>
                <c:pt idx="624" formatCode="General">
                  <c:v>1.6590000000000001E-3</c:v>
                </c:pt>
                <c:pt idx="625" formatCode="General">
                  <c:v>1.725E-3</c:v>
                </c:pt>
                <c:pt idx="626" formatCode="General">
                  <c:v>1.7799999999999999E-3</c:v>
                </c:pt>
                <c:pt idx="627" formatCode="General">
                  <c:v>1.833E-3</c:v>
                </c:pt>
                <c:pt idx="628" formatCode="General">
                  <c:v>1.903E-3</c:v>
                </c:pt>
                <c:pt idx="629" formatCode="General">
                  <c:v>1.9810000000000001E-3</c:v>
                </c:pt>
                <c:pt idx="630" formatCode="General">
                  <c:v>2.0530000000000001E-3</c:v>
                </c:pt>
                <c:pt idx="631" formatCode="General">
                  <c:v>2.104E-3</c:v>
                </c:pt>
                <c:pt idx="632" formatCode="General">
                  <c:v>2.1429999999999999E-3</c:v>
                </c:pt>
                <c:pt idx="633" formatCode="General">
                  <c:v>2.1789999999999999E-3</c:v>
                </c:pt>
                <c:pt idx="634" formatCode="General">
                  <c:v>2.2039999999999998E-3</c:v>
                </c:pt>
                <c:pt idx="635" formatCode="General">
                  <c:v>2.2200000000000002E-3</c:v>
                </c:pt>
                <c:pt idx="636" formatCode="General">
                  <c:v>2.2079999999999999E-3</c:v>
                </c:pt>
                <c:pt idx="637" formatCode="General">
                  <c:v>2.1879999999999998E-3</c:v>
                </c:pt>
                <c:pt idx="638" formatCode="General">
                  <c:v>2.1549999999999998E-3</c:v>
                </c:pt>
                <c:pt idx="639" formatCode="General">
                  <c:v>2.1299999999999999E-3</c:v>
                </c:pt>
                <c:pt idx="640" formatCode="General">
                  <c:v>2.098E-3</c:v>
                </c:pt>
                <c:pt idx="641" formatCode="General">
                  <c:v>2.055E-3</c:v>
                </c:pt>
                <c:pt idx="642" formatCode="General">
                  <c:v>2E-3</c:v>
                </c:pt>
                <c:pt idx="643" formatCode="General">
                  <c:v>1.9350000000000001E-3</c:v>
                </c:pt>
                <c:pt idx="644" formatCode="General">
                  <c:v>1.874E-3</c:v>
                </c:pt>
                <c:pt idx="645" formatCode="General">
                  <c:v>1.815E-3</c:v>
                </c:pt>
                <c:pt idx="646" formatCode="General">
                  <c:v>1.7619999999999999E-3</c:v>
                </c:pt>
                <c:pt idx="647" formatCode="General">
                  <c:v>1.7110000000000001E-3</c:v>
                </c:pt>
                <c:pt idx="648" formatCode="General">
                  <c:v>1.652E-3</c:v>
                </c:pt>
                <c:pt idx="649" formatCode="General">
                  <c:v>1.601E-3</c:v>
                </c:pt>
                <c:pt idx="650" formatCode="General">
                  <c:v>1.5499999999999999E-3</c:v>
                </c:pt>
                <c:pt idx="651" formatCode="General">
                  <c:v>1.519E-3</c:v>
                </c:pt>
                <c:pt idx="652" formatCode="General">
                  <c:v>1.4859999999999999E-3</c:v>
                </c:pt>
                <c:pt idx="653" formatCode="General">
                  <c:v>1.454E-3</c:v>
                </c:pt>
                <c:pt idx="654" formatCode="General">
                  <c:v>1.415E-3</c:v>
                </c:pt>
                <c:pt idx="655" formatCode="General">
                  <c:v>1.3849999999999999E-3</c:v>
                </c:pt>
                <c:pt idx="656" formatCode="General">
                  <c:v>1.3619999999999999E-3</c:v>
                </c:pt>
                <c:pt idx="657" formatCode="General">
                  <c:v>1.34E-3</c:v>
                </c:pt>
                <c:pt idx="658" formatCode="General">
                  <c:v>1.3140000000000001E-3</c:v>
                </c:pt>
                <c:pt idx="659" formatCode="General">
                  <c:v>1.2869999999999999E-3</c:v>
                </c:pt>
                <c:pt idx="660" formatCode="General">
                  <c:v>1.268E-3</c:v>
                </c:pt>
                <c:pt idx="661" formatCode="General">
                  <c:v>1.2539999999999999E-3</c:v>
                </c:pt>
                <c:pt idx="662" formatCode="General">
                  <c:v>1.2440000000000001E-3</c:v>
                </c:pt>
                <c:pt idx="663" formatCode="General">
                  <c:v>1.24E-3</c:v>
                </c:pt>
                <c:pt idx="664" formatCode="General">
                  <c:v>1.238E-3</c:v>
                </c:pt>
                <c:pt idx="665" formatCode="General">
                  <c:v>1.2329999999999999E-3</c:v>
                </c:pt>
                <c:pt idx="666" formatCode="General">
                  <c:v>1.224E-3</c:v>
                </c:pt>
                <c:pt idx="667" formatCode="General">
                  <c:v>1.2160000000000001E-3</c:v>
                </c:pt>
                <c:pt idx="668" formatCode="General">
                  <c:v>1.2229999999999999E-3</c:v>
                </c:pt>
                <c:pt idx="669" formatCode="General">
                  <c:v>1.2390000000000001E-3</c:v>
                </c:pt>
                <c:pt idx="670" formatCode="General">
                  <c:v>1.25E-3</c:v>
                </c:pt>
                <c:pt idx="671" formatCode="General">
                  <c:v>1.24E-3</c:v>
                </c:pt>
                <c:pt idx="672" formatCode="General">
                  <c:v>1.222E-3</c:v>
                </c:pt>
                <c:pt idx="673" formatCode="General">
                  <c:v>1.2149999999999999E-3</c:v>
                </c:pt>
                <c:pt idx="674" formatCode="General">
                  <c:v>1.2229999999999999E-3</c:v>
                </c:pt>
                <c:pt idx="675" formatCode="General">
                  <c:v>1.2390000000000001E-3</c:v>
                </c:pt>
                <c:pt idx="676" formatCode="General">
                  <c:v>1.253E-3</c:v>
                </c:pt>
                <c:pt idx="677" formatCode="General">
                  <c:v>1.271E-3</c:v>
                </c:pt>
                <c:pt idx="678" formatCode="General">
                  <c:v>1.2800000000000001E-3</c:v>
                </c:pt>
                <c:pt idx="679" formatCode="General">
                  <c:v>1.294E-3</c:v>
                </c:pt>
                <c:pt idx="680" formatCode="General">
                  <c:v>1.2999999999999999E-3</c:v>
                </c:pt>
                <c:pt idx="681" formatCode="General">
                  <c:v>1.31E-3</c:v>
                </c:pt>
                <c:pt idx="682" formatCode="General">
                  <c:v>1.3079999999999999E-3</c:v>
                </c:pt>
                <c:pt idx="683" formatCode="General">
                  <c:v>1.3129999999999999E-3</c:v>
                </c:pt>
                <c:pt idx="684" formatCode="General">
                  <c:v>1.3179999999999999E-3</c:v>
                </c:pt>
                <c:pt idx="685" formatCode="General">
                  <c:v>1.3320000000000001E-3</c:v>
                </c:pt>
                <c:pt idx="686" formatCode="General">
                  <c:v>1.335E-3</c:v>
                </c:pt>
                <c:pt idx="687" formatCode="General">
                  <c:v>1.3470000000000001E-3</c:v>
                </c:pt>
                <c:pt idx="688" formatCode="General">
                  <c:v>1.366E-3</c:v>
                </c:pt>
                <c:pt idx="689" formatCode="General">
                  <c:v>1.395E-3</c:v>
                </c:pt>
                <c:pt idx="690" formatCode="General">
                  <c:v>1.4090000000000001E-3</c:v>
                </c:pt>
                <c:pt idx="691" formatCode="General">
                  <c:v>1.403E-3</c:v>
                </c:pt>
                <c:pt idx="692" formatCode="General">
                  <c:v>1.3879999999999999E-3</c:v>
                </c:pt>
                <c:pt idx="693" formatCode="General">
                  <c:v>1.384E-3</c:v>
                </c:pt>
                <c:pt idx="694" formatCode="General">
                  <c:v>1.39E-3</c:v>
                </c:pt>
                <c:pt idx="695" formatCode="General">
                  <c:v>1.4040000000000001E-3</c:v>
                </c:pt>
                <c:pt idx="696" formatCode="General">
                  <c:v>1.4120000000000001E-3</c:v>
                </c:pt>
                <c:pt idx="697" formatCode="General">
                  <c:v>1.4270000000000001E-3</c:v>
                </c:pt>
                <c:pt idx="698" formatCode="General">
                  <c:v>1.4339999999999999E-3</c:v>
                </c:pt>
                <c:pt idx="699" formatCode="General">
                  <c:v>1.4450000000000001E-3</c:v>
                </c:pt>
                <c:pt idx="700" formatCode="General">
                  <c:v>1.441E-3</c:v>
                </c:pt>
                <c:pt idx="701" formatCode="General">
                  <c:v>1.4400000000000001E-3</c:v>
                </c:pt>
                <c:pt idx="702" formatCode="General">
                  <c:v>1.444E-3</c:v>
                </c:pt>
                <c:pt idx="703" formatCode="General">
                  <c:v>1.4710000000000001E-3</c:v>
                </c:pt>
                <c:pt idx="704" formatCode="General">
                  <c:v>1.4989999999999999E-3</c:v>
                </c:pt>
                <c:pt idx="705" formatCode="General">
                  <c:v>1.5150000000000001E-3</c:v>
                </c:pt>
                <c:pt idx="706" formatCode="General">
                  <c:v>1.5200000000000001E-3</c:v>
                </c:pt>
                <c:pt idx="707" formatCode="General">
                  <c:v>1.5219999999999999E-3</c:v>
                </c:pt>
                <c:pt idx="708" formatCode="General">
                  <c:v>1.5319999999999999E-3</c:v>
                </c:pt>
                <c:pt idx="709" formatCode="General">
                  <c:v>1.534E-3</c:v>
                </c:pt>
                <c:pt idx="710" formatCode="General">
                  <c:v>1.537E-3</c:v>
                </c:pt>
                <c:pt idx="711" formatCode="General">
                  <c:v>1.5449999999999999E-3</c:v>
                </c:pt>
                <c:pt idx="712" formatCode="General">
                  <c:v>1.578E-3</c:v>
                </c:pt>
                <c:pt idx="713" formatCode="General">
                  <c:v>1.621E-3</c:v>
                </c:pt>
                <c:pt idx="714" formatCode="General">
                  <c:v>1.6620000000000001E-3</c:v>
                </c:pt>
                <c:pt idx="715" formatCode="General">
                  <c:v>1.6869999999999999E-3</c:v>
                </c:pt>
                <c:pt idx="716" formatCode="General">
                  <c:v>1.7030000000000001E-3</c:v>
                </c:pt>
                <c:pt idx="717" formatCode="General">
                  <c:v>1.722E-3</c:v>
                </c:pt>
                <c:pt idx="718" formatCode="General">
                  <c:v>1.7520000000000001E-3</c:v>
                </c:pt>
                <c:pt idx="719" formatCode="General">
                  <c:v>1.786E-3</c:v>
                </c:pt>
                <c:pt idx="720" formatCode="General">
                  <c:v>1.818E-3</c:v>
                </c:pt>
                <c:pt idx="721" formatCode="General">
                  <c:v>1.853E-3</c:v>
                </c:pt>
                <c:pt idx="722" formatCode="General">
                  <c:v>1.8959999999999999E-3</c:v>
                </c:pt>
                <c:pt idx="723" formatCode="General">
                  <c:v>1.9430000000000001E-3</c:v>
                </c:pt>
                <c:pt idx="724" formatCode="General">
                  <c:v>1.977E-3</c:v>
                </c:pt>
                <c:pt idx="725" formatCode="General">
                  <c:v>2.0010000000000002E-3</c:v>
                </c:pt>
                <c:pt idx="726" formatCode="General">
                  <c:v>2.019E-3</c:v>
                </c:pt>
                <c:pt idx="727" formatCode="General">
                  <c:v>2.0530000000000001E-3</c:v>
                </c:pt>
                <c:pt idx="728" formatCode="General">
                  <c:v>2.0890000000000001E-3</c:v>
                </c:pt>
                <c:pt idx="729" formatCode="General">
                  <c:v>2.1440000000000001E-3</c:v>
                </c:pt>
                <c:pt idx="730" formatCode="General">
                  <c:v>2.1919999999999999E-3</c:v>
                </c:pt>
                <c:pt idx="731" formatCode="General">
                  <c:v>2.2499999999999998E-3</c:v>
                </c:pt>
                <c:pt idx="732" formatCode="General">
                  <c:v>2.3029999999999999E-3</c:v>
                </c:pt>
                <c:pt idx="733" formatCode="General">
                  <c:v>2.3640000000000002E-3</c:v>
                </c:pt>
                <c:pt idx="734" formatCode="General">
                  <c:v>2.418E-3</c:v>
                </c:pt>
                <c:pt idx="735" formatCode="General">
                  <c:v>2.4710000000000001E-3</c:v>
                </c:pt>
                <c:pt idx="736" formatCode="General">
                  <c:v>2.5179999999999998E-3</c:v>
                </c:pt>
                <c:pt idx="737" formatCode="General">
                  <c:v>2.555E-3</c:v>
                </c:pt>
                <c:pt idx="738" formatCode="General">
                  <c:v>2.5790000000000001E-3</c:v>
                </c:pt>
                <c:pt idx="739" formatCode="General">
                  <c:v>2.6050000000000001E-3</c:v>
                </c:pt>
                <c:pt idx="740" formatCode="General">
                  <c:v>2.6410000000000001E-3</c:v>
                </c:pt>
                <c:pt idx="741" formatCode="General">
                  <c:v>2.6849999999999999E-3</c:v>
                </c:pt>
                <c:pt idx="742" formatCode="General">
                  <c:v>2.7299999999999998E-3</c:v>
                </c:pt>
                <c:pt idx="743" formatCode="General">
                  <c:v>2.7759999999999998E-3</c:v>
                </c:pt>
                <c:pt idx="744" formatCode="General">
                  <c:v>2.8249999999999998E-3</c:v>
                </c:pt>
                <c:pt idx="745" formatCode="General">
                  <c:v>2.8709999999999999E-3</c:v>
                </c:pt>
                <c:pt idx="746" formatCode="General">
                  <c:v>2.9190000000000002E-3</c:v>
                </c:pt>
                <c:pt idx="747" formatCode="General">
                  <c:v>2.9729999999999999E-3</c:v>
                </c:pt>
                <c:pt idx="748" formatCode="General">
                  <c:v>3.0339999999999998E-3</c:v>
                </c:pt>
                <c:pt idx="749" formatCode="General">
                  <c:v>3.0999999999999999E-3</c:v>
                </c:pt>
                <c:pt idx="750" formatCode="General">
                  <c:v>3.1519999999999999E-3</c:v>
                </c:pt>
                <c:pt idx="751" formatCode="General">
                  <c:v>3.1949999999999999E-3</c:v>
                </c:pt>
                <c:pt idx="752" formatCode="General">
                  <c:v>3.2360000000000002E-3</c:v>
                </c:pt>
                <c:pt idx="753" formatCode="General">
                  <c:v>3.2910000000000001E-3</c:v>
                </c:pt>
                <c:pt idx="754" formatCode="General">
                  <c:v>3.3549999999999999E-3</c:v>
                </c:pt>
                <c:pt idx="755" formatCode="General">
                  <c:v>3.395E-3</c:v>
                </c:pt>
                <c:pt idx="756" formatCode="General">
                  <c:v>3.418E-3</c:v>
                </c:pt>
                <c:pt idx="757" formatCode="General">
                  <c:v>3.431E-3</c:v>
                </c:pt>
                <c:pt idx="758" formatCode="General">
                  <c:v>3.4589999999999998E-3</c:v>
                </c:pt>
                <c:pt idx="759" formatCode="General">
                  <c:v>3.4919999999999999E-3</c:v>
                </c:pt>
                <c:pt idx="760" formatCode="General">
                  <c:v>3.5179999999999999E-3</c:v>
                </c:pt>
                <c:pt idx="761" formatCode="General">
                  <c:v>3.5460000000000001E-3</c:v>
                </c:pt>
                <c:pt idx="762" formatCode="General">
                  <c:v>3.5569999999999998E-3</c:v>
                </c:pt>
                <c:pt idx="763" formatCode="General">
                  <c:v>3.5790000000000001E-3</c:v>
                </c:pt>
                <c:pt idx="764" formatCode="General">
                  <c:v>3.588E-3</c:v>
                </c:pt>
                <c:pt idx="765" formatCode="General">
                  <c:v>3.6189999999999998E-3</c:v>
                </c:pt>
                <c:pt idx="766" formatCode="General">
                  <c:v>3.643E-3</c:v>
                </c:pt>
                <c:pt idx="767" formatCode="General">
                  <c:v>3.6770000000000001E-3</c:v>
                </c:pt>
                <c:pt idx="768" formatCode="General">
                  <c:v>3.7090000000000001E-3</c:v>
                </c:pt>
                <c:pt idx="769" formatCode="General">
                  <c:v>3.7469999999999999E-3</c:v>
                </c:pt>
                <c:pt idx="770" formatCode="General">
                  <c:v>3.7829999999999999E-3</c:v>
                </c:pt>
                <c:pt idx="771" formatCode="General">
                  <c:v>3.8159999999999999E-3</c:v>
                </c:pt>
                <c:pt idx="772" formatCode="General">
                  <c:v>3.849E-3</c:v>
                </c:pt>
                <c:pt idx="773" formatCode="General">
                  <c:v>3.8860000000000001E-3</c:v>
                </c:pt>
                <c:pt idx="774" formatCode="General">
                  <c:v>3.9139999999999999E-3</c:v>
                </c:pt>
                <c:pt idx="775" formatCode="General">
                  <c:v>3.9309999999999996E-3</c:v>
                </c:pt>
                <c:pt idx="776" formatCode="General">
                  <c:v>3.934E-3</c:v>
                </c:pt>
                <c:pt idx="777" formatCode="General">
                  <c:v>3.9420000000000002E-3</c:v>
                </c:pt>
                <c:pt idx="778" formatCode="General">
                  <c:v>3.947E-3</c:v>
                </c:pt>
                <c:pt idx="779" formatCode="General">
                  <c:v>3.9420000000000002E-3</c:v>
                </c:pt>
                <c:pt idx="780" formatCode="General">
                  <c:v>3.9189999999999997E-3</c:v>
                </c:pt>
                <c:pt idx="781" formatCode="General">
                  <c:v>3.888E-3</c:v>
                </c:pt>
                <c:pt idx="782" formatCode="General">
                  <c:v>3.8670000000000002E-3</c:v>
                </c:pt>
                <c:pt idx="783" formatCode="General">
                  <c:v>3.849E-3</c:v>
                </c:pt>
                <c:pt idx="784" formatCode="General">
                  <c:v>3.8310000000000002E-3</c:v>
                </c:pt>
                <c:pt idx="785" formatCode="General">
                  <c:v>3.8049999999999998E-3</c:v>
                </c:pt>
                <c:pt idx="786" formatCode="General">
                  <c:v>3.7780000000000001E-3</c:v>
                </c:pt>
                <c:pt idx="787" formatCode="General">
                  <c:v>3.7390000000000001E-3</c:v>
                </c:pt>
                <c:pt idx="788" formatCode="General">
                  <c:v>3.7009999999999999E-3</c:v>
                </c:pt>
                <c:pt idx="789" formatCode="General">
                  <c:v>3.6619999999999999E-3</c:v>
                </c:pt>
                <c:pt idx="790" formatCode="General">
                  <c:v>3.6419999999999998E-3</c:v>
                </c:pt>
                <c:pt idx="791" formatCode="General">
                  <c:v>3.6240000000000001E-3</c:v>
                </c:pt>
                <c:pt idx="792" formatCode="General">
                  <c:v>3.6240000000000001E-3</c:v>
                </c:pt>
                <c:pt idx="793" formatCode="General">
                  <c:v>3.627E-3</c:v>
                </c:pt>
                <c:pt idx="794" formatCode="General">
                  <c:v>3.6540000000000001E-3</c:v>
                </c:pt>
                <c:pt idx="795" formatCode="General">
                  <c:v>3.6779999999999998E-3</c:v>
                </c:pt>
                <c:pt idx="796" formatCode="General">
                  <c:v>3.715E-3</c:v>
                </c:pt>
                <c:pt idx="797" formatCode="General">
                  <c:v>3.7499999999999999E-3</c:v>
                </c:pt>
                <c:pt idx="798" formatCode="General">
                  <c:v>3.8110000000000002E-3</c:v>
                </c:pt>
                <c:pt idx="799" formatCode="General">
                  <c:v>3.8760000000000001E-3</c:v>
                </c:pt>
                <c:pt idx="800" formatCode="General">
                  <c:v>3.9690000000000003E-3</c:v>
                </c:pt>
                <c:pt idx="801" formatCode="General">
                  <c:v>4.0759999999999998E-3</c:v>
                </c:pt>
                <c:pt idx="802" formatCode="General">
                  <c:v>4.2050000000000004E-3</c:v>
                </c:pt>
                <c:pt idx="803" formatCode="General">
                  <c:v>4.339E-3</c:v>
                </c:pt>
                <c:pt idx="804" formatCode="General">
                  <c:v>4.4819999999999999E-3</c:v>
                </c:pt>
                <c:pt idx="805" formatCode="General">
                  <c:v>4.6449999999999998E-3</c:v>
                </c:pt>
                <c:pt idx="806" formatCode="General">
                  <c:v>4.8409999999999998E-3</c:v>
                </c:pt>
                <c:pt idx="807" formatCode="General">
                  <c:v>5.0650000000000001E-3</c:v>
                </c:pt>
                <c:pt idx="808" formatCode="General">
                  <c:v>5.3010000000000002E-3</c:v>
                </c:pt>
                <c:pt idx="809" formatCode="General">
                  <c:v>5.5329999999999997E-3</c:v>
                </c:pt>
                <c:pt idx="810" formatCode="General">
                  <c:v>5.7559999999999998E-3</c:v>
                </c:pt>
                <c:pt idx="811" formatCode="General">
                  <c:v>5.9800000000000001E-3</c:v>
                </c:pt>
                <c:pt idx="812" formatCode="General">
                  <c:v>6.2110000000000004E-3</c:v>
                </c:pt>
                <c:pt idx="813" formatCode="General">
                  <c:v>6.4460000000000003E-3</c:v>
                </c:pt>
                <c:pt idx="814" formatCode="General">
                  <c:v>6.6680000000000003E-3</c:v>
                </c:pt>
                <c:pt idx="815" formatCode="General">
                  <c:v>6.8780000000000004E-3</c:v>
                </c:pt>
                <c:pt idx="816" formatCode="General">
                  <c:v>7.0790000000000002E-3</c:v>
                </c:pt>
                <c:pt idx="817" formatCode="General">
                  <c:v>7.2849999999999998E-3</c:v>
                </c:pt>
                <c:pt idx="818" formatCode="General">
                  <c:v>7.4780000000000003E-3</c:v>
                </c:pt>
                <c:pt idx="819" formatCode="General">
                  <c:v>7.6530000000000001E-3</c:v>
                </c:pt>
                <c:pt idx="820" formatCode="General">
                  <c:v>7.7980000000000002E-3</c:v>
                </c:pt>
                <c:pt idx="821" formatCode="General">
                  <c:v>7.9299999999999995E-3</c:v>
                </c:pt>
                <c:pt idx="822" formatCode="General">
                  <c:v>8.0479999999999996E-3</c:v>
                </c:pt>
                <c:pt idx="823" formatCode="General">
                  <c:v>8.1499999999999993E-3</c:v>
                </c:pt>
                <c:pt idx="824" formatCode="General">
                  <c:v>8.2260000000000007E-3</c:v>
                </c:pt>
                <c:pt idx="825" formatCode="General">
                  <c:v>8.2749999999999994E-3</c:v>
                </c:pt>
                <c:pt idx="826" formatCode="General">
                  <c:v>8.3070000000000001E-3</c:v>
                </c:pt>
                <c:pt idx="827" formatCode="General">
                  <c:v>8.3210000000000003E-3</c:v>
                </c:pt>
                <c:pt idx="828" formatCode="General">
                  <c:v>8.3199999999999993E-3</c:v>
                </c:pt>
                <c:pt idx="829" formatCode="General">
                  <c:v>8.2959999999999996E-3</c:v>
                </c:pt>
                <c:pt idx="830" formatCode="General">
                  <c:v>8.26E-3</c:v>
                </c:pt>
                <c:pt idx="831" formatCode="General">
                  <c:v>8.2089999999999993E-3</c:v>
                </c:pt>
                <c:pt idx="832" formatCode="General">
                  <c:v>8.1580000000000003E-3</c:v>
                </c:pt>
                <c:pt idx="833" formatCode="General">
                  <c:v>8.1040000000000001E-3</c:v>
                </c:pt>
                <c:pt idx="834" formatCode="General">
                  <c:v>8.064E-3</c:v>
                </c:pt>
                <c:pt idx="835" formatCode="General">
                  <c:v>8.0339999999999995E-3</c:v>
                </c:pt>
                <c:pt idx="836" formatCode="General">
                  <c:v>8.0400000000000003E-3</c:v>
                </c:pt>
                <c:pt idx="837" formatCode="General">
                  <c:v>8.0730000000000003E-3</c:v>
                </c:pt>
                <c:pt idx="838" formatCode="General">
                  <c:v>8.1429999999999992E-3</c:v>
                </c:pt>
                <c:pt idx="839" formatCode="General">
                  <c:v>8.2260000000000007E-3</c:v>
                </c:pt>
                <c:pt idx="840" formatCode="General">
                  <c:v>8.3389999999999992E-3</c:v>
                </c:pt>
                <c:pt idx="841" formatCode="General">
                  <c:v>8.4799999999999997E-3</c:v>
                </c:pt>
                <c:pt idx="842" formatCode="General">
                  <c:v>8.6549999999999995E-3</c:v>
                </c:pt>
                <c:pt idx="843" formatCode="General">
                  <c:v>8.8489999999999992E-3</c:v>
                </c:pt>
                <c:pt idx="844" formatCode="General">
                  <c:v>9.0589999999999993E-3</c:v>
                </c:pt>
                <c:pt idx="845" formatCode="General">
                  <c:v>9.2879999999999994E-3</c:v>
                </c:pt>
                <c:pt idx="846" formatCode="General">
                  <c:v>9.5350000000000001E-3</c:v>
                </c:pt>
                <c:pt idx="847" formatCode="General">
                  <c:v>9.7959999999999992E-3</c:v>
                </c:pt>
                <c:pt idx="848" formatCode="General">
                  <c:v>1.0056000000000001E-2</c:v>
                </c:pt>
                <c:pt idx="849" formatCode="General">
                  <c:v>1.0326999999999999E-2</c:v>
                </c:pt>
                <c:pt idx="850" formatCode="General">
                  <c:v>1.0593E-2</c:v>
                </c:pt>
                <c:pt idx="851" formatCode="General">
                  <c:v>1.0878000000000001E-2</c:v>
                </c:pt>
                <c:pt idx="852" formatCode="General">
                  <c:v>1.1167E-2</c:v>
                </c:pt>
                <c:pt idx="853" formatCode="General">
                  <c:v>1.1469E-2</c:v>
                </c:pt>
                <c:pt idx="854" formatCode="General">
                  <c:v>1.1783E-2</c:v>
                </c:pt>
                <c:pt idx="855" formatCode="General">
                  <c:v>1.2101000000000001E-2</c:v>
                </c:pt>
                <c:pt idx="856" formatCode="General">
                  <c:v>1.2426E-2</c:v>
                </c:pt>
                <c:pt idx="857" formatCode="General">
                  <c:v>1.2728E-2</c:v>
                </c:pt>
                <c:pt idx="858" formatCode="General">
                  <c:v>1.3017000000000001E-2</c:v>
                </c:pt>
                <c:pt idx="859" formatCode="General">
                  <c:v>1.3269E-2</c:v>
                </c:pt>
                <c:pt idx="860" formatCode="General">
                  <c:v>1.3498E-2</c:v>
                </c:pt>
                <c:pt idx="861" formatCode="General">
                  <c:v>1.3662000000000001E-2</c:v>
                </c:pt>
                <c:pt idx="862" formatCode="General">
                  <c:v>1.3757999999999999E-2</c:v>
                </c:pt>
                <c:pt idx="863" formatCode="General">
                  <c:v>1.3754000000000001E-2</c:v>
                </c:pt>
                <c:pt idx="864" formatCode="General">
                  <c:v>1.3672E-2</c:v>
                </c:pt>
                <c:pt idx="865" formatCode="General">
                  <c:v>1.3499000000000001E-2</c:v>
                </c:pt>
                <c:pt idx="866" formatCode="General">
                  <c:v>1.3254999999999999E-2</c:v>
                </c:pt>
                <c:pt idx="867" formatCode="General">
                  <c:v>1.2938E-2</c:v>
                </c:pt>
                <c:pt idx="868" formatCode="General">
                  <c:v>1.2571000000000001E-2</c:v>
                </c:pt>
                <c:pt idx="869" formatCode="General">
                  <c:v>1.2168999999999999E-2</c:v>
                </c:pt>
                <c:pt idx="870" formatCode="General">
                  <c:v>1.1757E-2</c:v>
                </c:pt>
                <c:pt idx="871" formatCode="General">
                  <c:v>1.1362000000000001E-2</c:v>
                </c:pt>
                <c:pt idx="872" formatCode="General">
                  <c:v>1.1001E-2</c:v>
                </c:pt>
                <c:pt idx="873" formatCode="General">
                  <c:v>1.0689000000000001E-2</c:v>
                </c:pt>
                <c:pt idx="874" formatCode="General">
                  <c:v>1.0446E-2</c:v>
                </c:pt>
                <c:pt idx="875" formatCode="General">
                  <c:v>1.0302E-2</c:v>
                </c:pt>
                <c:pt idx="876" formatCode="General">
                  <c:v>1.0260999999999999E-2</c:v>
                </c:pt>
                <c:pt idx="877" formatCode="General">
                  <c:v>1.0326999999999999E-2</c:v>
                </c:pt>
                <c:pt idx="878" formatCode="General">
                  <c:v>1.0481000000000001E-2</c:v>
                </c:pt>
                <c:pt idx="879" formatCode="General">
                  <c:v>1.0727E-2</c:v>
                </c:pt>
                <c:pt idx="880" formatCode="General">
                  <c:v>1.1062000000000001E-2</c:v>
                </c:pt>
                <c:pt idx="881" formatCode="General">
                  <c:v>1.1475000000000001E-2</c:v>
                </c:pt>
                <c:pt idx="882" formatCode="General">
                  <c:v>1.1950000000000001E-2</c:v>
                </c:pt>
                <c:pt idx="883" formatCode="General">
                  <c:v>1.2454E-2</c:v>
                </c:pt>
                <c:pt idx="884" formatCode="General">
                  <c:v>1.2971999999999999E-2</c:v>
                </c:pt>
                <c:pt idx="885" formatCode="General">
                  <c:v>1.3471E-2</c:v>
                </c:pt>
                <c:pt idx="886" formatCode="General">
                  <c:v>1.3939999999999999E-2</c:v>
                </c:pt>
                <c:pt idx="887" formatCode="General">
                  <c:v>1.4356000000000001E-2</c:v>
                </c:pt>
                <c:pt idx="888" formatCode="General">
                  <c:v>1.4718E-2</c:v>
                </c:pt>
                <c:pt idx="889" formatCode="General">
                  <c:v>1.5002E-2</c:v>
                </c:pt>
                <c:pt idx="890" formatCode="General">
                  <c:v>1.5185000000000001E-2</c:v>
                </c:pt>
                <c:pt idx="891" formatCode="General">
                  <c:v>1.5257E-2</c:v>
                </c:pt>
                <c:pt idx="892" formatCode="General">
                  <c:v>1.5217E-2</c:v>
                </c:pt>
                <c:pt idx="893" formatCode="General">
                  <c:v>1.5094E-2</c:v>
                </c:pt>
                <c:pt idx="894" formatCode="General">
                  <c:v>1.4885000000000001E-2</c:v>
                </c:pt>
                <c:pt idx="895" formatCode="General">
                  <c:v>1.4605E-2</c:v>
                </c:pt>
                <c:pt idx="896" formatCode="General">
                  <c:v>1.4250000000000001E-2</c:v>
                </c:pt>
                <c:pt idx="897" formatCode="General">
                  <c:v>1.3847E-2</c:v>
                </c:pt>
                <c:pt idx="898" formatCode="General">
                  <c:v>1.3409000000000001E-2</c:v>
                </c:pt>
                <c:pt idx="899" formatCode="General">
                  <c:v>1.2952E-2</c:v>
                </c:pt>
                <c:pt idx="900" formatCode="General">
                  <c:v>1.2479000000000001E-2</c:v>
                </c:pt>
                <c:pt idx="901" formatCode="General">
                  <c:v>1.2011000000000001E-2</c:v>
                </c:pt>
                <c:pt idx="902" formatCode="General">
                  <c:v>1.1547999999999999E-2</c:v>
                </c:pt>
                <c:pt idx="903" formatCode="General">
                  <c:v>1.1112E-2</c:v>
                </c:pt>
                <c:pt idx="904" formatCode="General">
                  <c:v>1.0699999999999999E-2</c:v>
                </c:pt>
                <c:pt idx="905" formatCode="General">
                  <c:v>1.0323000000000001E-2</c:v>
                </c:pt>
                <c:pt idx="906" formatCode="General">
                  <c:v>9.9710000000000007E-3</c:v>
                </c:pt>
                <c:pt idx="907" formatCode="General">
                  <c:v>9.6469999999999993E-3</c:v>
                </c:pt>
                <c:pt idx="908" formatCode="General">
                  <c:v>9.3629999999999998E-3</c:v>
                </c:pt>
                <c:pt idx="909" formatCode="General">
                  <c:v>9.1299999999999992E-3</c:v>
                </c:pt>
                <c:pt idx="910" formatCode="General">
                  <c:v>8.9549999999999994E-3</c:v>
                </c:pt>
                <c:pt idx="911" formatCode="General">
                  <c:v>8.8159999999999992E-3</c:v>
                </c:pt>
                <c:pt idx="912" formatCode="General">
                  <c:v>8.7159999999999998E-3</c:v>
                </c:pt>
                <c:pt idx="913" formatCode="General">
                  <c:v>8.6549999999999995E-3</c:v>
                </c:pt>
                <c:pt idx="914" formatCode="General">
                  <c:v>8.6449999999999999E-3</c:v>
                </c:pt>
                <c:pt idx="915" formatCode="General">
                  <c:v>8.6759999999999997E-3</c:v>
                </c:pt>
                <c:pt idx="916" formatCode="General">
                  <c:v>8.737E-3</c:v>
                </c:pt>
                <c:pt idx="917" formatCode="General">
                  <c:v>8.8229999999999992E-3</c:v>
                </c:pt>
                <c:pt idx="918" formatCode="General">
                  <c:v>8.9239999999999996E-3</c:v>
                </c:pt>
                <c:pt idx="919" formatCode="General">
                  <c:v>9.0340000000000004E-3</c:v>
                </c:pt>
                <c:pt idx="920" formatCode="General">
                  <c:v>9.1450000000000004E-3</c:v>
                </c:pt>
                <c:pt idx="921" formatCode="General">
                  <c:v>9.2610000000000001E-3</c:v>
                </c:pt>
                <c:pt idx="922" formatCode="General">
                  <c:v>9.3830000000000007E-3</c:v>
                </c:pt>
                <c:pt idx="923" formatCode="General">
                  <c:v>9.5029999999999993E-3</c:v>
                </c:pt>
                <c:pt idx="924" formatCode="General">
                  <c:v>9.6229999999999996E-3</c:v>
                </c:pt>
                <c:pt idx="925" formatCode="General">
                  <c:v>9.7280000000000005E-3</c:v>
                </c:pt>
                <c:pt idx="926" formatCode="General">
                  <c:v>9.8329999999999997E-3</c:v>
                </c:pt>
                <c:pt idx="927" formatCode="General">
                  <c:v>9.9349999999999994E-3</c:v>
                </c:pt>
                <c:pt idx="928" formatCode="General">
                  <c:v>1.0045999999999999E-2</c:v>
                </c:pt>
                <c:pt idx="929" formatCode="General">
                  <c:v>1.0156999999999999E-2</c:v>
                </c:pt>
                <c:pt idx="930" formatCode="General">
                  <c:v>1.0274E-2</c:v>
                </c:pt>
                <c:pt idx="931" formatCode="General">
                  <c:v>1.0397999999999999E-2</c:v>
                </c:pt>
                <c:pt idx="932" formatCode="General">
                  <c:v>1.0548E-2</c:v>
                </c:pt>
                <c:pt idx="933" formatCode="General">
                  <c:v>1.0717000000000001E-2</c:v>
                </c:pt>
                <c:pt idx="934" formatCode="General">
                  <c:v>1.0928E-2</c:v>
                </c:pt>
                <c:pt idx="935" formatCode="General">
                  <c:v>1.1166000000000001E-2</c:v>
                </c:pt>
                <c:pt idx="936" formatCode="General">
                  <c:v>1.1452E-2</c:v>
                </c:pt>
                <c:pt idx="937" formatCode="General">
                  <c:v>1.1775000000000001E-2</c:v>
                </c:pt>
                <c:pt idx="938" formatCode="General">
                  <c:v>1.2154999999999999E-2</c:v>
                </c:pt>
                <c:pt idx="939" formatCode="General">
                  <c:v>1.2572E-2</c:v>
                </c:pt>
                <c:pt idx="940" formatCode="General">
                  <c:v>1.3030999999999999E-2</c:v>
                </c:pt>
                <c:pt idx="941" formatCode="General">
                  <c:v>1.3518000000000001E-2</c:v>
                </c:pt>
                <c:pt idx="942" formatCode="General">
                  <c:v>1.4045E-2</c:v>
                </c:pt>
                <c:pt idx="943" formatCode="General">
                  <c:v>1.4605999999999999E-2</c:v>
                </c:pt>
                <c:pt idx="944" formatCode="General">
                  <c:v>1.5191E-2</c:v>
                </c:pt>
                <c:pt idx="945" formatCode="General">
                  <c:v>1.5782000000000001E-2</c:v>
                </c:pt>
                <c:pt idx="946" formatCode="General">
                  <c:v>1.6367E-2</c:v>
                </c:pt>
                <c:pt idx="947" formatCode="General">
                  <c:v>1.6945000000000002E-2</c:v>
                </c:pt>
                <c:pt idx="948" formatCode="General">
                  <c:v>1.7510000000000001E-2</c:v>
                </c:pt>
                <c:pt idx="949" formatCode="General">
                  <c:v>1.8057E-2</c:v>
                </c:pt>
                <c:pt idx="950" formatCode="General">
                  <c:v>1.8581E-2</c:v>
                </c:pt>
                <c:pt idx="951" formatCode="General">
                  <c:v>1.9088000000000001E-2</c:v>
                </c:pt>
                <c:pt idx="952" formatCode="General">
                  <c:v>1.9585000000000002E-2</c:v>
                </c:pt>
                <c:pt idx="953" formatCode="General">
                  <c:v>2.0086E-2</c:v>
                </c:pt>
                <c:pt idx="954" formatCode="General">
                  <c:v>2.0589E-2</c:v>
                </c:pt>
                <c:pt idx="955" formatCode="General">
                  <c:v>2.1094000000000002E-2</c:v>
                </c:pt>
                <c:pt idx="956" formatCode="General">
                  <c:v>2.1607999999999999E-2</c:v>
                </c:pt>
                <c:pt idx="957" formatCode="General">
                  <c:v>2.2152999999999999E-2</c:v>
                </c:pt>
                <c:pt idx="958" formatCode="General">
                  <c:v>2.2758E-2</c:v>
                </c:pt>
                <c:pt idx="959" formatCode="General">
                  <c:v>2.3436999999999999E-2</c:v>
                </c:pt>
                <c:pt idx="960" formatCode="General">
                  <c:v>2.4225E-2</c:v>
                </c:pt>
                <c:pt idx="961" formatCode="General">
                  <c:v>2.5137E-2</c:v>
                </c:pt>
                <c:pt idx="962" formatCode="General">
                  <c:v>2.6204000000000002E-2</c:v>
                </c:pt>
                <c:pt idx="963" formatCode="General">
                  <c:v>2.7415999999999999E-2</c:v>
                </c:pt>
                <c:pt idx="964" formatCode="General">
                  <c:v>2.8815E-2</c:v>
                </c:pt>
                <c:pt idx="965" formatCode="General">
                  <c:v>3.0391999999999999E-2</c:v>
                </c:pt>
                <c:pt idx="966" formatCode="General">
                  <c:v>3.2175000000000002E-2</c:v>
                </c:pt>
                <c:pt idx="967" formatCode="General">
                  <c:v>3.4125999999999997E-2</c:v>
                </c:pt>
                <c:pt idx="968" formatCode="General">
                  <c:v>3.6240000000000001E-2</c:v>
                </c:pt>
                <c:pt idx="969" formatCode="General">
                  <c:v>3.8469999999999997E-2</c:v>
                </c:pt>
                <c:pt idx="970" formatCode="General">
                  <c:v>4.0792000000000002E-2</c:v>
                </c:pt>
                <c:pt idx="971" formatCode="General">
                  <c:v>4.3158000000000002E-2</c:v>
                </c:pt>
                <c:pt idx="972" formatCode="General">
                  <c:v>4.5504000000000003E-2</c:v>
                </c:pt>
                <c:pt idx="973" formatCode="General">
                  <c:v>4.7760999999999998E-2</c:v>
                </c:pt>
                <c:pt idx="974" formatCode="General">
                  <c:v>4.9859000000000001E-2</c:v>
                </c:pt>
                <c:pt idx="975" formatCode="General">
                  <c:v>5.1746E-2</c:v>
                </c:pt>
                <c:pt idx="976" formatCode="General">
                  <c:v>5.3364000000000002E-2</c:v>
                </c:pt>
                <c:pt idx="977" formatCode="General">
                  <c:v>5.4679999999999999E-2</c:v>
                </c:pt>
                <c:pt idx="978" formatCode="General">
                  <c:v>5.5669999999999997E-2</c:v>
                </c:pt>
                <c:pt idx="979" formatCode="General">
                  <c:v>5.6330999999999999E-2</c:v>
                </c:pt>
                <c:pt idx="980" formatCode="General">
                  <c:v>5.6656999999999999E-2</c:v>
                </c:pt>
                <c:pt idx="981" formatCode="General">
                  <c:v>5.6681000000000002E-2</c:v>
                </c:pt>
                <c:pt idx="982" formatCode="General">
                  <c:v>5.6417000000000002E-2</c:v>
                </c:pt>
                <c:pt idx="983" formatCode="General">
                  <c:v>5.5930000000000001E-2</c:v>
                </c:pt>
                <c:pt idx="984" formatCode="General">
                  <c:v>5.5245000000000002E-2</c:v>
                </c:pt>
                <c:pt idx="985" formatCode="General">
                  <c:v>5.4442999999999998E-2</c:v>
                </c:pt>
                <c:pt idx="986" formatCode="General">
                  <c:v>5.3566999999999997E-2</c:v>
                </c:pt>
                <c:pt idx="987" formatCode="General">
                  <c:v>5.2685999999999997E-2</c:v>
                </c:pt>
                <c:pt idx="988" formatCode="General">
                  <c:v>5.1837000000000001E-2</c:v>
                </c:pt>
                <c:pt idx="989" formatCode="General">
                  <c:v>5.1048999999999997E-2</c:v>
                </c:pt>
                <c:pt idx="990" formatCode="General">
                  <c:v>5.0353000000000002E-2</c:v>
                </c:pt>
                <c:pt idx="991" formatCode="General">
                  <c:v>4.9776000000000001E-2</c:v>
                </c:pt>
                <c:pt idx="992" formatCode="General">
                  <c:v>4.9347000000000002E-2</c:v>
                </c:pt>
                <c:pt idx="993" formatCode="General">
                  <c:v>4.9038999999999999E-2</c:v>
                </c:pt>
                <c:pt idx="994" formatCode="General">
                  <c:v>4.8814999999999997E-2</c:v>
                </c:pt>
                <c:pt idx="995" formatCode="General">
                  <c:v>4.8639000000000002E-2</c:v>
                </c:pt>
                <c:pt idx="996" formatCode="General">
                  <c:v>4.8489999999999998E-2</c:v>
                </c:pt>
                <c:pt idx="997" formatCode="General">
                  <c:v>4.8348000000000002E-2</c:v>
                </c:pt>
                <c:pt idx="998" formatCode="General">
                  <c:v>4.8188000000000002E-2</c:v>
                </c:pt>
                <c:pt idx="999" formatCode="General">
                  <c:v>4.7966000000000002E-2</c:v>
                </c:pt>
                <c:pt idx="1000" formatCode="General">
                  <c:v>4.7648000000000003E-2</c:v>
                </c:pt>
                <c:pt idx="1001" formatCode="General">
                  <c:v>4.7206999999999999E-2</c:v>
                </c:pt>
                <c:pt idx="1002" formatCode="General">
                  <c:v>4.6649999999999997E-2</c:v>
                </c:pt>
                <c:pt idx="1003" formatCode="General">
                  <c:v>4.5975000000000002E-2</c:v>
                </c:pt>
                <c:pt idx="1004" formatCode="General">
                  <c:v>4.5187999999999999E-2</c:v>
                </c:pt>
                <c:pt idx="1005" formatCode="General">
                  <c:v>4.4313999999999999E-2</c:v>
                </c:pt>
                <c:pt idx="1006" formatCode="General">
                  <c:v>4.3372000000000001E-2</c:v>
                </c:pt>
                <c:pt idx="1007" formatCode="General">
                  <c:v>4.2383999999999998E-2</c:v>
                </c:pt>
                <c:pt idx="1008" formatCode="General">
                  <c:v>4.1361000000000002E-2</c:v>
                </c:pt>
                <c:pt idx="1009" formatCode="General">
                  <c:v>4.0341000000000002E-2</c:v>
                </c:pt>
                <c:pt idx="1010" formatCode="General">
                  <c:v>3.9369000000000001E-2</c:v>
                </c:pt>
                <c:pt idx="1011" formatCode="General">
                  <c:v>3.8490000000000003E-2</c:v>
                </c:pt>
                <c:pt idx="1012" formatCode="General">
                  <c:v>3.7742999999999999E-2</c:v>
                </c:pt>
                <c:pt idx="1013" formatCode="General">
                  <c:v>3.7166999999999999E-2</c:v>
                </c:pt>
                <c:pt idx="1014" formatCode="General">
                  <c:v>3.6809000000000001E-2</c:v>
                </c:pt>
                <c:pt idx="1015" formatCode="General">
                  <c:v>3.6700999999999998E-2</c:v>
                </c:pt>
                <c:pt idx="1016" formatCode="General">
                  <c:v>3.6878000000000001E-2</c:v>
                </c:pt>
                <c:pt idx="1017" formatCode="General">
                  <c:v>3.7371000000000001E-2</c:v>
                </c:pt>
                <c:pt idx="1018" formatCode="General">
                  <c:v>3.8241999999999998E-2</c:v>
                </c:pt>
                <c:pt idx="1019" formatCode="General">
                  <c:v>3.9550000000000002E-2</c:v>
                </c:pt>
                <c:pt idx="1020" formatCode="General">
                  <c:v>4.1347000000000002E-2</c:v>
                </c:pt>
                <c:pt idx="1021" formatCode="General">
                  <c:v>4.3680999999999998E-2</c:v>
                </c:pt>
                <c:pt idx="1022" formatCode="General">
                  <c:v>4.6602999999999999E-2</c:v>
                </c:pt>
                <c:pt idx="1023" formatCode="General">
                  <c:v>5.0164E-2</c:v>
                </c:pt>
                <c:pt idx="1024" formatCode="General">
                  <c:v>5.4426000000000002E-2</c:v>
                </c:pt>
                <c:pt idx="1025" formatCode="General">
                  <c:v>5.9435000000000002E-2</c:v>
                </c:pt>
                <c:pt idx="1026" formatCode="General">
                  <c:v>6.5237000000000003E-2</c:v>
                </c:pt>
                <c:pt idx="1027" formatCode="General">
                  <c:v>7.1839E-2</c:v>
                </c:pt>
                <c:pt idx="1028" formatCode="General">
                  <c:v>7.9230999999999996E-2</c:v>
                </c:pt>
                <c:pt idx="1029" formatCode="General">
                  <c:v>8.7373999999999993E-2</c:v>
                </c:pt>
                <c:pt idx="1030" formatCode="General">
                  <c:v>9.6192E-2</c:v>
                </c:pt>
                <c:pt idx="1031" formatCode="General">
                  <c:v>0.105541</c:v>
                </c:pt>
                <c:pt idx="1032" formatCode="General">
                  <c:v>0.115246</c:v>
                </c:pt>
                <c:pt idx="1033" formatCode="General">
                  <c:v>0.125059</c:v>
                </c:pt>
                <c:pt idx="1034" formatCode="General">
                  <c:v>0.13476199999999999</c:v>
                </c:pt>
                <c:pt idx="1035" formatCode="General">
                  <c:v>0.14407300000000001</c:v>
                </c:pt>
                <c:pt idx="1036" formatCode="General">
                  <c:v>0.15276699999999999</c:v>
                </c:pt>
                <c:pt idx="1037" formatCode="General">
                  <c:v>0.160581</c:v>
                </c:pt>
                <c:pt idx="1038" formatCode="General">
                  <c:v>0.16730100000000001</c:v>
                </c:pt>
                <c:pt idx="1039" formatCode="General">
                  <c:v>0.17271800000000001</c:v>
                </c:pt>
                <c:pt idx="1040" formatCode="General">
                  <c:v>0.17668800000000001</c:v>
                </c:pt>
                <c:pt idx="1041" formatCode="General">
                  <c:v>0.179119</c:v>
                </c:pt>
                <c:pt idx="1042" formatCode="General">
                  <c:v>0.17999100000000001</c:v>
                </c:pt>
                <c:pt idx="1043" formatCode="General">
                  <c:v>0.17932699999999999</c:v>
                </c:pt>
                <c:pt idx="1044" formatCode="General">
                  <c:v>0.177204</c:v>
                </c:pt>
                <c:pt idx="1045" formatCode="General">
                  <c:v>0.17372299999999999</c:v>
                </c:pt>
                <c:pt idx="1046" formatCode="General">
                  <c:v>0.16902400000000001</c:v>
                </c:pt>
                <c:pt idx="1047" formatCode="General">
                  <c:v>0.16328200000000001</c:v>
                </c:pt>
                <c:pt idx="1048" formatCode="General">
                  <c:v>0.15668399999999999</c:v>
                </c:pt>
                <c:pt idx="1049" formatCode="General">
                  <c:v>0.14940600000000001</c:v>
                </c:pt>
                <c:pt idx="1050" formatCode="General">
                  <c:v>0.14161199999999999</c:v>
                </c:pt>
                <c:pt idx="1051" formatCode="General">
                  <c:v>0.133466</c:v>
                </c:pt>
                <c:pt idx="1052" formatCode="General">
                  <c:v>0.12515899999999999</c:v>
                </c:pt>
                <c:pt idx="1053" formatCode="General">
                  <c:v>0.11683200000000001</c:v>
                </c:pt>
                <c:pt idx="1054" formatCode="General">
                  <c:v>0.108621</c:v>
                </c:pt>
                <c:pt idx="1055" formatCode="General">
                  <c:v>0.100609</c:v>
                </c:pt>
                <c:pt idx="1056" formatCode="General">
                  <c:v>9.2896000000000006E-2</c:v>
                </c:pt>
                <c:pt idx="1057" formatCode="General">
                  <c:v>8.5566000000000003E-2</c:v>
                </c:pt>
                <c:pt idx="1058" formatCode="General">
                  <c:v>7.8683000000000003E-2</c:v>
                </c:pt>
                <c:pt idx="1059" formatCode="General">
                  <c:v>7.2294999999999998E-2</c:v>
                </c:pt>
                <c:pt idx="1060" formatCode="General">
                  <c:v>6.6408999999999996E-2</c:v>
                </c:pt>
                <c:pt idx="1061" formatCode="General">
                  <c:v>6.1030000000000001E-2</c:v>
                </c:pt>
                <c:pt idx="1062" formatCode="General">
                  <c:v>5.6141000000000003E-2</c:v>
                </c:pt>
                <c:pt idx="1063" formatCode="General">
                  <c:v>5.1750999999999998E-2</c:v>
                </c:pt>
                <c:pt idx="1064" formatCode="General">
                  <c:v>4.7837999999999999E-2</c:v>
                </c:pt>
                <c:pt idx="1065" formatCode="General">
                  <c:v>4.4402999999999998E-2</c:v>
                </c:pt>
                <c:pt idx="1066" formatCode="General">
                  <c:v>4.1390999999999997E-2</c:v>
                </c:pt>
                <c:pt idx="1067" formatCode="General">
                  <c:v>3.8781999999999997E-2</c:v>
                </c:pt>
                <c:pt idx="1068" formatCode="General">
                  <c:v>3.6525000000000002E-2</c:v>
                </c:pt>
                <c:pt idx="1069" formatCode="General">
                  <c:v>3.4601E-2</c:v>
                </c:pt>
                <c:pt idx="1070" formatCode="General">
                  <c:v>3.2962999999999999E-2</c:v>
                </c:pt>
                <c:pt idx="1071" formatCode="General">
                  <c:v>3.1570000000000001E-2</c:v>
                </c:pt>
                <c:pt idx="1072" formatCode="General">
                  <c:v>3.0405999999999999E-2</c:v>
                </c:pt>
                <c:pt idx="1073" formatCode="General">
                  <c:v>2.9433000000000001E-2</c:v>
                </c:pt>
                <c:pt idx="1074" formatCode="General">
                  <c:v>2.8636999999999999E-2</c:v>
                </c:pt>
                <c:pt idx="1075" formatCode="General">
                  <c:v>2.7973999999999999E-2</c:v>
                </c:pt>
                <c:pt idx="1076" formatCode="General">
                  <c:v>2.7432000000000002E-2</c:v>
                </c:pt>
                <c:pt idx="1077" formatCode="General">
                  <c:v>2.6981999999999999E-2</c:v>
                </c:pt>
                <c:pt idx="1078" formatCode="General">
                  <c:v>2.6619E-2</c:v>
                </c:pt>
                <c:pt idx="1079" formatCode="General">
                  <c:v>2.6328000000000001E-2</c:v>
                </c:pt>
                <c:pt idx="1080" formatCode="General">
                  <c:v>2.6086999999999999E-2</c:v>
                </c:pt>
                <c:pt idx="1081" formatCode="General">
                  <c:v>2.5869E-2</c:v>
                </c:pt>
                <c:pt idx="1082" formatCode="General">
                  <c:v>2.5656999999999999E-2</c:v>
                </c:pt>
                <c:pt idx="1083" formatCode="General">
                  <c:v>2.5465000000000002E-2</c:v>
                </c:pt>
                <c:pt idx="1084" formatCode="General">
                  <c:v>2.5302999999999999E-2</c:v>
                </c:pt>
                <c:pt idx="1085" formatCode="General">
                  <c:v>2.5162E-2</c:v>
                </c:pt>
                <c:pt idx="1086" formatCode="General">
                  <c:v>2.5031999999999999E-2</c:v>
                </c:pt>
                <c:pt idx="1087" formatCode="General">
                  <c:v>2.4895E-2</c:v>
                </c:pt>
                <c:pt idx="1088" formatCode="General">
                  <c:v>2.4764999999999999E-2</c:v>
                </c:pt>
                <c:pt idx="1089" formatCode="General">
                  <c:v>2.4642000000000001E-2</c:v>
                </c:pt>
                <c:pt idx="1090" formatCode="General">
                  <c:v>2.453E-2</c:v>
                </c:pt>
                <c:pt idx="1091" formatCode="General">
                  <c:v>2.4410000000000001E-2</c:v>
                </c:pt>
                <c:pt idx="1092" formatCode="General">
                  <c:v>2.4295000000000001E-2</c:v>
                </c:pt>
                <c:pt idx="1093" formatCode="General">
                  <c:v>2.4192999999999999E-2</c:v>
                </c:pt>
                <c:pt idx="1094" formatCode="General">
                  <c:v>2.4124E-2</c:v>
                </c:pt>
                <c:pt idx="1095" formatCode="General">
                  <c:v>2.4066000000000001E-2</c:v>
                </c:pt>
                <c:pt idx="1096" formatCode="General">
                  <c:v>2.4027E-2</c:v>
                </c:pt>
                <c:pt idx="1097" formatCode="General">
                  <c:v>2.3997999999999998E-2</c:v>
                </c:pt>
                <c:pt idx="1098" formatCode="General">
                  <c:v>2.4E-2</c:v>
                </c:pt>
                <c:pt idx="1099" formatCode="General">
                  <c:v>2.4024E-2</c:v>
                </c:pt>
                <c:pt idx="1100" formatCode="General">
                  <c:v>2.4067999999999999E-2</c:v>
                </c:pt>
                <c:pt idx="1101" formatCode="General">
                  <c:v>2.4136000000000001E-2</c:v>
                </c:pt>
                <c:pt idx="1102" formatCode="General">
                  <c:v>2.4239E-2</c:v>
                </c:pt>
                <c:pt idx="1103" formatCode="General">
                  <c:v>2.4386000000000001E-2</c:v>
                </c:pt>
                <c:pt idx="1104" formatCode="General">
                  <c:v>2.4569000000000001E-2</c:v>
                </c:pt>
                <c:pt idx="1105" formatCode="General">
                  <c:v>2.4774000000000001E-2</c:v>
                </c:pt>
                <c:pt idx="1106" formatCode="General">
                  <c:v>2.5004999999999999E-2</c:v>
                </c:pt>
                <c:pt idx="1107" formatCode="General">
                  <c:v>2.5264999999999999E-2</c:v>
                </c:pt>
                <c:pt idx="1108" formatCode="General">
                  <c:v>2.5572000000000001E-2</c:v>
                </c:pt>
                <c:pt idx="1109" formatCode="General">
                  <c:v>2.5904E-2</c:v>
                </c:pt>
                <c:pt idx="1110" formatCode="General">
                  <c:v>2.6266000000000001E-2</c:v>
                </c:pt>
                <c:pt idx="1111" formatCode="General">
                  <c:v>2.6653E-2</c:v>
                </c:pt>
                <c:pt idx="1112" formatCode="General">
                  <c:v>2.707E-2</c:v>
                </c:pt>
                <c:pt idx="1113" formatCode="General">
                  <c:v>2.75E-2</c:v>
                </c:pt>
                <c:pt idx="1114" formatCode="General">
                  <c:v>2.7921999999999999E-2</c:v>
                </c:pt>
                <c:pt idx="1115" formatCode="General">
                  <c:v>2.8324999999999999E-2</c:v>
                </c:pt>
                <c:pt idx="1116" formatCode="General">
                  <c:v>2.8707E-2</c:v>
                </c:pt>
                <c:pt idx="1117" formatCode="General">
                  <c:v>2.9065000000000001E-2</c:v>
                </c:pt>
                <c:pt idx="1118" formatCode="General">
                  <c:v>2.9387E-2</c:v>
                </c:pt>
                <c:pt idx="1119" formatCode="General">
                  <c:v>2.9676999999999999E-2</c:v>
                </c:pt>
                <c:pt idx="1120" formatCode="General">
                  <c:v>2.9928E-2</c:v>
                </c:pt>
                <c:pt idx="1121" formatCode="General">
                  <c:v>3.0144000000000001E-2</c:v>
                </c:pt>
                <c:pt idx="1122" formatCode="General">
                  <c:v>3.0307000000000001E-2</c:v>
                </c:pt>
                <c:pt idx="1123" formatCode="General">
                  <c:v>3.0433999999999999E-2</c:v>
                </c:pt>
                <c:pt idx="1124" formatCode="General">
                  <c:v>3.0533999999999999E-2</c:v>
                </c:pt>
                <c:pt idx="1125" formatCode="General">
                  <c:v>3.0632E-2</c:v>
                </c:pt>
                <c:pt idx="1126" formatCode="General">
                  <c:v>3.0734000000000001E-2</c:v>
                </c:pt>
                <c:pt idx="1127" formatCode="General">
                  <c:v>3.0835999999999999E-2</c:v>
                </c:pt>
                <c:pt idx="1128" formatCode="General">
                  <c:v>3.0945E-2</c:v>
                </c:pt>
                <c:pt idx="1129" formatCode="General">
                  <c:v>3.1060999999999998E-2</c:v>
                </c:pt>
                <c:pt idx="1130" formatCode="General">
                  <c:v>3.1206999999999999E-2</c:v>
                </c:pt>
                <c:pt idx="1131" formatCode="General">
                  <c:v>3.1383000000000001E-2</c:v>
                </c:pt>
                <c:pt idx="1132" formatCode="General">
                  <c:v>3.1597E-2</c:v>
                </c:pt>
                <c:pt idx="1133" formatCode="General">
                  <c:v>3.1842000000000002E-2</c:v>
                </c:pt>
                <c:pt idx="1134" formatCode="General">
                  <c:v>3.2124E-2</c:v>
                </c:pt>
                <c:pt idx="1135" formatCode="General">
                  <c:v>3.2437000000000001E-2</c:v>
                </c:pt>
                <c:pt idx="1136" formatCode="General">
                  <c:v>3.2776E-2</c:v>
                </c:pt>
                <c:pt idx="1137" formatCode="General">
                  <c:v>3.3120999999999998E-2</c:v>
                </c:pt>
                <c:pt idx="1138" formatCode="General">
                  <c:v>3.3478000000000001E-2</c:v>
                </c:pt>
                <c:pt idx="1139" formatCode="General">
                  <c:v>3.3825000000000001E-2</c:v>
                </c:pt>
                <c:pt idx="1140" formatCode="General">
                  <c:v>3.4153999999999997E-2</c:v>
                </c:pt>
                <c:pt idx="1141" formatCode="General">
                  <c:v>3.4453999999999999E-2</c:v>
                </c:pt>
                <c:pt idx="1142" formatCode="General">
                  <c:v>3.4729000000000003E-2</c:v>
                </c:pt>
                <c:pt idx="1143" formatCode="General">
                  <c:v>3.4978000000000002E-2</c:v>
                </c:pt>
                <c:pt idx="1144" formatCode="General">
                  <c:v>3.5184E-2</c:v>
                </c:pt>
                <c:pt idx="1145" formatCode="General">
                  <c:v>3.5337E-2</c:v>
                </c:pt>
                <c:pt idx="1146" formatCode="General">
                  <c:v>3.5423999999999997E-2</c:v>
                </c:pt>
                <c:pt idx="1147" formatCode="General">
                  <c:v>3.5436000000000002E-2</c:v>
                </c:pt>
                <c:pt idx="1148" formatCode="General">
                  <c:v>3.5385E-2</c:v>
                </c:pt>
                <c:pt idx="1149" formatCode="General">
                  <c:v>3.5279999999999999E-2</c:v>
                </c:pt>
                <c:pt idx="1150" formatCode="General">
                  <c:v>3.5129000000000001E-2</c:v>
                </c:pt>
                <c:pt idx="1151" formatCode="General">
                  <c:v>3.4941E-2</c:v>
                </c:pt>
                <c:pt idx="1152" formatCode="General">
                  <c:v>3.4727000000000001E-2</c:v>
                </c:pt>
                <c:pt idx="1153" formatCode="General">
                  <c:v>3.4507999999999997E-2</c:v>
                </c:pt>
                <c:pt idx="1154" formatCode="General">
                  <c:v>3.4294999999999999E-2</c:v>
                </c:pt>
                <c:pt idx="1155" formatCode="General">
                  <c:v>3.4089000000000001E-2</c:v>
                </c:pt>
                <c:pt idx="1156" formatCode="General">
                  <c:v>3.3910999999999997E-2</c:v>
                </c:pt>
                <c:pt idx="1157" formatCode="General">
                  <c:v>3.3762E-2</c:v>
                </c:pt>
                <c:pt idx="1158" formatCode="General">
                  <c:v>3.3662999999999998E-2</c:v>
                </c:pt>
                <c:pt idx="1159" formatCode="General">
                  <c:v>3.3625000000000002E-2</c:v>
                </c:pt>
                <c:pt idx="1160" formatCode="General">
                  <c:v>3.3651E-2</c:v>
                </c:pt>
                <c:pt idx="1161" formatCode="General">
                  <c:v>3.3751999999999997E-2</c:v>
                </c:pt>
                <c:pt idx="1162" formatCode="General">
                  <c:v>3.3904999999999998E-2</c:v>
                </c:pt>
                <c:pt idx="1163" formatCode="General">
                  <c:v>3.4123000000000001E-2</c:v>
                </c:pt>
                <c:pt idx="1164" formatCode="General">
                  <c:v>3.4398999999999999E-2</c:v>
                </c:pt>
                <c:pt idx="1165" formatCode="General">
                  <c:v>3.4748000000000001E-2</c:v>
                </c:pt>
                <c:pt idx="1166" formatCode="General">
                  <c:v>3.5145000000000003E-2</c:v>
                </c:pt>
                <c:pt idx="1167" formatCode="General">
                  <c:v>3.5588000000000002E-2</c:v>
                </c:pt>
                <c:pt idx="1168" formatCode="General">
                  <c:v>3.6075999999999997E-2</c:v>
                </c:pt>
                <c:pt idx="1169" formatCode="General">
                  <c:v>3.6592E-2</c:v>
                </c:pt>
                <c:pt idx="1170" formatCode="General">
                  <c:v>3.7097999999999999E-2</c:v>
                </c:pt>
                <c:pt idx="1171" formatCode="General">
                  <c:v>3.7546000000000003E-2</c:v>
                </c:pt>
                <c:pt idx="1172" formatCode="General">
                  <c:v>3.7941000000000003E-2</c:v>
                </c:pt>
                <c:pt idx="1173" formatCode="General">
                  <c:v>3.8285E-2</c:v>
                </c:pt>
                <c:pt idx="1174" formatCode="General">
                  <c:v>3.8581999999999998E-2</c:v>
                </c:pt>
                <c:pt idx="1175" formatCode="General">
                  <c:v>3.8808000000000002E-2</c:v>
                </c:pt>
                <c:pt idx="1176" formatCode="General">
                  <c:v>3.8951E-2</c:v>
                </c:pt>
                <c:pt idx="1177" formatCode="General">
                  <c:v>3.8997999999999998E-2</c:v>
                </c:pt>
                <c:pt idx="1178" formatCode="General">
                  <c:v>3.8958E-2</c:v>
                </c:pt>
                <c:pt idx="1179" formatCode="General">
                  <c:v>3.8830000000000003E-2</c:v>
                </c:pt>
                <c:pt idx="1180" formatCode="General">
                  <c:v>3.8629999999999998E-2</c:v>
                </c:pt>
                <c:pt idx="1181" formatCode="General">
                  <c:v>3.8357000000000002E-2</c:v>
                </c:pt>
                <c:pt idx="1182" formatCode="General">
                  <c:v>3.8029E-2</c:v>
                </c:pt>
                <c:pt idx="1183" formatCode="General">
                  <c:v>3.7648000000000001E-2</c:v>
                </c:pt>
                <c:pt idx="1184" formatCode="General">
                  <c:v>3.7231E-2</c:v>
                </c:pt>
                <c:pt idx="1185" formatCode="General">
                  <c:v>3.6791999999999998E-2</c:v>
                </c:pt>
                <c:pt idx="1186" formatCode="General">
                  <c:v>3.6359000000000002E-2</c:v>
                </c:pt>
                <c:pt idx="1187" formatCode="General">
                  <c:v>3.5955000000000001E-2</c:v>
                </c:pt>
                <c:pt idx="1188" formatCode="General">
                  <c:v>3.5590999999999998E-2</c:v>
                </c:pt>
                <c:pt idx="1189" formatCode="General">
                  <c:v>3.5263000000000003E-2</c:v>
                </c:pt>
                <c:pt idx="1190" formatCode="General">
                  <c:v>3.4959999999999998E-2</c:v>
                </c:pt>
                <c:pt idx="1191" formatCode="General">
                  <c:v>3.4685000000000001E-2</c:v>
                </c:pt>
                <c:pt idx="1192" formatCode="General">
                  <c:v>3.4446999999999998E-2</c:v>
                </c:pt>
                <c:pt idx="1193" formatCode="General">
                  <c:v>3.4257000000000003E-2</c:v>
                </c:pt>
                <c:pt idx="1194" formatCode="General">
                  <c:v>3.4098999999999997E-2</c:v>
                </c:pt>
                <c:pt idx="1195" formatCode="General">
                  <c:v>3.3966000000000003E-2</c:v>
                </c:pt>
                <c:pt idx="1196" formatCode="General">
                  <c:v>3.3836999999999999E-2</c:v>
                </c:pt>
                <c:pt idx="1197" formatCode="General">
                  <c:v>3.3700000000000001E-2</c:v>
                </c:pt>
                <c:pt idx="1198" formatCode="General">
                  <c:v>3.3549000000000002E-2</c:v>
                </c:pt>
                <c:pt idx="1199" formatCode="General">
                  <c:v>3.3369999999999997E-2</c:v>
                </c:pt>
                <c:pt idx="1200" formatCode="General">
                  <c:v>3.3172E-2</c:v>
                </c:pt>
                <c:pt idx="1201" formatCode="General">
                  <c:v>3.2938000000000002E-2</c:v>
                </c:pt>
                <c:pt idx="1202" formatCode="General">
                  <c:v>3.2666000000000001E-2</c:v>
                </c:pt>
                <c:pt idx="1203" formatCode="General">
                  <c:v>3.2342999999999997E-2</c:v>
                </c:pt>
                <c:pt idx="1204" formatCode="General">
                  <c:v>3.1980000000000001E-2</c:v>
                </c:pt>
                <c:pt idx="1205" formatCode="General">
                  <c:v>3.1586000000000003E-2</c:v>
                </c:pt>
                <c:pt idx="1206" formatCode="General">
                  <c:v>3.1164000000000001E-2</c:v>
                </c:pt>
                <c:pt idx="1207" formatCode="General">
                  <c:v>3.0710999999999999E-2</c:v>
                </c:pt>
                <c:pt idx="1208" formatCode="General">
                  <c:v>3.0238000000000001E-2</c:v>
                </c:pt>
                <c:pt idx="1209" formatCode="General">
                  <c:v>2.9752000000000001E-2</c:v>
                </c:pt>
                <c:pt idx="1210" formatCode="General">
                  <c:v>2.9257999999999999E-2</c:v>
                </c:pt>
                <c:pt idx="1211" formatCode="General">
                  <c:v>2.8757999999999999E-2</c:v>
                </c:pt>
                <c:pt idx="1212" formatCode="General">
                  <c:v>2.8278999999999999E-2</c:v>
                </c:pt>
                <c:pt idx="1213" formatCode="General">
                  <c:v>2.7838999999999999E-2</c:v>
                </c:pt>
                <c:pt idx="1214" formatCode="General">
                  <c:v>2.7439000000000002E-2</c:v>
                </c:pt>
                <c:pt idx="1215" formatCode="General">
                  <c:v>2.7068999999999999E-2</c:v>
                </c:pt>
                <c:pt idx="1216" formatCode="General">
                  <c:v>2.6738999999999999E-2</c:v>
                </c:pt>
                <c:pt idx="1217" formatCode="General">
                  <c:v>2.647E-2</c:v>
                </c:pt>
                <c:pt idx="1218" formatCode="General">
                  <c:v>2.6277999999999999E-2</c:v>
                </c:pt>
                <c:pt idx="1219" formatCode="General">
                  <c:v>2.6157E-2</c:v>
                </c:pt>
                <c:pt idx="1220" formatCode="General">
                  <c:v>2.6100000000000002E-2</c:v>
                </c:pt>
                <c:pt idx="1221" formatCode="General">
                  <c:v>2.6096000000000001E-2</c:v>
                </c:pt>
                <c:pt idx="1222" formatCode="General">
                  <c:v>2.6141000000000001E-2</c:v>
                </c:pt>
                <c:pt idx="1223" formatCode="General">
                  <c:v>2.6242000000000001E-2</c:v>
                </c:pt>
                <c:pt idx="1224" formatCode="General">
                  <c:v>2.6405999999999999E-2</c:v>
                </c:pt>
                <c:pt idx="1225" formatCode="General">
                  <c:v>2.6647000000000001E-2</c:v>
                </c:pt>
                <c:pt idx="1226" formatCode="General">
                  <c:v>2.6941E-2</c:v>
                </c:pt>
                <c:pt idx="1227" formatCode="General">
                  <c:v>2.7275000000000001E-2</c:v>
                </c:pt>
                <c:pt idx="1228" formatCode="General">
                  <c:v>2.7632E-2</c:v>
                </c:pt>
                <c:pt idx="1229" formatCode="General">
                  <c:v>2.8024E-2</c:v>
                </c:pt>
                <c:pt idx="1230" formatCode="General">
                  <c:v>2.8437E-2</c:v>
                </c:pt>
                <c:pt idx="1231" formatCode="General">
                  <c:v>2.8878000000000001E-2</c:v>
                </c:pt>
                <c:pt idx="1232" formatCode="General">
                  <c:v>2.9329000000000001E-2</c:v>
                </c:pt>
                <c:pt idx="1233" formatCode="General">
                  <c:v>2.9805999999999999E-2</c:v>
                </c:pt>
                <c:pt idx="1234" formatCode="General">
                  <c:v>3.0290000000000001E-2</c:v>
                </c:pt>
                <c:pt idx="1235" formatCode="General">
                  <c:v>3.0800000000000001E-2</c:v>
                </c:pt>
                <c:pt idx="1236" formatCode="General">
                  <c:v>3.1329999999999997E-2</c:v>
                </c:pt>
                <c:pt idx="1237" formatCode="General">
                  <c:v>3.1884999999999997E-2</c:v>
                </c:pt>
                <c:pt idx="1238" formatCode="General">
                  <c:v>3.2462999999999999E-2</c:v>
                </c:pt>
                <c:pt idx="1239" formatCode="General">
                  <c:v>3.3069000000000001E-2</c:v>
                </c:pt>
                <c:pt idx="1240" formatCode="General">
                  <c:v>3.3728000000000001E-2</c:v>
                </c:pt>
                <c:pt idx="1241" formatCode="General">
                  <c:v>3.4447999999999999E-2</c:v>
                </c:pt>
                <c:pt idx="1242" formatCode="General">
                  <c:v>3.5246E-2</c:v>
                </c:pt>
                <c:pt idx="1243" formatCode="General">
                  <c:v>3.6114E-2</c:v>
                </c:pt>
                <c:pt idx="1244" formatCode="General">
                  <c:v>3.7067000000000003E-2</c:v>
                </c:pt>
                <c:pt idx="1245" formatCode="General">
                  <c:v>3.8098E-2</c:v>
                </c:pt>
                <c:pt idx="1246" formatCode="General">
                  <c:v>3.9229E-2</c:v>
                </c:pt>
                <c:pt idx="1247" formatCode="General">
                  <c:v>4.0440999999999998E-2</c:v>
                </c:pt>
                <c:pt idx="1248" formatCode="General">
                  <c:v>4.1722000000000002E-2</c:v>
                </c:pt>
                <c:pt idx="1249" formatCode="General">
                  <c:v>4.3060000000000001E-2</c:v>
                </c:pt>
                <c:pt idx="1250" formatCode="General">
                  <c:v>4.4450999999999997E-2</c:v>
                </c:pt>
                <c:pt idx="1251" formatCode="General">
                  <c:v>4.5887999999999998E-2</c:v>
                </c:pt>
                <c:pt idx="1252" formatCode="General">
                  <c:v>4.7337999999999998E-2</c:v>
                </c:pt>
                <c:pt idx="1253" formatCode="General">
                  <c:v>4.8759999999999998E-2</c:v>
                </c:pt>
                <c:pt idx="1254" formatCode="General">
                  <c:v>5.0103000000000002E-2</c:v>
                </c:pt>
                <c:pt idx="1255" formatCode="General">
                  <c:v>5.1334999999999999E-2</c:v>
                </c:pt>
                <c:pt idx="1256" formatCode="General">
                  <c:v>5.2426E-2</c:v>
                </c:pt>
                <c:pt idx="1257" formatCode="General">
                  <c:v>5.3352999999999998E-2</c:v>
                </c:pt>
                <c:pt idx="1258" formatCode="General">
                  <c:v>5.4082999999999999E-2</c:v>
                </c:pt>
                <c:pt idx="1259" formatCode="General">
                  <c:v>5.4601999999999998E-2</c:v>
                </c:pt>
                <c:pt idx="1260" formatCode="General">
                  <c:v>5.4883000000000001E-2</c:v>
                </c:pt>
                <c:pt idx="1261" formatCode="General">
                  <c:v>5.493E-2</c:v>
                </c:pt>
                <c:pt idx="1262" formatCode="General">
                  <c:v>5.4709000000000001E-2</c:v>
                </c:pt>
                <c:pt idx="1263" formatCode="General">
                  <c:v>5.4238000000000001E-2</c:v>
                </c:pt>
                <c:pt idx="1264" formatCode="General">
                  <c:v>5.3510000000000002E-2</c:v>
                </c:pt>
                <c:pt idx="1265" formatCode="General">
                  <c:v>5.2576999999999999E-2</c:v>
                </c:pt>
                <c:pt idx="1266" formatCode="General">
                  <c:v>5.1447E-2</c:v>
                </c:pt>
                <c:pt idx="1267" formatCode="General">
                  <c:v>5.0151000000000001E-2</c:v>
                </c:pt>
                <c:pt idx="1268" formatCode="General">
                  <c:v>4.8696999999999997E-2</c:v>
                </c:pt>
                <c:pt idx="1269" formatCode="General">
                  <c:v>4.7115999999999998E-2</c:v>
                </c:pt>
                <c:pt idx="1270" formatCode="General">
                  <c:v>4.5449000000000003E-2</c:v>
                </c:pt>
                <c:pt idx="1271" formatCode="General">
                  <c:v>4.3728999999999997E-2</c:v>
                </c:pt>
                <c:pt idx="1272" formatCode="General">
                  <c:v>4.1987999999999998E-2</c:v>
                </c:pt>
                <c:pt idx="1273" formatCode="General">
                  <c:v>4.0239999999999998E-2</c:v>
                </c:pt>
                <c:pt idx="1274" formatCode="General">
                  <c:v>3.8514E-2</c:v>
                </c:pt>
                <c:pt idx="1275" formatCode="General">
                  <c:v>3.6838000000000003E-2</c:v>
                </c:pt>
                <c:pt idx="1276" formatCode="General">
                  <c:v>3.5229000000000003E-2</c:v>
                </c:pt>
                <c:pt idx="1277" formatCode="General">
                  <c:v>3.3694000000000002E-2</c:v>
                </c:pt>
                <c:pt idx="1278" formatCode="General">
                  <c:v>3.2244000000000002E-2</c:v>
                </c:pt>
                <c:pt idx="1279" formatCode="General">
                  <c:v>3.0897999999999998E-2</c:v>
                </c:pt>
                <c:pt idx="1280" formatCode="General">
                  <c:v>2.9676000000000001E-2</c:v>
                </c:pt>
                <c:pt idx="1281" formatCode="General">
                  <c:v>2.8573000000000001E-2</c:v>
                </c:pt>
                <c:pt idx="1282" formatCode="General">
                  <c:v>2.7583E-2</c:v>
                </c:pt>
                <c:pt idx="1283" formatCode="General">
                  <c:v>2.6703000000000001E-2</c:v>
                </c:pt>
                <c:pt idx="1284" formatCode="General">
                  <c:v>2.5926999999999999E-2</c:v>
                </c:pt>
                <c:pt idx="1285" formatCode="General">
                  <c:v>2.5260000000000001E-2</c:v>
                </c:pt>
                <c:pt idx="1286" formatCode="General">
                  <c:v>2.4702999999999999E-2</c:v>
                </c:pt>
                <c:pt idx="1287" formatCode="General">
                  <c:v>2.4261999999999999E-2</c:v>
                </c:pt>
                <c:pt idx="1288" formatCode="General">
                  <c:v>2.3938000000000001E-2</c:v>
                </c:pt>
                <c:pt idx="1289" formatCode="General">
                  <c:v>2.3717999999999999E-2</c:v>
                </c:pt>
                <c:pt idx="1290" formatCode="General">
                  <c:v>2.3605999999999999E-2</c:v>
                </c:pt>
                <c:pt idx="1291" formatCode="General">
                  <c:v>2.359E-2</c:v>
                </c:pt>
                <c:pt idx="1292" formatCode="General">
                  <c:v>2.3666E-2</c:v>
                </c:pt>
                <c:pt idx="1293" formatCode="General">
                  <c:v>2.3810999999999999E-2</c:v>
                </c:pt>
                <c:pt idx="1294" formatCode="General">
                  <c:v>2.4025999999999999E-2</c:v>
                </c:pt>
                <c:pt idx="1295" formatCode="General">
                  <c:v>2.4317999999999999E-2</c:v>
                </c:pt>
                <c:pt idx="1296" formatCode="General">
                  <c:v>2.4702999999999999E-2</c:v>
                </c:pt>
                <c:pt idx="1297" formatCode="General">
                  <c:v>2.5166000000000001E-2</c:v>
                </c:pt>
                <c:pt idx="1298" formatCode="General">
                  <c:v>2.5700000000000001E-2</c:v>
                </c:pt>
                <c:pt idx="1299" formatCode="General">
                  <c:v>2.6303E-2</c:v>
                </c:pt>
                <c:pt idx="1300" formatCode="General">
                  <c:v>2.7002000000000002E-2</c:v>
                </c:pt>
                <c:pt idx="1301" formatCode="General">
                  <c:v>2.7802E-2</c:v>
                </c:pt>
                <c:pt idx="1302" formatCode="General">
                  <c:v>2.8722000000000001E-2</c:v>
                </c:pt>
                <c:pt idx="1303" formatCode="General">
                  <c:v>2.9777999999999999E-2</c:v>
                </c:pt>
                <c:pt idx="1304" formatCode="General">
                  <c:v>3.1014E-2</c:v>
                </c:pt>
                <c:pt idx="1305" formatCode="General">
                  <c:v>3.2464E-2</c:v>
                </c:pt>
                <c:pt idx="1306" formatCode="General">
                  <c:v>3.4195000000000003E-2</c:v>
                </c:pt>
                <c:pt idx="1307" formatCode="General">
                  <c:v>3.6285999999999999E-2</c:v>
                </c:pt>
                <c:pt idx="1308" formatCode="General">
                  <c:v>3.8825999999999999E-2</c:v>
                </c:pt>
                <c:pt idx="1309" formatCode="General">
                  <c:v>4.1929000000000001E-2</c:v>
                </c:pt>
                <c:pt idx="1310" formatCode="General">
                  <c:v>4.5728999999999999E-2</c:v>
                </c:pt>
                <c:pt idx="1311" formatCode="General">
                  <c:v>5.0389999999999997E-2</c:v>
                </c:pt>
                <c:pt idx="1312" formatCode="General">
                  <c:v>5.6051999999999998E-2</c:v>
                </c:pt>
                <c:pt idx="1313" formatCode="General">
                  <c:v>6.2879000000000004E-2</c:v>
                </c:pt>
                <c:pt idx="1314" formatCode="General">
                  <c:v>7.1013000000000007E-2</c:v>
                </c:pt>
                <c:pt idx="1315" formatCode="General">
                  <c:v>8.0624000000000001E-2</c:v>
                </c:pt>
                <c:pt idx="1316" formatCode="General">
                  <c:v>9.1811000000000004E-2</c:v>
                </c:pt>
                <c:pt idx="1317" formatCode="General">
                  <c:v>0.104675</c:v>
                </c:pt>
                <c:pt idx="1318" formatCode="General">
                  <c:v>0.119209</c:v>
                </c:pt>
                <c:pt idx="1319" formatCode="General">
                  <c:v>0.13537399999999999</c:v>
                </c:pt>
                <c:pt idx="1320" formatCode="General">
                  <c:v>0.15299599999999999</c:v>
                </c:pt>
                <c:pt idx="1321" formatCode="General">
                  <c:v>0.17185300000000001</c:v>
                </c:pt>
                <c:pt idx="1322" formatCode="General">
                  <c:v>0.19161</c:v>
                </c:pt>
                <c:pt idx="1323" formatCode="General">
                  <c:v>0.211866</c:v>
                </c:pt>
                <c:pt idx="1324" formatCode="General">
                  <c:v>0.232159</c:v>
                </c:pt>
                <c:pt idx="1325" formatCode="General">
                  <c:v>0.25201899999999999</c:v>
                </c:pt>
                <c:pt idx="1326" formatCode="General">
                  <c:v>0.27098899999999998</c:v>
                </c:pt>
                <c:pt idx="1327" formatCode="General">
                  <c:v>0.28862700000000002</c:v>
                </c:pt>
                <c:pt idx="1328" formatCode="General">
                  <c:v>0.30453599999999997</c:v>
                </c:pt>
                <c:pt idx="1329" formatCode="General">
                  <c:v>0.31839899999999999</c:v>
                </c:pt>
                <c:pt idx="1330" formatCode="General">
                  <c:v>0.33000699999999999</c:v>
                </c:pt>
                <c:pt idx="1331" formatCode="General">
                  <c:v>0.33921299999999999</c:v>
                </c:pt>
                <c:pt idx="1332" formatCode="General">
                  <c:v>0.34595399999999998</c:v>
                </c:pt>
                <c:pt idx="1333" formatCode="General">
                  <c:v>0.35022300000000001</c:v>
                </c:pt>
                <c:pt idx="1334" formatCode="General">
                  <c:v>0.35213699999999998</c:v>
                </c:pt>
                <c:pt idx="1335" formatCode="General">
                  <c:v>0.35183399999999998</c:v>
                </c:pt>
                <c:pt idx="1336" formatCode="General">
                  <c:v>0.34951399999999999</c:v>
                </c:pt>
                <c:pt idx="1337" formatCode="General">
                  <c:v>0.34534100000000001</c:v>
                </c:pt>
                <c:pt idx="1338" formatCode="General">
                  <c:v>0.33952300000000002</c:v>
                </c:pt>
                <c:pt idx="1339" formatCode="General">
                  <c:v>0.33226600000000001</c:v>
                </c:pt>
                <c:pt idx="1340" formatCode="General">
                  <c:v>0.32378400000000002</c:v>
                </c:pt>
                <c:pt idx="1341" formatCode="General">
                  <c:v>0.31428</c:v>
                </c:pt>
                <c:pt idx="1342" formatCode="General">
                  <c:v>0.30391299999999999</c:v>
                </c:pt>
                <c:pt idx="1343" formatCode="General">
                  <c:v>0.29287800000000003</c:v>
                </c:pt>
                <c:pt idx="1344" formatCode="General">
                  <c:v>0.28133399999999997</c:v>
                </c:pt>
                <c:pt idx="1345" formatCode="General">
                  <c:v>0.26943499999999998</c:v>
                </c:pt>
                <c:pt idx="1346" formatCode="General">
                  <c:v>0.25729099999999999</c:v>
                </c:pt>
                <c:pt idx="1347" formatCode="General">
                  <c:v>0.24502399999999999</c:v>
                </c:pt>
                <c:pt idx="1348" formatCode="General">
                  <c:v>0.23272999999999999</c:v>
                </c:pt>
                <c:pt idx="1349" formatCode="General">
                  <c:v>0.220499</c:v>
                </c:pt>
                <c:pt idx="1350" formatCode="General">
                  <c:v>0.20840700000000001</c:v>
                </c:pt>
                <c:pt idx="1351" formatCode="General">
                  <c:v>0.19653300000000001</c:v>
                </c:pt>
                <c:pt idx="1352" formatCode="General">
                  <c:v>0.184946</c:v>
                </c:pt>
                <c:pt idx="1353" formatCode="General">
                  <c:v>0.17368900000000001</c:v>
                </c:pt>
                <c:pt idx="1354" formatCode="General">
                  <c:v>0.16281100000000001</c:v>
                </c:pt>
                <c:pt idx="1355" formatCode="General">
                  <c:v>0.15235799999999999</c:v>
                </c:pt>
                <c:pt idx="1356" formatCode="General">
                  <c:v>0.14235200000000001</c:v>
                </c:pt>
                <c:pt idx="1357" formatCode="General">
                  <c:v>0.132797</c:v>
                </c:pt>
                <c:pt idx="1358" formatCode="General">
                  <c:v>0.12370399999999999</c:v>
                </c:pt>
                <c:pt idx="1359" formatCode="General">
                  <c:v>0.115105</c:v>
                </c:pt>
                <c:pt idx="1360" formatCode="General">
                  <c:v>0.107029</c:v>
                </c:pt>
                <c:pt idx="1361" formatCode="General">
                  <c:v>9.9469000000000002E-2</c:v>
                </c:pt>
                <c:pt idx="1362" formatCode="General">
                  <c:v>9.2416999999999999E-2</c:v>
                </c:pt>
                <c:pt idx="1363" formatCode="General">
                  <c:v>8.5850999999999997E-2</c:v>
                </c:pt>
                <c:pt idx="1364" formatCode="General">
                  <c:v>7.9774999999999999E-2</c:v>
                </c:pt>
                <c:pt idx="1365" formatCode="General">
                  <c:v>7.4189000000000005E-2</c:v>
                </c:pt>
                <c:pt idx="1366" formatCode="General">
                  <c:v>6.9072999999999996E-2</c:v>
                </c:pt>
                <c:pt idx="1367" formatCode="General">
                  <c:v>6.4426999999999998E-2</c:v>
                </c:pt>
                <c:pt idx="1368" formatCode="General">
                  <c:v>6.0204000000000001E-2</c:v>
                </c:pt>
                <c:pt idx="1369" formatCode="General">
                  <c:v>5.6397999999999997E-2</c:v>
                </c:pt>
                <c:pt idx="1370" formatCode="General">
                  <c:v>5.2961000000000001E-2</c:v>
                </c:pt>
                <c:pt idx="1371" formatCode="General">
                  <c:v>4.9881000000000002E-2</c:v>
                </c:pt>
                <c:pt idx="1372" formatCode="General">
                  <c:v>4.7121999999999997E-2</c:v>
                </c:pt>
                <c:pt idx="1373" formatCode="General">
                  <c:v>4.4671000000000002E-2</c:v>
                </c:pt>
                <c:pt idx="1374" formatCode="General">
                  <c:v>4.2518E-2</c:v>
                </c:pt>
                <c:pt idx="1375" formatCode="General">
                  <c:v>4.0653000000000002E-2</c:v>
                </c:pt>
                <c:pt idx="1376" formatCode="General">
                  <c:v>3.9037000000000002E-2</c:v>
                </c:pt>
                <c:pt idx="1377" formatCode="General">
                  <c:v>3.7627000000000001E-2</c:v>
                </c:pt>
                <c:pt idx="1378" formatCode="General">
                  <c:v>3.6382999999999999E-2</c:v>
                </c:pt>
                <c:pt idx="1379" formatCode="General">
                  <c:v>3.5304000000000002E-2</c:v>
                </c:pt>
                <c:pt idx="1380" formatCode="General">
                  <c:v>3.4376999999999998E-2</c:v>
                </c:pt>
                <c:pt idx="1381" formatCode="General">
                  <c:v>3.3592999999999998E-2</c:v>
                </c:pt>
                <c:pt idx="1382" formatCode="General">
                  <c:v>3.2912999999999998E-2</c:v>
                </c:pt>
                <c:pt idx="1383" formatCode="General">
                  <c:v>3.2323999999999999E-2</c:v>
                </c:pt>
                <c:pt idx="1384" formatCode="General">
                  <c:v>3.1802999999999998E-2</c:v>
                </c:pt>
                <c:pt idx="1385" formatCode="General">
                  <c:v>3.1349000000000002E-2</c:v>
                </c:pt>
                <c:pt idx="1386" formatCode="General">
                  <c:v>3.0948E-2</c:v>
                </c:pt>
                <c:pt idx="1387" formatCode="General">
                  <c:v>3.0606000000000001E-2</c:v>
                </c:pt>
                <c:pt idx="1388" formatCode="General">
                  <c:v>3.032E-2</c:v>
                </c:pt>
                <c:pt idx="1389" formatCode="General">
                  <c:v>3.0081E-2</c:v>
                </c:pt>
                <c:pt idx="1390" formatCode="General">
                  <c:v>2.9859E-2</c:v>
                </c:pt>
                <c:pt idx="1391" formatCode="General">
                  <c:v>2.9638999999999999E-2</c:v>
                </c:pt>
                <c:pt idx="1392" formatCode="General">
                  <c:v>2.9426000000000001E-2</c:v>
                </c:pt>
                <c:pt idx="1393" formatCode="General">
                  <c:v>2.9236000000000002E-2</c:v>
                </c:pt>
                <c:pt idx="1394" formatCode="General">
                  <c:v>2.9086000000000001E-2</c:v>
                </c:pt>
                <c:pt idx="1395" formatCode="General">
                  <c:v>2.896E-2</c:v>
                </c:pt>
                <c:pt idx="1396" formatCode="General">
                  <c:v>2.8840999999999999E-2</c:v>
                </c:pt>
                <c:pt idx="1397" formatCode="General">
                  <c:v>2.8716999999999999E-2</c:v>
                </c:pt>
                <c:pt idx="1398" formatCode="General">
                  <c:v>2.8605999999999999E-2</c:v>
                </c:pt>
                <c:pt idx="1399" formatCode="General">
                  <c:v>2.8513E-2</c:v>
                </c:pt>
                <c:pt idx="1400" formatCode="General">
                  <c:v>2.8433E-2</c:v>
                </c:pt>
                <c:pt idx="1401" formatCode="General">
                  <c:v>2.8358999999999999E-2</c:v>
                </c:pt>
                <c:pt idx="1402" formatCode="General">
                  <c:v>2.8295000000000001E-2</c:v>
                </c:pt>
                <c:pt idx="1403" formatCode="General">
                  <c:v>2.8240000000000001E-2</c:v>
                </c:pt>
                <c:pt idx="1404" formatCode="General">
                  <c:v>2.8198000000000001E-2</c:v>
                </c:pt>
                <c:pt idx="1405" formatCode="General">
                  <c:v>2.8167000000000001E-2</c:v>
                </c:pt>
                <c:pt idx="1406" formatCode="General">
                  <c:v>2.8164999999999999E-2</c:v>
                </c:pt>
                <c:pt idx="1407" formatCode="General">
                  <c:v>2.8170000000000001E-2</c:v>
                </c:pt>
                <c:pt idx="1408" formatCode="General">
                  <c:v>2.8187E-2</c:v>
                </c:pt>
                <c:pt idx="1409" formatCode="General">
                  <c:v>2.8192999999999999E-2</c:v>
                </c:pt>
                <c:pt idx="1410" formatCode="General">
                  <c:v>2.8216000000000001E-2</c:v>
                </c:pt>
                <c:pt idx="1411" formatCode="General">
                  <c:v>2.8239E-2</c:v>
                </c:pt>
                <c:pt idx="1412" formatCode="General">
                  <c:v>2.8271000000000001E-2</c:v>
                </c:pt>
                <c:pt idx="1413" formatCode="General">
                  <c:v>2.8298E-2</c:v>
                </c:pt>
                <c:pt idx="1414" formatCode="General">
                  <c:v>2.8323000000000001E-2</c:v>
                </c:pt>
                <c:pt idx="1415" formatCode="General">
                  <c:v>2.8344000000000001E-2</c:v>
                </c:pt>
                <c:pt idx="1416" formatCode="General">
                  <c:v>2.8357E-2</c:v>
                </c:pt>
                <c:pt idx="1417" formatCode="General">
                  <c:v>2.8371E-2</c:v>
                </c:pt>
                <c:pt idx="1418" formatCode="General">
                  <c:v>2.8393999999999999E-2</c:v>
                </c:pt>
                <c:pt idx="1419" formatCode="General">
                  <c:v>2.8417999999999999E-2</c:v>
                </c:pt>
                <c:pt idx="1420" formatCode="General">
                  <c:v>2.8431000000000001E-2</c:v>
                </c:pt>
                <c:pt idx="1421" formatCode="General">
                  <c:v>2.8413999999999998E-2</c:v>
                </c:pt>
                <c:pt idx="1422" formatCode="General">
                  <c:v>2.8375000000000001E-2</c:v>
                </c:pt>
                <c:pt idx="1423" formatCode="General">
                  <c:v>2.8315E-2</c:v>
                </c:pt>
                <c:pt idx="1424" formatCode="General">
                  <c:v>2.8251999999999999E-2</c:v>
                </c:pt>
                <c:pt idx="1425" formatCode="General">
                  <c:v>2.8185000000000002E-2</c:v>
                </c:pt>
                <c:pt idx="1426" formatCode="General">
                  <c:v>2.8108999999999999E-2</c:v>
                </c:pt>
                <c:pt idx="1427" formatCode="General">
                  <c:v>2.8018000000000001E-2</c:v>
                </c:pt>
                <c:pt idx="1428" formatCode="General">
                  <c:v>2.7910999999999998E-2</c:v>
                </c:pt>
                <c:pt idx="1429" formatCode="General">
                  <c:v>2.7793000000000002E-2</c:v>
                </c:pt>
                <c:pt idx="1430" formatCode="General">
                  <c:v>2.7650000000000001E-2</c:v>
                </c:pt>
                <c:pt idx="1431" formatCode="General">
                  <c:v>2.7487999999999999E-2</c:v>
                </c:pt>
                <c:pt idx="1432" formatCode="General">
                  <c:v>2.7314999999999999E-2</c:v>
                </c:pt>
                <c:pt idx="1433" formatCode="General">
                  <c:v>2.7137000000000001E-2</c:v>
                </c:pt>
                <c:pt idx="1434" formatCode="General">
                  <c:v>2.6945E-2</c:v>
                </c:pt>
                <c:pt idx="1435" formatCode="General">
                  <c:v>2.6733E-2</c:v>
                </c:pt>
                <c:pt idx="1436" formatCode="General">
                  <c:v>2.6519000000000001E-2</c:v>
                </c:pt>
                <c:pt idx="1437" formatCode="General">
                  <c:v>2.6303E-2</c:v>
                </c:pt>
                <c:pt idx="1438" formatCode="General">
                  <c:v>2.6076999999999999E-2</c:v>
                </c:pt>
                <c:pt idx="1439" formatCode="General">
                  <c:v>2.5829000000000001E-2</c:v>
                </c:pt>
                <c:pt idx="1440" formatCode="General">
                  <c:v>2.5551000000000001E-2</c:v>
                </c:pt>
                <c:pt idx="1441" formatCode="General">
                  <c:v>2.5274000000000001E-2</c:v>
                </c:pt>
                <c:pt idx="1442" formatCode="General">
                  <c:v>2.5002E-2</c:v>
                </c:pt>
                <c:pt idx="1443" formatCode="General">
                  <c:v>2.4740999999999999E-2</c:v>
                </c:pt>
                <c:pt idx="1444" formatCode="General">
                  <c:v>2.4483000000000001E-2</c:v>
                </c:pt>
                <c:pt idx="1445" formatCode="General">
                  <c:v>2.4226000000000001E-2</c:v>
                </c:pt>
                <c:pt idx="1446" formatCode="General">
                  <c:v>2.3986E-2</c:v>
                </c:pt>
                <c:pt idx="1447" formatCode="General">
                  <c:v>2.375E-2</c:v>
                </c:pt>
                <c:pt idx="1448" formatCode="General">
                  <c:v>2.3515999999999999E-2</c:v>
                </c:pt>
                <c:pt idx="1449" formatCode="General">
                  <c:v>2.3279000000000001E-2</c:v>
                </c:pt>
                <c:pt idx="1450" formatCode="General">
                  <c:v>2.3054000000000002E-2</c:v>
                </c:pt>
                <c:pt idx="1451" formatCode="General">
                  <c:v>2.2839000000000002E-2</c:v>
                </c:pt>
                <c:pt idx="1452" formatCode="General">
                  <c:v>2.2627000000000001E-2</c:v>
                </c:pt>
                <c:pt idx="1453" formatCode="General">
                  <c:v>2.2425E-2</c:v>
                </c:pt>
                <c:pt idx="1454" formatCode="General">
                  <c:v>2.2237E-2</c:v>
                </c:pt>
                <c:pt idx="1455" formatCode="General">
                  <c:v>2.2065999999999999E-2</c:v>
                </c:pt>
                <c:pt idx="1456" formatCode="General">
                  <c:v>2.1898000000000001E-2</c:v>
                </c:pt>
                <c:pt idx="1457" formatCode="General">
                  <c:v>2.1735000000000001E-2</c:v>
                </c:pt>
                <c:pt idx="1458" formatCode="General">
                  <c:v>2.1590000000000002E-2</c:v>
                </c:pt>
                <c:pt idx="1459" formatCode="General">
                  <c:v>2.1468999999999999E-2</c:v>
                </c:pt>
                <c:pt idx="1460" formatCode="General">
                  <c:v>2.137E-2</c:v>
                </c:pt>
                <c:pt idx="1461" formatCode="General">
                  <c:v>2.1278999999999999E-2</c:v>
                </c:pt>
                <c:pt idx="1462" formatCode="General">
                  <c:v>2.1180999999999998E-2</c:v>
                </c:pt>
                <c:pt idx="1463" formatCode="General">
                  <c:v>2.1089E-2</c:v>
                </c:pt>
                <c:pt idx="1464" formatCode="General">
                  <c:v>2.1010000000000001E-2</c:v>
                </c:pt>
                <c:pt idx="1465" formatCode="General">
                  <c:v>2.0962999999999999E-2</c:v>
                </c:pt>
                <c:pt idx="1466" formatCode="General">
                  <c:v>2.0920000000000001E-2</c:v>
                </c:pt>
                <c:pt idx="1467" formatCode="General">
                  <c:v>2.0872999999999999E-2</c:v>
                </c:pt>
                <c:pt idx="1468" formatCode="General">
                  <c:v>2.0818E-2</c:v>
                </c:pt>
                <c:pt idx="1469" formatCode="General">
                  <c:v>2.0777E-2</c:v>
                </c:pt>
                <c:pt idx="1470" formatCode="General">
                  <c:v>2.0745E-2</c:v>
                </c:pt>
                <c:pt idx="1471" formatCode="General">
                  <c:v>2.0719999999999999E-2</c:v>
                </c:pt>
                <c:pt idx="1472" formatCode="General">
                  <c:v>2.0695999999999999E-2</c:v>
                </c:pt>
                <c:pt idx="1473" formatCode="General">
                  <c:v>2.0681000000000001E-2</c:v>
                </c:pt>
                <c:pt idx="1474" formatCode="General">
                  <c:v>2.0671999999999999E-2</c:v>
                </c:pt>
                <c:pt idx="1475" formatCode="General">
                  <c:v>2.0646000000000001E-2</c:v>
                </c:pt>
                <c:pt idx="1476" formatCode="General">
                  <c:v>2.0608000000000001E-2</c:v>
                </c:pt>
                <c:pt idx="1477" formatCode="General">
                  <c:v>2.0560999999999999E-2</c:v>
                </c:pt>
                <c:pt idx="1478" formatCode="General">
                  <c:v>2.0538000000000001E-2</c:v>
                </c:pt>
                <c:pt idx="1479" formatCode="General">
                  <c:v>2.0504999999999999E-2</c:v>
                </c:pt>
                <c:pt idx="1480" formatCode="General">
                  <c:v>2.0469999999999999E-2</c:v>
                </c:pt>
                <c:pt idx="1481" formatCode="General">
                  <c:v>2.0410999999999999E-2</c:v>
                </c:pt>
                <c:pt idx="1482" formatCode="General">
                  <c:v>2.0362999999999999E-2</c:v>
                </c:pt>
                <c:pt idx="1483" formatCode="General">
                  <c:v>2.0310000000000002E-2</c:v>
                </c:pt>
                <c:pt idx="1484" formatCode="General">
                  <c:v>2.0263E-2</c:v>
                </c:pt>
                <c:pt idx="1485" formatCode="General">
                  <c:v>2.0202999999999999E-2</c:v>
                </c:pt>
                <c:pt idx="1486" formatCode="General">
                  <c:v>2.0136999999999999E-2</c:v>
                </c:pt>
                <c:pt idx="1487" formatCode="General">
                  <c:v>2.0077000000000001E-2</c:v>
                </c:pt>
                <c:pt idx="1488" formatCode="General">
                  <c:v>2.0024E-2</c:v>
                </c:pt>
                <c:pt idx="1489" formatCode="General">
                  <c:v>1.9979E-2</c:v>
                </c:pt>
                <c:pt idx="1490" formatCode="General">
                  <c:v>1.9921999999999999E-2</c:v>
                </c:pt>
                <c:pt idx="1491" formatCode="General">
                  <c:v>1.9864E-2</c:v>
                </c:pt>
                <c:pt idx="1492" formatCode="General">
                  <c:v>1.9796999999999999E-2</c:v>
                </c:pt>
                <c:pt idx="1493" formatCode="General">
                  <c:v>1.9727000000000001E-2</c:v>
                </c:pt>
                <c:pt idx="1494" formatCode="General">
                  <c:v>1.9654000000000001E-2</c:v>
                </c:pt>
                <c:pt idx="1495" formatCode="General">
                  <c:v>1.9588999999999999E-2</c:v>
                </c:pt>
                <c:pt idx="1496" formatCode="General">
                  <c:v>1.9533999999999999E-2</c:v>
                </c:pt>
                <c:pt idx="1497" formatCode="General">
                  <c:v>1.9477999999999999E-2</c:v>
                </c:pt>
                <c:pt idx="1498" formatCode="General">
                  <c:v>1.9428999999999998E-2</c:v>
                </c:pt>
                <c:pt idx="1499" formatCode="General">
                  <c:v>1.9377999999999999E-2</c:v>
                </c:pt>
                <c:pt idx="1500" formatCode="General">
                  <c:v>1.9328999999999999E-2</c:v>
                </c:pt>
                <c:pt idx="1501" formatCode="General">
                  <c:v>1.9272999999999998E-2</c:v>
                </c:pt>
                <c:pt idx="1502" formatCode="General">
                  <c:v>1.9213000000000001E-2</c:v>
                </c:pt>
                <c:pt idx="1503" formatCode="General">
                  <c:v>1.9144999999999999E-2</c:v>
                </c:pt>
                <c:pt idx="1504" formatCode="General">
                  <c:v>1.9071999999999999E-2</c:v>
                </c:pt>
                <c:pt idx="1505" formatCode="General">
                  <c:v>1.9007E-2</c:v>
                </c:pt>
                <c:pt idx="1506" formatCode="General">
                  <c:v>1.8953999999999999E-2</c:v>
                </c:pt>
                <c:pt idx="1507" formatCode="General">
                  <c:v>1.8914E-2</c:v>
                </c:pt>
                <c:pt idx="1508" formatCode="General">
                  <c:v>1.8865E-2</c:v>
                </c:pt>
                <c:pt idx="1509" formatCode="General">
                  <c:v>1.8800999999999998E-2</c:v>
                </c:pt>
                <c:pt idx="1510" formatCode="General">
                  <c:v>1.8721999999999999E-2</c:v>
                </c:pt>
                <c:pt idx="1511" formatCode="General">
                  <c:v>1.8631999999999999E-2</c:v>
                </c:pt>
                <c:pt idx="1512" formatCode="General">
                  <c:v>1.8530999999999999E-2</c:v>
                </c:pt>
                <c:pt idx="1513" formatCode="General">
                  <c:v>1.8416999999999999E-2</c:v>
                </c:pt>
                <c:pt idx="1514" formatCode="General">
                  <c:v>1.8304999999999998E-2</c:v>
                </c:pt>
                <c:pt idx="1515" formatCode="General">
                  <c:v>1.8199E-2</c:v>
                </c:pt>
                <c:pt idx="1516" formatCode="General">
                  <c:v>1.8093000000000001E-2</c:v>
                </c:pt>
                <c:pt idx="1517" formatCode="General">
                  <c:v>1.7968999999999999E-2</c:v>
                </c:pt>
                <c:pt idx="1518" formatCode="General">
                  <c:v>1.7840000000000002E-2</c:v>
                </c:pt>
                <c:pt idx="1519" formatCode="General">
                  <c:v>1.7687999999999999E-2</c:v>
                </c:pt>
                <c:pt idx="1520" formatCode="General">
                  <c:v>1.7533E-2</c:v>
                </c:pt>
                <c:pt idx="1521" formatCode="General">
                  <c:v>1.7365999999999999E-2</c:v>
                </c:pt>
                <c:pt idx="1522" formatCode="General">
                  <c:v>1.7225000000000001E-2</c:v>
                </c:pt>
                <c:pt idx="1523" formatCode="General">
                  <c:v>1.7083000000000001E-2</c:v>
                </c:pt>
                <c:pt idx="1524" formatCode="General">
                  <c:v>1.6931000000000002E-2</c:v>
                </c:pt>
                <c:pt idx="1525" formatCode="General">
                  <c:v>1.6754000000000002E-2</c:v>
                </c:pt>
                <c:pt idx="1526" formatCode="General">
                  <c:v>1.6583000000000001E-2</c:v>
                </c:pt>
                <c:pt idx="1527" formatCode="General">
                  <c:v>1.6421999999999999E-2</c:v>
                </c:pt>
                <c:pt idx="1528" formatCode="General">
                  <c:v>1.6274E-2</c:v>
                </c:pt>
                <c:pt idx="1529" formatCode="General">
                  <c:v>1.6119000000000001E-2</c:v>
                </c:pt>
                <c:pt idx="1530" formatCode="General">
                  <c:v>1.5962E-2</c:v>
                </c:pt>
                <c:pt idx="1531" formatCode="General">
                  <c:v>1.5807000000000002E-2</c:v>
                </c:pt>
                <c:pt idx="1532" formatCode="General">
                  <c:v>1.5663E-2</c:v>
                </c:pt>
                <c:pt idx="1533" formatCode="General">
                  <c:v>1.5528999999999999E-2</c:v>
                </c:pt>
                <c:pt idx="1534" formatCode="General">
                  <c:v>1.5393E-2</c:v>
                </c:pt>
                <c:pt idx="1535" formatCode="General">
                  <c:v>1.5258000000000001E-2</c:v>
                </c:pt>
                <c:pt idx="1536" formatCode="General">
                  <c:v>1.5125E-2</c:v>
                </c:pt>
                <c:pt idx="1537" formatCode="General">
                  <c:v>1.4997999999999999E-2</c:v>
                </c:pt>
                <c:pt idx="1538" formatCode="General">
                  <c:v>1.4869E-2</c:v>
                </c:pt>
                <c:pt idx="1539" formatCode="General">
                  <c:v>1.4739E-2</c:v>
                </c:pt>
                <c:pt idx="1540" formatCode="General">
                  <c:v>1.4622E-2</c:v>
                </c:pt>
                <c:pt idx="1541" formatCode="General">
                  <c:v>1.4520999999999999E-2</c:v>
                </c:pt>
                <c:pt idx="1542" formatCode="General">
                  <c:v>1.4427000000000001E-2</c:v>
                </c:pt>
                <c:pt idx="1543" formatCode="General">
                  <c:v>1.4326999999999999E-2</c:v>
                </c:pt>
                <c:pt idx="1544" formatCode="General">
                  <c:v>1.4225E-2</c:v>
                </c:pt>
                <c:pt idx="1545" formatCode="General">
                  <c:v>1.4128E-2</c:v>
                </c:pt>
                <c:pt idx="1546" formatCode="General">
                  <c:v>1.4043999999999999E-2</c:v>
                </c:pt>
                <c:pt idx="1547" formatCode="General">
                  <c:v>1.3968E-2</c:v>
                </c:pt>
                <c:pt idx="1548" formatCode="General">
                  <c:v>1.3882E-2</c:v>
                </c:pt>
                <c:pt idx="1549" formatCode="General">
                  <c:v>1.379E-2</c:v>
                </c:pt>
                <c:pt idx="1550" formatCode="General">
                  <c:v>1.3684999999999999E-2</c:v>
                </c:pt>
                <c:pt idx="1551" formatCode="General">
                  <c:v>1.3599999999999999E-2</c:v>
                </c:pt>
                <c:pt idx="1552" formatCode="General">
                  <c:v>1.3521999999999999E-2</c:v>
                </c:pt>
                <c:pt idx="1553" formatCode="General">
                  <c:v>1.3462999999999999E-2</c:v>
                </c:pt>
                <c:pt idx="1554" formatCode="General">
                  <c:v>1.3402000000000001E-2</c:v>
                </c:pt>
                <c:pt idx="1555" formatCode="General">
                  <c:v>1.3343000000000001E-2</c:v>
                </c:pt>
                <c:pt idx="1556" formatCode="General">
                  <c:v>1.3272000000000001E-2</c:v>
                </c:pt>
                <c:pt idx="1557" formatCode="General">
                  <c:v>1.3202E-2</c:v>
                </c:pt>
                <c:pt idx="1558" formatCode="General">
                  <c:v>1.3139E-2</c:v>
                </c:pt>
                <c:pt idx="1559" formatCode="General">
                  <c:v>1.3095000000000001E-2</c:v>
                </c:pt>
                <c:pt idx="1560" formatCode="General">
                  <c:v>1.3058E-2</c:v>
                </c:pt>
                <c:pt idx="1561" formatCode="General">
                  <c:v>1.3022000000000001E-2</c:v>
                </c:pt>
                <c:pt idx="1562" formatCode="General">
                  <c:v>1.2983E-2</c:v>
                </c:pt>
                <c:pt idx="1563" formatCode="General">
                  <c:v>1.2947E-2</c:v>
                </c:pt>
                <c:pt idx="1564" formatCode="General">
                  <c:v>1.2911000000000001E-2</c:v>
                </c:pt>
                <c:pt idx="1565" formatCode="General">
                  <c:v>1.2878000000000001E-2</c:v>
                </c:pt>
                <c:pt idx="1566" formatCode="General">
                  <c:v>1.2843E-2</c:v>
                </c:pt>
                <c:pt idx="1567" formatCode="General">
                  <c:v>1.2813E-2</c:v>
                </c:pt>
                <c:pt idx="1568" formatCode="General">
                  <c:v>1.2784999999999999E-2</c:v>
                </c:pt>
                <c:pt idx="1569" formatCode="General">
                  <c:v>1.2765E-2</c:v>
                </c:pt>
                <c:pt idx="1570" formatCode="General">
                  <c:v>1.2737999999999999E-2</c:v>
                </c:pt>
                <c:pt idx="1571" formatCode="General">
                  <c:v>1.2711E-2</c:v>
                </c:pt>
                <c:pt idx="1572" formatCode="General">
                  <c:v>1.2694E-2</c:v>
                </c:pt>
                <c:pt idx="1573" formatCode="General">
                  <c:v>1.269E-2</c:v>
                </c:pt>
                <c:pt idx="1574" formatCode="General">
                  <c:v>1.2702E-2</c:v>
                </c:pt>
                <c:pt idx="1575" formatCode="General">
                  <c:v>1.2703000000000001E-2</c:v>
                </c:pt>
                <c:pt idx="1576" formatCode="General">
                  <c:v>1.2697999999999999E-2</c:v>
                </c:pt>
                <c:pt idx="1577" formatCode="General">
                  <c:v>1.2670000000000001E-2</c:v>
                </c:pt>
                <c:pt idx="1578" formatCode="General">
                  <c:v>1.2647E-2</c:v>
                </c:pt>
                <c:pt idx="1579" formatCode="General">
                  <c:v>1.2626E-2</c:v>
                </c:pt>
                <c:pt idx="1580" formatCode="General">
                  <c:v>1.2607E-2</c:v>
                </c:pt>
                <c:pt idx="1581" formatCode="General">
                  <c:v>1.2592000000000001E-2</c:v>
                </c:pt>
                <c:pt idx="1582" formatCode="General">
                  <c:v>1.2574999999999999E-2</c:v>
                </c:pt>
                <c:pt idx="1583" formatCode="General">
                  <c:v>1.2558E-2</c:v>
                </c:pt>
                <c:pt idx="1584" formatCode="General">
                  <c:v>1.2531E-2</c:v>
                </c:pt>
                <c:pt idx="1585" formatCode="General">
                  <c:v>1.2501999999999999E-2</c:v>
                </c:pt>
                <c:pt idx="1586" formatCode="General">
                  <c:v>1.2475E-2</c:v>
                </c:pt>
                <c:pt idx="1587" formatCode="General">
                  <c:v>1.2444999999999999E-2</c:v>
                </c:pt>
                <c:pt idx="1588" formatCode="General">
                  <c:v>1.2411999999999999E-2</c:v>
                </c:pt>
                <c:pt idx="1589" formatCode="General">
                  <c:v>1.2381E-2</c:v>
                </c:pt>
                <c:pt idx="1590" formatCode="General">
                  <c:v>1.235E-2</c:v>
                </c:pt>
                <c:pt idx="1591" formatCode="General">
                  <c:v>1.2315E-2</c:v>
                </c:pt>
                <c:pt idx="1592" formatCode="General">
                  <c:v>1.2269E-2</c:v>
                </c:pt>
                <c:pt idx="1593" formatCode="General">
                  <c:v>1.221E-2</c:v>
                </c:pt>
                <c:pt idx="1594" formatCode="General">
                  <c:v>1.2142E-2</c:v>
                </c:pt>
                <c:pt idx="1595" formatCode="General">
                  <c:v>1.2073E-2</c:v>
                </c:pt>
                <c:pt idx="1596" formatCode="General">
                  <c:v>1.2014E-2</c:v>
                </c:pt>
                <c:pt idx="1597" formatCode="General">
                  <c:v>1.1960999999999999E-2</c:v>
                </c:pt>
                <c:pt idx="1598" formatCode="General">
                  <c:v>1.1905000000000001E-2</c:v>
                </c:pt>
                <c:pt idx="1599" formatCode="General">
                  <c:v>1.1841000000000001E-2</c:v>
                </c:pt>
                <c:pt idx="1600" formatCode="General">
                  <c:v>1.1783E-2</c:v>
                </c:pt>
                <c:pt idx="1601" formatCode="General">
                  <c:v>1.1728000000000001E-2</c:v>
                </c:pt>
                <c:pt idx="1602" formatCode="General">
                  <c:v>1.1672999999999999E-2</c:v>
                </c:pt>
                <c:pt idx="1603" formatCode="General">
                  <c:v>1.1596E-2</c:v>
                </c:pt>
                <c:pt idx="1604" formatCode="General">
                  <c:v>1.1506000000000001E-2</c:v>
                </c:pt>
                <c:pt idx="1605" formatCode="General">
                  <c:v>1.1402000000000001E-2</c:v>
                </c:pt>
                <c:pt idx="1606" formatCode="General">
                  <c:v>1.1309E-2</c:v>
                </c:pt>
                <c:pt idx="1607" formatCode="General">
                  <c:v>1.1217E-2</c:v>
                </c:pt>
                <c:pt idx="1608" formatCode="General">
                  <c:v>1.1129999999999999E-2</c:v>
                </c:pt>
                <c:pt idx="1609" formatCode="General">
                  <c:v>1.1039999999999999E-2</c:v>
                </c:pt>
                <c:pt idx="1610" formatCode="General">
                  <c:v>1.0958000000000001E-2</c:v>
                </c:pt>
                <c:pt idx="1611" formatCode="General">
                  <c:v>1.0891E-2</c:v>
                </c:pt>
                <c:pt idx="1612" formatCode="General">
                  <c:v>1.0829E-2</c:v>
                </c:pt>
                <c:pt idx="1613" formatCode="General">
                  <c:v>1.0762000000000001E-2</c:v>
                </c:pt>
                <c:pt idx="1614" formatCode="General">
                  <c:v>1.0685E-2</c:v>
                </c:pt>
                <c:pt idx="1615" formatCode="General">
                  <c:v>1.0607E-2</c:v>
                </c:pt>
                <c:pt idx="1616" formatCode="General">
                  <c:v>1.0534E-2</c:v>
                </c:pt>
                <c:pt idx="1617" formatCode="General">
                  <c:v>1.0470999999999999E-2</c:v>
                </c:pt>
                <c:pt idx="1618" formatCode="General">
                  <c:v>1.0421E-2</c:v>
                </c:pt>
                <c:pt idx="1619" formatCode="General">
                  <c:v>1.0376E-2</c:v>
                </c:pt>
                <c:pt idx="1620" formatCode="General">
                  <c:v>1.0336E-2</c:v>
                </c:pt>
                <c:pt idx="1621" formatCode="General">
                  <c:v>1.0291E-2</c:v>
                </c:pt>
                <c:pt idx="1622" formatCode="General">
                  <c:v>1.025E-2</c:v>
                </c:pt>
                <c:pt idx="1623" formatCode="General">
                  <c:v>1.0203E-2</c:v>
                </c:pt>
                <c:pt idx="1624" formatCode="General">
                  <c:v>1.0154E-2</c:v>
                </c:pt>
                <c:pt idx="1625" formatCode="General">
                  <c:v>1.0108000000000001E-2</c:v>
                </c:pt>
                <c:pt idx="1626" formatCode="General">
                  <c:v>1.0074E-2</c:v>
                </c:pt>
                <c:pt idx="1627" formatCode="General">
                  <c:v>1.0050999999999999E-2</c:v>
                </c:pt>
                <c:pt idx="1628" formatCode="General">
                  <c:v>1.0024E-2</c:v>
                </c:pt>
                <c:pt idx="1629" formatCode="General">
                  <c:v>1.0002E-2</c:v>
                </c:pt>
                <c:pt idx="1630" formatCode="General">
                  <c:v>9.9850000000000008E-3</c:v>
                </c:pt>
                <c:pt idx="1631" formatCode="General">
                  <c:v>9.9710000000000007E-3</c:v>
                </c:pt>
                <c:pt idx="1632" formatCode="General">
                  <c:v>9.9419999999999994E-3</c:v>
                </c:pt>
                <c:pt idx="1633" formatCode="General">
                  <c:v>9.9129999999999999E-3</c:v>
                </c:pt>
                <c:pt idx="1634" formatCode="General">
                  <c:v>9.8899999999999995E-3</c:v>
                </c:pt>
                <c:pt idx="1635" formatCode="General">
                  <c:v>9.8799999999999999E-3</c:v>
                </c:pt>
                <c:pt idx="1636" formatCode="General">
                  <c:v>9.8689999999999993E-3</c:v>
                </c:pt>
                <c:pt idx="1637" formatCode="General">
                  <c:v>9.8659999999999998E-3</c:v>
                </c:pt>
                <c:pt idx="1638" formatCode="General">
                  <c:v>9.8630000000000002E-3</c:v>
                </c:pt>
                <c:pt idx="1639" formatCode="General">
                  <c:v>9.8580000000000004E-3</c:v>
                </c:pt>
                <c:pt idx="1640" formatCode="General">
                  <c:v>9.8429999999999993E-3</c:v>
                </c:pt>
                <c:pt idx="1641" formatCode="General">
                  <c:v>9.8309999999999995E-3</c:v>
                </c:pt>
                <c:pt idx="1642" formatCode="General">
                  <c:v>9.8250000000000004E-3</c:v>
                </c:pt>
                <c:pt idx="1643" formatCode="General">
                  <c:v>9.8209999999999999E-3</c:v>
                </c:pt>
                <c:pt idx="1644" formatCode="General">
                  <c:v>9.8080000000000007E-3</c:v>
                </c:pt>
                <c:pt idx="1645" formatCode="General">
                  <c:v>9.7990000000000004E-3</c:v>
                </c:pt>
                <c:pt idx="1646" formatCode="General">
                  <c:v>9.7879999999999998E-3</c:v>
                </c:pt>
                <c:pt idx="1647" formatCode="General">
                  <c:v>9.776E-3</c:v>
                </c:pt>
                <c:pt idx="1648" formatCode="General">
                  <c:v>9.7540000000000005E-3</c:v>
                </c:pt>
                <c:pt idx="1649" formatCode="General">
                  <c:v>9.7319999999999993E-3</c:v>
                </c:pt>
                <c:pt idx="1650" formatCode="General">
                  <c:v>9.7140000000000004E-3</c:v>
                </c:pt>
                <c:pt idx="1651" formatCode="General">
                  <c:v>9.6970000000000008E-3</c:v>
                </c:pt>
                <c:pt idx="1652" formatCode="General">
                  <c:v>9.6849999999999992E-3</c:v>
                </c:pt>
                <c:pt idx="1653" formatCode="General">
                  <c:v>9.6679999999999995E-3</c:v>
                </c:pt>
                <c:pt idx="1654" formatCode="General">
                  <c:v>9.6480000000000003E-3</c:v>
                </c:pt>
                <c:pt idx="1655" formatCode="General">
                  <c:v>9.6139999999999993E-3</c:v>
                </c:pt>
                <c:pt idx="1656" formatCode="General">
                  <c:v>9.5790000000000007E-3</c:v>
                </c:pt>
                <c:pt idx="1657" formatCode="General">
                  <c:v>9.5460000000000007E-3</c:v>
                </c:pt>
                <c:pt idx="1658" formatCode="General">
                  <c:v>9.5200000000000007E-3</c:v>
                </c:pt>
                <c:pt idx="1659" formatCode="General">
                  <c:v>9.502E-3</c:v>
                </c:pt>
                <c:pt idx="1660" formatCode="General">
                  <c:v>9.4850000000000004E-3</c:v>
                </c:pt>
                <c:pt idx="1661" formatCode="General">
                  <c:v>9.4599999999999997E-3</c:v>
                </c:pt>
                <c:pt idx="1662" formatCode="General">
                  <c:v>9.4230000000000008E-3</c:v>
                </c:pt>
                <c:pt idx="1663" formatCode="General">
                  <c:v>9.3799999999999994E-3</c:v>
                </c:pt>
                <c:pt idx="1664" formatCode="General">
                  <c:v>9.3480000000000004E-3</c:v>
                </c:pt>
                <c:pt idx="1665" formatCode="General">
                  <c:v>9.3229999999999997E-3</c:v>
                </c:pt>
                <c:pt idx="1666" formatCode="General">
                  <c:v>9.3089999999999996E-3</c:v>
                </c:pt>
                <c:pt idx="1667" formatCode="General">
                  <c:v>9.2969999999999997E-3</c:v>
                </c:pt>
                <c:pt idx="1668" formatCode="General">
                  <c:v>9.2879999999999994E-3</c:v>
                </c:pt>
                <c:pt idx="1669" formatCode="General">
                  <c:v>9.2669999999999992E-3</c:v>
                </c:pt>
                <c:pt idx="1670" formatCode="General">
                  <c:v>9.2339999999999992E-3</c:v>
                </c:pt>
                <c:pt idx="1671" formatCode="General">
                  <c:v>9.2060000000000006E-3</c:v>
                </c:pt>
                <c:pt idx="1672" formatCode="General">
                  <c:v>9.1929999999999998E-3</c:v>
                </c:pt>
                <c:pt idx="1673" formatCode="General">
                  <c:v>9.2010000000000008E-3</c:v>
                </c:pt>
                <c:pt idx="1674" formatCode="General">
                  <c:v>9.2099999999999994E-3</c:v>
                </c:pt>
                <c:pt idx="1675" formatCode="General">
                  <c:v>9.2239999999999996E-3</c:v>
                </c:pt>
                <c:pt idx="1676" formatCode="General">
                  <c:v>9.2300000000000004E-3</c:v>
                </c:pt>
                <c:pt idx="1677" formatCode="General">
                  <c:v>9.2329999999999999E-3</c:v>
                </c:pt>
                <c:pt idx="1678" formatCode="General">
                  <c:v>9.2280000000000001E-3</c:v>
                </c:pt>
                <c:pt idx="1679" formatCode="General">
                  <c:v>9.2289999999999994E-3</c:v>
                </c:pt>
                <c:pt idx="1680" formatCode="General">
                  <c:v>9.2370000000000004E-3</c:v>
                </c:pt>
                <c:pt idx="1681" formatCode="General">
                  <c:v>9.2519999999999998E-3</c:v>
                </c:pt>
                <c:pt idx="1682" formatCode="General">
                  <c:v>9.273E-3</c:v>
                </c:pt>
                <c:pt idx="1683" formatCode="General">
                  <c:v>9.299E-3</c:v>
                </c:pt>
                <c:pt idx="1684" formatCode="General">
                  <c:v>9.3290000000000005E-3</c:v>
                </c:pt>
                <c:pt idx="1685" formatCode="General">
                  <c:v>9.3500000000000007E-3</c:v>
                </c:pt>
                <c:pt idx="1686" formatCode="General">
                  <c:v>9.3570000000000007E-3</c:v>
                </c:pt>
                <c:pt idx="1687" formatCode="General">
                  <c:v>9.3589999999999993E-3</c:v>
                </c:pt>
                <c:pt idx="1688" formatCode="General">
                  <c:v>9.3600000000000003E-3</c:v>
                </c:pt>
                <c:pt idx="1689" formatCode="General">
                  <c:v>9.3650000000000001E-3</c:v>
                </c:pt>
                <c:pt idx="1690" formatCode="General">
                  <c:v>9.3640000000000008E-3</c:v>
                </c:pt>
                <c:pt idx="1691" formatCode="General">
                  <c:v>9.3609999999999995E-3</c:v>
                </c:pt>
                <c:pt idx="1692" formatCode="General">
                  <c:v>9.3509999999999999E-3</c:v>
                </c:pt>
                <c:pt idx="1693" formatCode="General">
                  <c:v>9.3399999999999993E-3</c:v>
                </c:pt>
                <c:pt idx="1694" formatCode="General">
                  <c:v>9.3259999999999992E-3</c:v>
                </c:pt>
                <c:pt idx="1695" formatCode="General">
                  <c:v>9.3080000000000003E-3</c:v>
                </c:pt>
                <c:pt idx="1696" formatCode="General">
                  <c:v>9.2820000000000003E-3</c:v>
                </c:pt>
                <c:pt idx="1697" formatCode="General">
                  <c:v>9.2399999999999999E-3</c:v>
                </c:pt>
                <c:pt idx="1698" formatCode="General">
                  <c:v>9.1830000000000002E-3</c:v>
                </c:pt>
                <c:pt idx="1699" formatCode="General">
                  <c:v>9.1160000000000008E-3</c:v>
                </c:pt>
                <c:pt idx="1700" formatCode="General">
                  <c:v>9.0519999999999993E-3</c:v>
                </c:pt>
                <c:pt idx="1701" formatCode="General">
                  <c:v>8.9879999999999995E-3</c:v>
                </c:pt>
                <c:pt idx="1702" formatCode="General">
                  <c:v>8.9230000000000004E-3</c:v>
                </c:pt>
                <c:pt idx="1703" formatCode="General">
                  <c:v>8.8450000000000004E-3</c:v>
                </c:pt>
                <c:pt idx="1704" formatCode="General">
                  <c:v>8.7609999999999997E-3</c:v>
                </c:pt>
                <c:pt idx="1705" formatCode="General">
                  <c:v>8.6759999999999997E-3</c:v>
                </c:pt>
                <c:pt idx="1706" formatCode="General">
                  <c:v>8.5950000000000002E-3</c:v>
                </c:pt>
                <c:pt idx="1707" formatCode="General">
                  <c:v>8.5100000000000002E-3</c:v>
                </c:pt>
                <c:pt idx="1708" formatCode="General">
                  <c:v>8.4209999999999997E-3</c:v>
                </c:pt>
                <c:pt idx="1709" formatCode="General">
                  <c:v>8.3239999999999998E-3</c:v>
                </c:pt>
                <c:pt idx="1710" formatCode="General">
                  <c:v>8.2299999999999995E-3</c:v>
                </c:pt>
                <c:pt idx="1711" formatCode="General">
                  <c:v>8.1239999999999993E-3</c:v>
                </c:pt>
                <c:pt idx="1712" formatCode="General">
                  <c:v>8.0249999999999991E-3</c:v>
                </c:pt>
                <c:pt idx="1713" formatCode="General">
                  <c:v>7.927E-3</c:v>
                </c:pt>
                <c:pt idx="1714" formatCode="General">
                  <c:v>7.8460000000000005E-3</c:v>
                </c:pt>
                <c:pt idx="1715" formatCode="General">
                  <c:v>7.7640000000000001E-3</c:v>
                </c:pt>
                <c:pt idx="1716" formatCode="General">
                  <c:v>7.6899999999999998E-3</c:v>
                </c:pt>
                <c:pt idx="1717" formatCode="General">
                  <c:v>7.6220000000000003E-3</c:v>
                </c:pt>
                <c:pt idx="1718" formatCode="General">
                  <c:v>7.5620000000000001E-3</c:v>
                </c:pt>
                <c:pt idx="1719" formatCode="General">
                  <c:v>7.5009999999999999E-3</c:v>
                </c:pt>
                <c:pt idx="1720" formatCode="General">
                  <c:v>7.4330000000000004E-3</c:v>
                </c:pt>
                <c:pt idx="1721" formatCode="General">
                  <c:v>7.3689999999999997E-3</c:v>
                </c:pt>
                <c:pt idx="1722" formatCode="General">
                  <c:v>7.3130000000000001E-3</c:v>
                </c:pt>
                <c:pt idx="1723" formatCode="General">
                  <c:v>7.2579999999999997E-3</c:v>
                </c:pt>
                <c:pt idx="1724" formatCode="General">
                  <c:v>7.1980000000000004E-3</c:v>
                </c:pt>
                <c:pt idx="1725" formatCode="General">
                  <c:v>7.1310000000000002E-3</c:v>
                </c:pt>
                <c:pt idx="1726" formatCode="General">
                  <c:v>7.0889999999999998E-3</c:v>
                </c:pt>
                <c:pt idx="1727" formatCode="General">
                  <c:v>7.0619999999999997E-3</c:v>
                </c:pt>
                <c:pt idx="1728" formatCode="General">
                  <c:v>7.0520000000000001E-3</c:v>
                </c:pt>
                <c:pt idx="1729" formatCode="General">
                  <c:v>7.0190000000000001E-3</c:v>
                </c:pt>
                <c:pt idx="1730" formatCode="General">
                  <c:v>6.9820000000000004E-3</c:v>
                </c:pt>
                <c:pt idx="1731" formatCode="General">
                  <c:v>6.9340000000000001E-3</c:v>
                </c:pt>
                <c:pt idx="1732" formatCode="General">
                  <c:v>6.894E-3</c:v>
                </c:pt>
                <c:pt idx="1733" formatCode="General">
                  <c:v>6.855E-3</c:v>
                </c:pt>
                <c:pt idx="1734" formatCode="General">
                  <c:v>6.8320000000000004E-3</c:v>
                </c:pt>
                <c:pt idx="1735" formatCode="General">
                  <c:v>6.8149999999999999E-3</c:v>
                </c:pt>
                <c:pt idx="1736" formatCode="General">
                  <c:v>6.8019999999999999E-3</c:v>
                </c:pt>
                <c:pt idx="1737" formatCode="General">
                  <c:v>6.7819999999999998E-3</c:v>
                </c:pt>
                <c:pt idx="1738" formatCode="General">
                  <c:v>6.7650000000000002E-3</c:v>
                </c:pt>
                <c:pt idx="1739" formatCode="General">
                  <c:v>6.7499999999999999E-3</c:v>
                </c:pt>
                <c:pt idx="1740" formatCode="General">
                  <c:v>6.7229999999999998E-3</c:v>
                </c:pt>
                <c:pt idx="1741" formatCode="General">
                  <c:v>6.6930000000000002E-3</c:v>
                </c:pt>
                <c:pt idx="1742" formatCode="General">
                  <c:v>6.6600000000000001E-3</c:v>
                </c:pt>
                <c:pt idx="1743" formatCode="General">
                  <c:v>6.6429999999999996E-3</c:v>
                </c:pt>
                <c:pt idx="1744" formatCode="General">
                  <c:v>6.6189999999999999E-3</c:v>
                </c:pt>
                <c:pt idx="1745" formatCode="General">
                  <c:v>6.5890000000000002E-3</c:v>
                </c:pt>
                <c:pt idx="1746" formatCode="General">
                  <c:v>6.5529999999999998E-3</c:v>
                </c:pt>
                <c:pt idx="1747" formatCode="General">
                  <c:v>6.5250000000000004E-3</c:v>
                </c:pt>
                <c:pt idx="1748" formatCode="General">
                  <c:v>6.4999999999999997E-3</c:v>
                </c:pt>
                <c:pt idx="1749" formatCode="General">
                  <c:v>6.4780000000000003E-3</c:v>
                </c:pt>
                <c:pt idx="1750" formatCode="General">
                  <c:v>6.4590000000000003E-3</c:v>
                </c:pt>
                <c:pt idx="1751" formatCode="General">
                  <c:v>6.4520000000000003E-3</c:v>
                </c:pt>
                <c:pt idx="1752" formatCode="General">
                  <c:v>6.4479999999999997E-3</c:v>
                </c:pt>
                <c:pt idx="1753" formatCode="General">
                  <c:v>6.4390000000000003E-3</c:v>
                </c:pt>
                <c:pt idx="1754" formatCode="General">
                  <c:v>6.4159999999999998E-3</c:v>
                </c:pt>
                <c:pt idx="1755" formatCode="General">
                  <c:v>6.3930000000000002E-3</c:v>
                </c:pt>
                <c:pt idx="1756" formatCode="General">
                  <c:v>6.3660000000000001E-3</c:v>
                </c:pt>
                <c:pt idx="1757" formatCode="General">
                  <c:v>6.3439999999999998E-3</c:v>
                </c:pt>
                <c:pt idx="1758" formatCode="General">
                  <c:v>6.319E-3</c:v>
                </c:pt>
                <c:pt idx="1759" formatCode="General">
                  <c:v>6.3039999999999997E-3</c:v>
                </c:pt>
                <c:pt idx="1760" formatCode="General">
                  <c:v>6.2909999999999997E-3</c:v>
                </c:pt>
                <c:pt idx="1761" formatCode="General">
                  <c:v>6.2870000000000001E-3</c:v>
                </c:pt>
                <c:pt idx="1762" formatCode="General">
                  <c:v>6.2769999999999996E-3</c:v>
                </c:pt>
                <c:pt idx="1763" formatCode="General">
                  <c:v>6.2690000000000003E-3</c:v>
                </c:pt>
                <c:pt idx="1764" formatCode="General">
                  <c:v>6.2529999999999999E-3</c:v>
                </c:pt>
                <c:pt idx="1765" formatCode="General">
                  <c:v>6.2430000000000003E-3</c:v>
                </c:pt>
                <c:pt idx="1766" formatCode="General">
                  <c:v>6.2360000000000002E-3</c:v>
                </c:pt>
                <c:pt idx="1767" formatCode="General">
                  <c:v>6.2360000000000002E-3</c:v>
                </c:pt>
                <c:pt idx="1768" formatCode="General">
                  <c:v>6.234E-3</c:v>
                </c:pt>
                <c:pt idx="1769" formatCode="General">
                  <c:v>6.2259999999999998E-3</c:v>
                </c:pt>
                <c:pt idx="1770" formatCode="General">
                  <c:v>6.2170000000000003E-3</c:v>
                </c:pt>
                <c:pt idx="1771" formatCode="General">
                  <c:v>6.202E-3</c:v>
                </c:pt>
                <c:pt idx="1772" formatCode="General">
                  <c:v>6.1980000000000004E-3</c:v>
                </c:pt>
                <c:pt idx="1773" formatCode="General">
                  <c:v>6.1980000000000004E-3</c:v>
                </c:pt>
                <c:pt idx="1774" formatCode="General">
                  <c:v>6.2040000000000003E-3</c:v>
                </c:pt>
                <c:pt idx="1775" formatCode="General">
                  <c:v>6.2059999999999997E-3</c:v>
                </c:pt>
                <c:pt idx="1776" formatCode="General">
                  <c:v>6.2059999999999997E-3</c:v>
                </c:pt>
                <c:pt idx="1777" formatCode="General">
                  <c:v>6.2110000000000004E-3</c:v>
                </c:pt>
                <c:pt idx="1778" formatCode="General">
                  <c:v>6.2189999999999997E-3</c:v>
                </c:pt>
                <c:pt idx="1779" formatCode="General">
                  <c:v>6.2240000000000004E-3</c:v>
                </c:pt>
                <c:pt idx="1780" formatCode="General">
                  <c:v>6.2220000000000001E-3</c:v>
                </c:pt>
                <c:pt idx="1781" formatCode="General">
                  <c:v>6.228E-3</c:v>
                </c:pt>
                <c:pt idx="1782" formatCode="General">
                  <c:v>6.2360000000000002E-3</c:v>
                </c:pt>
                <c:pt idx="1783" formatCode="General">
                  <c:v>6.2550000000000001E-3</c:v>
                </c:pt>
                <c:pt idx="1784" formatCode="General">
                  <c:v>6.2659999999999999E-3</c:v>
                </c:pt>
                <c:pt idx="1785" formatCode="General">
                  <c:v>6.28E-3</c:v>
                </c:pt>
                <c:pt idx="1786" formatCode="General">
                  <c:v>6.2899999999999996E-3</c:v>
                </c:pt>
                <c:pt idx="1787" formatCode="General">
                  <c:v>6.3010000000000002E-3</c:v>
                </c:pt>
                <c:pt idx="1788" formatCode="General">
                  <c:v>6.3200000000000001E-3</c:v>
                </c:pt>
                <c:pt idx="1789" formatCode="General">
                  <c:v>6.332E-3</c:v>
                </c:pt>
                <c:pt idx="1790" formatCode="General">
                  <c:v>6.3429999999999997E-3</c:v>
                </c:pt>
                <c:pt idx="1791" formatCode="General">
                  <c:v>6.3489999999999996E-3</c:v>
                </c:pt>
                <c:pt idx="1792" formatCode="General">
                  <c:v>6.3550000000000004E-3</c:v>
                </c:pt>
                <c:pt idx="1793" formatCode="General">
                  <c:v>6.3639999999999999E-3</c:v>
                </c:pt>
                <c:pt idx="1794" formatCode="General">
                  <c:v>6.3720000000000001E-3</c:v>
                </c:pt>
                <c:pt idx="1795" formatCode="General">
                  <c:v>6.3870000000000003E-3</c:v>
                </c:pt>
                <c:pt idx="1796" formatCode="General">
                  <c:v>6.398E-3</c:v>
                </c:pt>
                <c:pt idx="1797" formatCode="General">
                  <c:v>6.4050000000000001E-3</c:v>
                </c:pt>
                <c:pt idx="1798" formatCode="General">
                  <c:v>6.4149999999999997E-3</c:v>
                </c:pt>
                <c:pt idx="1799" formatCode="General">
                  <c:v>6.437E-3</c:v>
                </c:pt>
                <c:pt idx="1800" formatCode="General">
                  <c:v>6.4640000000000001E-3</c:v>
                </c:pt>
                <c:pt idx="1801" formatCode="General">
                  <c:v>6.4859999999999996E-3</c:v>
                </c:pt>
                <c:pt idx="1802" formatCode="General">
                  <c:v>6.4929999999999996E-3</c:v>
                </c:pt>
                <c:pt idx="1803" formatCode="General">
                  <c:v>6.4910000000000002E-3</c:v>
                </c:pt>
                <c:pt idx="1804" formatCode="General">
                  <c:v>6.489E-3</c:v>
                </c:pt>
                <c:pt idx="1805" formatCode="General">
                  <c:v>6.4929999999999996E-3</c:v>
                </c:pt>
                <c:pt idx="1806" formatCode="General">
                  <c:v>6.5110000000000003E-3</c:v>
                </c:pt>
                <c:pt idx="1807" formatCode="General">
                  <c:v>6.5300000000000002E-3</c:v>
                </c:pt>
                <c:pt idx="1808" formatCode="General">
                  <c:v>6.5449999999999996E-3</c:v>
                </c:pt>
                <c:pt idx="1809" formatCode="General">
                  <c:v>6.5420000000000001E-3</c:v>
                </c:pt>
                <c:pt idx="1810" formatCode="General">
                  <c:v>6.5310000000000003E-3</c:v>
                </c:pt>
                <c:pt idx="1811" formatCode="General">
                  <c:v>6.5189999999999996E-3</c:v>
                </c:pt>
                <c:pt idx="1812" formatCode="General">
                  <c:v>6.5160000000000001E-3</c:v>
                </c:pt>
                <c:pt idx="1813" formatCode="General">
                  <c:v>6.5189999999999996E-3</c:v>
                </c:pt>
                <c:pt idx="1814" formatCode="General">
                  <c:v>6.515E-3</c:v>
                </c:pt>
                <c:pt idx="1815" formatCode="General">
                  <c:v>6.5079999999999999E-3</c:v>
                </c:pt>
                <c:pt idx="1816" formatCode="General">
                  <c:v>6.4939999999999998E-3</c:v>
                </c:pt>
                <c:pt idx="1817" formatCode="General">
                  <c:v>6.4819999999999999E-3</c:v>
                </c:pt>
                <c:pt idx="1818" formatCode="General">
                  <c:v>6.4599999999999996E-3</c:v>
                </c:pt>
                <c:pt idx="1819" formatCode="General">
                  <c:v>6.4409999999999997E-3</c:v>
                </c:pt>
                <c:pt idx="1820" formatCode="General">
                  <c:v>6.424E-3</c:v>
                </c:pt>
                <c:pt idx="1821" formatCode="General">
                  <c:v>6.4089999999999998E-3</c:v>
                </c:pt>
                <c:pt idx="1822" formatCode="General">
                  <c:v>6.3850000000000001E-3</c:v>
                </c:pt>
                <c:pt idx="1823" formatCode="General">
                  <c:v>6.3579999999999999E-3</c:v>
                </c:pt>
                <c:pt idx="1824" formatCode="General">
                  <c:v>6.3400000000000001E-3</c:v>
                </c:pt>
                <c:pt idx="1825" formatCode="General">
                  <c:v>6.3290000000000004E-3</c:v>
                </c:pt>
                <c:pt idx="1826" formatCode="General">
                  <c:v>6.3169999999999997E-3</c:v>
                </c:pt>
                <c:pt idx="1827" formatCode="General">
                  <c:v>6.293E-3</c:v>
                </c:pt>
                <c:pt idx="1828" formatCode="General">
                  <c:v>6.2719999999999998E-3</c:v>
                </c:pt>
                <c:pt idx="1829" formatCode="General">
                  <c:v>6.2519999999999997E-3</c:v>
                </c:pt>
                <c:pt idx="1830" formatCode="General">
                  <c:v>6.2399999999999999E-3</c:v>
                </c:pt>
                <c:pt idx="1831" formatCode="General">
                  <c:v>6.2189999999999997E-3</c:v>
                </c:pt>
                <c:pt idx="1832" formatCode="General">
                  <c:v>6.2100000000000002E-3</c:v>
                </c:pt>
                <c:pt idx="1833" formatCode="General">
                  <c:v>6.2090000000000001E-3</c:v>
                </c:pt>
                <c:pt idx="1834" formatCode="General">
                  <c:v>6.2119999999999996E-3</c:v>
                </c:pt>
                <c:pt idx="1835" formatCode="General">
                  <c:v>6.2040000000000003E-3</c:v>
                </c:pt>
                <c:pt idx="1836" formatCode="General">
                  <c:v>6.1760000000000001E-3</c:v>
                </c:pt>
                <c:pt idx="1837" formatCode="General">
                  <c:v>6.1510000000000002E-3</c:v>
                </c:pt>
                <c:pt idx="1838" formatCode="General">
                  <c:v>6.123E-3</c:v>
                </c:pt>
                <c:pt idx="1839" formatCode="General">
                  <c:v>6.1159999999999999E-3</c:v>
                </c:pt>
                <c:pt idx="1840" formatCode="General">
                  <c:v>6.1009999999999997E-3</c:v>
                </c:pt>
                <c:pt idx="1841" formatCode="General">
                  <c:v>6.1009999999999997E-3</c:v>
                </c:pt>
                <c:pt idx="1842" formatCode="General">
                  <c:v>6.0920000000000002E-3</c:v>
                </c:pt>
                <c:pt idx="1843" formatCode="General">
                  <c:v>6.0910000000000001E-3</c:v>
                </c:pt>
                <c:pt idx="1844" formatCode="General">
                  <c:v>6.0790000000000002E-3</c:v>
                </c:pt>
                <c:pt idx="1845" formatCode="General">
                  <c:v>6.071E-3</c:v>
                </c:pt>
                <c:pt idx="1846" formatCode="General">
                  <c:v>6.0699999999999999E-3</c:v>
                </c:pt>
                <c:pt idx="1847" formatCode="General">
                  <c:v>6.0809999999999996E-3</c:v>
                </c:pt>
                <c:pt idx="1848" formatCode="General">
                  <c:v>6.0889999999999998E-3</c:v>
                </c:pt>
                <c:pt idx="1849" formatCode="General">
                  <c:v>6.0990000000000003E-3</c:v>
                </c:pt>
                <c:pt idx="1850" formatCode="General">
                  <c:v>6.1009999999999997E-3</c:v>
                </c:pt>
                <c:pt idx="1851" formatCode="General">
                  <c:v>6.1079999999999997E-3</c:v>
                </c:pt>
                <c:pt idx="1852" formatCode="General">
                  <c:v>6.1040000000000001E-3</c:v>
                </c:pt>
                <c:pt idx="1853" formatCode="General">
                  <c:v>6.1029999999999999E-3</c:v>
                </c:pt>
                <c:pt idx="1854" formatCode="General">
                  <c:v>6.1029999999999999E-3</c:v>
                </c:pt>
                <c:pt idx="1855" formatCode="General">
                  <c:v>6.1110000000000001E-3</c:v>
                </c:pt>
                <c:pt idx="1856" formatCode="General">
                  <c:v>6.1110000000000001E-3</c:v>
                </c:pt>
                <c:pt idx="1857" formatCode="General">
                  <c:v>6.1149999999999998E-3</c:v>
                </c:pt>
                <c:pt idx="1858" formatCode="General">
                  <c:v>6.117E-3</c:v>
                </c:pt>
                <c:pt idx="1859" formatCode="General">
                  <c:v>6.1320000000000003E-3</c:v>
                </c:pt>
                <c:pt idx="1860" formatCode="General">
                  <c:v>6.1390000000000004E-3</c:v>
                </c:pt>
                <c:pt idx="1861" formatCode="General">
                  <c:v>6.1479999999999998E-3</c:v>
                </c:pt>
                <c:pt idx="1862" formatCode="General">
                  <c:v>6.1460000000000004E-3</c:v>
                </c:pt>
                <c:pt idx="1863" formatCode="General">
                  <c:v>6.1409999999999998E-3</c:v>
                </c:pt>
                <c:pt idx="1864" formatCode="General">
                  <c:v>6.1330000000000004E-3</c:v>
                </c:pt>
                <c:pt idx="1865" formatCode="General">
                  <c:v>6.1310000000000002E-3</c:v>
                </c:pt>
                <c:pt idx="1866" formatCode="General">
                  <c:v>6.1349999999999998E-3</c:v>
                </c:pt>
                <c:pt idx="1867" formatCode="General">
                  <c:v>6.1380000000000002E-3</c:v>
                </c:pt>
                <c:pt idx="1868" formatCode="General">
                  <c:v>6.1460000000000004E-3</c:v>
                </c:pt>
                <c:pt idx="1869" formatCode="General">
                  <c:v>6.1479999999999998E-3</c:v>
                </c:pt>
                <c:pt idx="1870" formatCode="General">
                  <c:v>6.1580000000000003E-3</c:v>
                </c:pt>
                <c:pt idx="1871" formatCode="General">
                  <c:v>6.1599999999999997E-3</c:v>
                </c:pt>
                <c:pt idx="1872" formatCode="General">
                  <c:v>6.1710000000000003E-3</c:v>
                </c:pt>
                <c:pt idx="1873" formatCode="General">
                  <c:v>6.1760000000000001E-3</c:v>
                </c:pt>
                <c:pt idx="1874" formatCode="General">
                  <c:v>6.1809999999999999E-3</c:v>
                </c:pt>
                <c:pt idx="1875" formatCode="General">
                  <c:v>6.1900000000000002E-3</c:v>
                </c:pt>
                <c:pt idx="1876" formatCode="General">
                  <c:v>6.1960000000000001E-3</c:v>
                </c:pt>
                <c:pt idx="1877" formatCode="General">
                  <c:v>6.2090000000000001E-3</c:v>
                </c:pt>
                <c:pt idx="1878" formatCode="General">
                  <c:v>6.208E-3</c:v>
                </c:pt>
                <c:pt idx="1879" formatCode="General">
                  <c:v>6.2129999999999998E-3</c:v>
                </c:pt>
                <c:pt idx="1880" formatCode="General">
                  <c:v>6.2160000000000002E-3</c:v>
                </c:pt>
                <c:pt idx="1881" formatCode="General">
                  <c:v>6.2170000000000003E-3</c:v>
                </c:pt>
                <c:pt idx="1882" formatCode="General">
                  <c:v>6.2189999999999997E-3</c:v>
                </c:pt>
                <c:pt idx="1883" formatCode="General">
                  <c:v>6.2189999999999997E-3</c:v>
                </c:pt>
                <c:pt idx="1884" formatCode="General">
                  <c:v>6.2259999999999998E-3</c:v>
                </c:pt>
                <c:pt idx="1885" formatCode="General">
                  <c:v>6.2259999999999998E-3</c:v>
                </c:pt>
                <c:pt idx="1886" formatCode="General">
                  <c:v>6.2300000000000003E-3</c:v>
                </c:pt>
                <c:pt idx="1887" formatCode="General">
                  <c:v>6.228E-3</c:v>
                </c:pt>
                <c:pt idx="1888" formatCode="General">
                  <c:v>6.2350000000000001E-3</c:v>
                </c:pt>
                <c:pt idx="1889" formatCode="General">
                  <c:v>6.2370000000000004E-3</c:v>
                </c:pt>
                <c:pt idx="1890" formatCode="General">
                  <c:v>6.2490000000000002E-3</c:v>
                </c:pt>
                <c:pt idx="1891" formatCode="General">
                  <c:v>6.2519999999999997E-3</c:v>
                </c:pt>
                <c:pt idx="1892" formatCode="General">
                  <c:v>6.2560000000000003E-3</c:v>
                </c:pt>
                <c:pt idx="1893" formatCode="General">
                  <c:v>6.2509999999999996E-3</c:v>
                </c:pt>
                <c:pt idx="1894" formatCode="General">
                  <c:v>6.2529999999999999E-3</c:v>
                </c:pt>
                <c:pt idx="1895" formatCode="General">
                  <c:v>6.2610000000000001E-3</c:v>
                </c:pt>
                <c:pt idx="1896" formatCode="General">
                  <c:v>6.2639999999999996E-3</c:v>
                </c:pt>
                <c:pt idx="1897" formatCode="General">
                  <c:v>6.2610000000000001E-3</c:v>
                </c:pt>
                <c:pt idx="1898" formatCode="General">
                  <c:v>6.2519999999999997E-3</c:v>
                </c:pt>
                <c:pt idx="1899" formatCode="General">
                  <c:v>6.2560000000000003E-3</c:v>
                </c:pt>
                <c:pt idx="1900" formatCode="General">
                  <c:v>6.2690000000000003E-3</c:v>
                </c:pt>
                <c:pt idx="1901" formatCode="General">
                  <c:v>6.2909999999999997E-3</c:v>
                </c:pt>
                <c:pt idx="1902" formatCode="General">
                  <c:v>6.3010000000000002E-3</c:v>
                </c:pt>
                <c:pt idx="1903" formatCode="General">
                  <c:v>6.3020000000000003E-3</c:v>
                </c:pt>
                <c:pt idx="1904" formatCode="General">
                  <c:v>6.2880000000000002E-3</c:v>
                </c:pt>
                <c:pt idx="1905" formatCode="General">
                  <c:v>6.28E-3</c:v>
                </c:pt>
                <c:pt idx="1906" formatCode="General">
                  <c:v>6.2760000000000003E-3</c:v>
                </c:pt>
                <c:pt idx="1907" formatCode="General">
                  <c:v>6.2820000000000003E-3</c:v>
                </c:pt>
                <c:pt idx="1908" formatCode="General">
                  <c:v>6.2830000000000004E-3</c:v>
                </c:pt>
                <c:pt idx="1909" formatCode="General">
                  <c:v>6.2880000000000002E-3</c:v>
                </c:pt>
                <c:pt idx="1910" formatCode="General">
                  <c:v>6.2870000000000001E-3</c:v>
                </c:pt>
                <c:pt idx="1911" formatCode="General">
                  <c:v>6.2899999999999996E-3</c:v>
                </c:pt>
                <c:pt idx="1912" formatCode="General">
                  <c:v>6.2810000000000001E-3</c:v>
                </c:pt>
                <c:pt idx="1913" formatCode="General">
                  <c:v>6.2659999999999999E-3</c:v>
                </c:pt>
                <c:pt idx="1914" formatCode="General">
                  <c:v>6.2430000000000003E-3</c:v>
                </c:pt>
                <c:pt idx="1915" formatCode="General">
                  <c:v>6.2249999999999996E-3</c:v>
                </c:pt>
                <c:pt idx="1916" formatCode="General">
                  <c:v>6.2090000000000001E-3</c:v>
                </c:pt>
                <c:pt idx="1917" formatCode="General">
                  <c:v>6.1919999999999996E-3</c:v>
                </c:pt>
                <c:pt idx="1918" formatCode="General">
                  <c:v>6.1760000000000001E-3</c:v>
                </c:pt>
                <c:pt idx="1919" formatCode="General">
                  <c:v>6.1549999999999999E-3</c:v>
                </c:pt>
                <c:pt idx="1920" formatCode="General">
                  <c:v>6.1419999999999999E-3</c:v>
                </c:pt>
                <c:pt idx="1921" formatCode="General">
                  <c:v>6.1199999999999996E-3</c:v>
                </c:pt>
                <c:pt idx="1922" formatCode="General">
                  <c:v>6.1040000000000001E-3</c:v>
                </c:pt>
                <c:pt idx="1923" formatCode="General">
                  <c:v>6.0769999999999999E-3</c:v>
                </c:pt>
                <c:pt idx="1924" formatCode="General">
                  <c:v>6.0569999999999999E-3</c:v>
                </c:pt>
                <c:pt idx="1925" formatCode="General">
                  <c:v>6.0309999999999999E-3</c:v>
                </c:pt>
                <c:pt idx="1926" formatCode="General">
                  <c:v>6.0140000000000002E-3</c:v>
                </c:pt>
                <c:pt idx="1927" formatCode="General">
                  <c:v>5.9919999999999999E-3</c:v>
                </c:pt>
                <c:pt idx="1928" formatCode="General">
                  <c:v>5.9680000000000002E-3</c:v>
                </c:pt>
                <c:pt idx="1929" formatCode="General">
                  <c:v>5.9309999999999996E-3</c:v>
                </c:pt>
                <c:pt idx="1930" formatCode="General">
                  <c:v>5.8979999999999996E-3</c:v>
                </c:pt>
                <c:pt idx="1931" formatCode="General">
                  <c:v>5.8780000000000004E-3</c:v>
                </c:pt>
                <c:pt idx="1932" formatCode="General">
                  <c:v>5.8659999999999997E-3</c:v>
                </c:pt>
                <c:pt idx="1933" formatCode="General">
                  <c:v>5.8450000000000004E-3</c:v>
                </c:pt>
                <c:pt idx="1934" formatCode="General">
                  <c:v>5.8110000000000002E-3</c:v>
                </c:pt>
                <c:pt idx="1935" formatCode="General">
                  <c:v>5.7749999999999998E-3</c:v>
                </c:pt>
                <c:pt idx="1936" formatCode="General">
                  <c:v>5.7450000000000001E-3</c:v>
                </c:pt>
                <c:pt idx="1937" formatCode="General">
                  <c:v>5.7250000000000001E-3</c:v>
                </c:pt>
                <c:pt idx="1938" formatCode="General">
                  <c:v>5.7190000000000001E-3</c:v>
                </c:pt>
                <c:pt idx="1939" formatCode="General">
                  <c:v>5.7080000000000004E-3</c:v>
                </c:pt>
                <c:pt idx="1940" formatCode="General">
                  <c:v>5.6849999999999999E-3</c:v>
                </c:pt>
                <c:pt idx="1941" formatCode="General">
                  <c:v>5.653E-3</c:v>
                </c:pt>
                <c:pt idx="1942" formatCode="General">
                  <c:v>5.6239999999999997E-3</c:v>
                </c:pt>
                <c:pt idx="1943" formatCode="General">
                  <c:v>5.6080000000000001E-3</c:v>
                </c:pt>
                <c:pt idx="1944" formatCode="General">
                  <c:v>5.5970000000000004E-3</c:v>
                </c:pt>
                <c:pt idx="1945" formatCode="General">
                  <c:v>5.5890000000000002E-3</c:v>
                </c:pt>
                <c:pt idx="1946" formatCode="General">
                  <c:v>5.581E-3</c:v>
                </c:pt>
                <c:pt idx="1947" formatCode="General">
                  <c:v>5.5729999999999998E-3</c:v>
                </c:pt>
                <c:pt idx="1948" formatCode="General">
                  <c:v>5.5640000000000004E-3</c:v>
                </c:pt>
                <c:pt idx="1949" formatCode="General">
                  <c:v>5.5519999999999996E-3</c:v>
                </c:pt>
                <c:pt idx="1950" formatCode="General">
                  <c:v>5.5360000000000001E-3</c:v>
                </c:pt>
                <c:pt idx="1951" formatCode="General">
                  <c:v>5.5209999999999999E-3</c:v>
                </c:pt>
                <c:pt idx="1952" formatCode="General">
                  <c:v>5.4980000000000003E-3</c:v>
                </c:pt>
                <c:pt idx="1953" formatCode="General">
                  <c:v>5.483E-3</c:v>
                </c:pt>
                <c:pt idx="1954" formatCode="General">
                  <c:v>5.4730000000000004E-3</c:v>
                </c:pt>
                <c:pt idx="1955" formatCode="General">
                  <c:v>5.4669999999999996E-3</c:v>
                </c:pt>
                <c:pt idx="1956" formatCode="General">
                  <c:v>5.4539999999999996E-3</c:v>
                </c:pt>
                <c:pt idx="1957" formatCode="General">
                  <c:v>5.4409999999999997E-3</c:v>
                </c:pt>
                <c:pt idx="1958" formatCode="General">
                  <c:v>5.4299999999999999E-3</c:v>
                </c:pt>
                <c:pt idx="1959" formatCode="General">
                  <c:v>5.4159999999999998E-3</c:v>
                </c:pt>
                <c:pt idx="1960" formatCode="General">
                  <c:v>5.3930000000000002E-3</c:v>
                </c:pt>
                <c:pt idx="1961" formatCode="General">
                  <c:v>5.3769999999999998E-3</c:v>
                </c:pt>
                <c:pt idx="1962" formatCode="General">
                  <c:v>5.3749999999999996E-3</c:v>
                </c:pt>
                <c:pt idx="1963" formatCode="General">
                  <c:v>5.378E-3</c:v>
                </c:pt>
                <c:pt idx="1964" formatCode="General">
                  <c:v>5.3740000000000003E-3</c:v>
                </c:pt>
                <c:pt idx="1965" formatCode="General">
                  <c:v>5.3629999999999997E-3</c:v>
                </c:pt>
                <c:pt idx="1966" formatCode="General">
                  <c:v>5.3509999999999999E-3</c:v>
                </c:pt>
                <c:pt idx="1967" formatCode="General">
                  <c:v>5.3359999999999996E-3</c:v>
                </c:pt>
                <c:pt idx="1968" formatCode="General">
                  <c:v>5.3160000000000004E-3</c:v>
                </c:pt>
                <c:pt idx="1969" formatCode="General">
                  <c:v>5.2969999999999996E-3</c:v>
                </c:pt>
                <c:pt idx="1970" formatCode="General">
                  <c:v>5.2839999999999996E-3</c:v>
                </c:pt>
                <c:pt idx="1971" formatCode="General">
                  <c:v>5.2789999999999998E-3</c:v>
                </c:pt>
                <c:pt idx="1972" formatCode="General">
                  <c:v>5.2750000000000002E-3</c:v>
                </c:pt>
                <c:pt idx="1973" formatCode="General">
                  <c:v>5.2639999999999996E-3</c:v>
                </c:pt>
                <c:pt idx="1974" formatCode="General">
                  <c:v>5.2480000000000001E-3</c:v>
                </c:pt>
                <c:pt idx="1975" formatCode="General">
                  <c:v>5.2310000000000004E-3</c:v>
                </c:pt>
                <c:pt idx="1976" formatCode="General">
                  <c:v>5.2189999999999997E-3</c:v>
                </c:pt>
                <c:pt idx="1977" formatCode="General">
                  <c:v>5.2059999999999997E-3</c:v>
                </c:pt>
                <c:pt idx="1978" formatCode="General">
                  <c:v>5.1910000000000003E-3</c:v>
                </c:pt>
                <c:pt idx="1979" formatCode="General">
                  <c:v>5.1720000000000004E-3</c:v>
                </c:pt>
                <c:pt idx="1980" formatCode="General">
                  <c:v>5.1529999999999996E-3</c:v>
                </c:pt>
                <c:pt idx="1981" formatCode="General">
                  <c:v>5.1370000000000001E-3</c:v>
                </c:pt>
                <c:pt idx="1982" formatCode="General">
                  <c:v>5.1209999999999997E-3</c:v>
                </c:pt>
                <c:pt idx="1983" formatCode="General">
                  <c:v>5.1139999999999996E-3</c:v>
                </c:pt>
                <c:pt idx="1984" formatCode="General">
                  <c:v>5.104E-3</c:v>
                </c:pt>
                <c:pt idx="1985" formatCode="General">
                  <c:v>5.1050000000000002E-3</c:v>
                </c:pt>
                <c:pt idx="1986" formatCode="General">
                  <c:v>5.104E-3</c:v>
                </c:pt>
                <c:pt idx="1987" formatCode="General">
                  <c:v>5.1060000000000003E-3</c:v>
                </c:pt>
                <c:pt idx="1988" formatCode="General">
                  <c:v>5.0930000000000003E-3</c:v>
                </c:pt>
                <c:pt idx="1989" formatCode="General">
                  <c:v>5.0800000000000003E-3</c:v>
                </c:pt>
                <c:pt idx="1990" formatCode="General">
                  <c:v>5.0679999999999996E-3</c:v>
                </c:pt>
                <c:pt idx="1991" formatCode="General">
                  <c:v>5.0610000000000004E-3</c:v>
                </c:pt>
                <c:pt idx="1992" formatCode="General">
                  <c:v>5.0439999999999999E-3</c:v>
                </c:pt>
                <c:pt idx="1993" formatCode="General">
                  <c:v>5.0210000000000003E-3</c:v>
                </c:pt>
                <c:pt idx="1994" formatCode="General">
                  <c:v>5.0049999999999999E-3</c:v>
                </c:pt>
                <c:pt idx="1995" formatCode="General">
                  <c:v>5.0000000000000001E-3</c:v>
                </c:pt>
                <c:pt idx="1996" formatCode="General">
                  <c:v>4.9940000000000002E-3</c:v>
                </c:pt>
                <c:pt idx="1997" formatCode="General">
                  <c:v>4.9699999999999996E-3</c:v>
                </c:pt>
                <c:pt idx="1998" formatCode="General">
                  <c:v>4.9430000000000003E-3</c:v>
                </c:pt>
                <c:pt idx="1999" formatCode="General">
                  <c:v>4.9240000000000004E-3</c:v>
                </c:pt>
                <c:pt idx="2000" formatCode="General">
                  <c:v>4.9179999999999996E-3</c:v>
                </c:pt>
                <c:pt idx="2001" formatCode="General">
                  <c:v>4.9090000000000002E-3</c:v>
                </c:pt>
                <c:pt idx="2002" formatCode="General">
                  <c:v>4.895E-3</c:v>
                </c:pt>
                <c:pt idx="2003" formatCode="General">
                  <c:v>4.8820000000000001E-3</c:v>
                </c:pt>
                <c:pt idx="2004" formatCode="General">
                  <c:v>4.8659999999999997E-3</c:v>
                </c:pt>
                <c:pt idx="2005" formatCode="General">
                  <c:v>4.8599999999999997E-3</c:v>
                </c:pt>
                <c:pt idx="2006" formatCode="General">
                  <c:v>4.8560000000000001E-3</c:v>
                </c:pt>
                <c:pt idx="2007" formatCode="General">
                  <c:v>4.8650000000000004E-3</c:v>
                </c:pt>
                <c:pt idx="2008" formatCode="General">
                  <c:v>4.8640000000000003E-3</c:v>
                </c:pt>
                <c:pt idx="2009" formatCode="General">
                  <c:v>4.862E-3</c:v>
                </c:pt>
                <c:pt idx="2010" formatCode="General">
                  <c:v>4.849E-3</c:v>
                </c:pt>
                <c:pt idx="2011" formatCode="General">
                  <c:v>4.836E-3</c:v>
                </c:pt>
                <c:pt idx="2012" formatCode="General">
                  <c:v>4.8120000000000003E-3</c:v>
                </c:pt>
                <c:pt idx="2013" formatCode="General">
                  <c:v>4.7910000000000001E-3</c:v>
                </c:pt>
                <c:pt idx="2014" formatCode="General">
                  <c:v>4.7749999999999997E-3</c:v>
                </c:pt>
                <c:pt idx="2015" formatCode="General">
                  <c:v>4.7759999999999999E-3</c:v>
                </c:pt>
                <c:pt idx="2016" formatCode="General">
                  <c:v>4.777E-3</c:v>
                </c:pt>
                <c:pt idx="2017" formatCode="General">
                  <c:v>4.7699999999999999E-3</c:v>
                </c:pt>
                <c:pt idx="2018" formatCode="General">
                  <c:v>4.751E-3</c:v>
                </c:pt>
                <c:pt idx="2019" formatCode="General">
                  <c:v>4.7330000000000002E-3</c:v>
                </c:pt>
                <c:pt idx="2020" formatCode="General">
                  <c:v>4.7270000000000003E-3</c:v>
                </c:pt>
                <c:pt idx="2021" formatCode="General">
                  <c:v>4.7239999999999999E-3</c:v>
                </c:pt>
                <c:pt idx="2022" formatCode="General">
                  <c:v>4.718E-3</c:v>
                </c:pt>
                <c:pt idx="2023" formatCode="General">
                  <c:v>4.7010000000000003E-3</c:v>
                </c:pt>
                <c:pt idx="2024" formatCode="General">
                  <c:v>4.6860000000000001E-3</c:v>
                </c:pt>
                <c:pt idx="2025" formatCode="General">
                  <c:v>4.6759999999999996E-3</c:v>
                </c:pt>
                <c:pt idx="2026" formatCode="General">
                  <c:v>4.6709999999999998E-3</c:v>
                </c:pt>
                <c:pt idx="2027" formatCode="General">
                  <c:v>4.6699999999999997E-3</c:v>
                </c:pt>
                <c:pt idx="2028" formatCode="General">
                  <c:v>4.6690000000000004E-3</c:v>
                </c:pt>
                <c:pt idx="2029" formatCode="General">
                  <c:v>4.6719999999999999E-3</c:v>
                </c:pt>
                <c:pt idx="2030" formatCode="General">
                  <c:v>4.6699999999999997E-3</c:v>
                </c:pt>
                <c:pt idx="2031" formatCode="General">
                  <c:v>4.6600000000000001E-3</c:v>
                </c:pt>
                <c:pt idx="2032" formatCode="General">
                  <c:v>4.6369999999999996E-3</c:v>
                </c:pt>
                <c:pt idx="2033" formatCode="General">
                  <c:v>4.6080000000000001E-3</c:v>
                </c:pt>
                <c:pt idx="2034" formatCode="General">
                  <c:v>4.5840000000000004E-3</c:v>
                </c:pt>
                <c:pt idx="2035" formatCode="General">
                  <c:v>4.5690000000000001E-3</c:v>
                </c:pt>
                <c:pt idx="2036" formatCode="General">
                  <c:v>4.5779999999999996E-3</c:v>
                </c:pt>
                <c:pt idx="2037" formatCode="General">
                  <c:v>4.5900000000000003E-3</c:v>
                </c:pt>
                <c:pt idx="2038" formatCode="General">
                  <c:v>4.607E-3</c:v>
                </c:pt>
                <c:pt idx="2039" formatCode="General">
                  <c:v>4.594E-3</c:v>
                </c:pt>
                <c:pt idx="2040" formatCode="General">
                  <c:v>4.5779999999999996E-3</c:v>
                </c:pt>
                <c:pt idx="2041" formatCode="General">
                  <c:v>4.548E-3</c:v>
                </c:pt>
                <c:pt idx="2042" formatCode="General">
                  <c:v>4.5279999999999999E-3</c:v>
                </c:pt>
                <c:pt idx="2043" formatCode="General">
                  <c:v>4.5180000000000003E-3</c:v>
                </c:pt>
                <c:pt idx="2044" formatCode="General">
                  <c:v>4.5199999999999997E-3</c:v>
                </c:pt>
                <c:pt idx="2045" formatCode="General">
                  <c:v>4.5279999999999999E-3</c:v>
                </c:pt>
                <c:pt idx="2046" formatCode="General">
                  <c:v>4.5199999999999997E-3</c:v>
                </c:pt>
                <c:pt idx="2047" formatCode="General">
                  <c:v>4.5149999999999999E-3</c:v>
                </c:pt>
                <c:pt idx="2048" formatCode="General">
                  <c:v>4.5019999999999999E-3</c:v>
                </c:pt>
                <c:pt idx="2049" formatCode="General">
                  <c:v>4.5019999999999999E-3</c:v>
                </c:pt>
                <c:pt idx="2050" formatCode="General">
                  <c:v>4.4910000000000002E-3</c:v>
                </c:pt>
                <c:pt idx="2051" formatCode="General">
                  <c:v>4.4910000000000002E-3</c:v>
                </c:pt>
                <c:pt idx="2052" formatCode="General">
                  <c:v>4.483E-3</c:v>
                </c:pt>
                <c:pt idx="2053" formatCode="General">
                  <c:v>4.4840000000000001E-3</c:v>
                </c:pt>
                <c:pt idx="2054" formatCode="General">
                  <c:v>4.4879999999999998E-3</c:v>
                </c:pt>
                <c:pt idx="2055" formatCode="General">
                  <c:v>4.4910000000000002E-3</c:v>
                </c:pt>
                <c:pt idx="2056" formatCode="General">
                  <c:v>4.4889999999999999E-3</c:v>
                </c:pt>
                <c:pt idx="2057" formatCode="General">
                  <c:v>4.4850000000000003E-3</c:v>
                </c:pt>
                <c:pt idx="2058" formatCode="General">
                  <c:v>4.4799999999999996E-3</c:v>
                </c:pt>
                <c:pt idx="2059" formatCode="General">
                  <c:v>4.4730000000000004E-3</c:v>
                </c:pt>
                <c:pt idx="2060" formatCode="General">
                  <c:v>4.4590000000000003E-3</c:v>
                </c:pt>
                <c:pt idx="2061" formatCode="General">
                  <c:v>4.4539999999999996E-3</c:v>
                </c:pt>
                <c:pt idx="2062" formatCode="General">
                  <c:v>4.4539999999999996E-3</c:v>
                </c:pt>
                <c:pt idx="2063" formatCode="General">
                  <c:v>4.4600000000000004E-3</c:v>
                </c:pt>
                <c:pt idx="2064" formatCode="General">
                  <c:v>4.4619999999999998E-3</c:v>
                </c:pt>
                <c:pt idx="2065" formatCode="General">
                  <c:v>4.4619999999999998E-3</c:v>
                </c:pt>
                <c:pt idx="2066" formatCode="General">
                  <c:v>4.4549999999999998E-3</c:v>
                </c:pt>
                <c:pt idx="2067" formatCode="General">
                  <c:v>4.4510000000000001E-3</c:v>
                </c:pt>
                <c:pt idx="2068" formatCode="General">
                  <c:v>4.4479999999999997E-3</c:v>
                </c:pt>
                <c:pt idx="2069" formatCode="General">
                  <c:v>4.4510000000000001E-3</c:v>
                </c:pt>
                <c:pt idx="2070" formatCode="General">
                  <c:v>4.4510000000000001E-3</c:v>
                </c:pt>
                <c:pt idx="2071" formatCode="General">
                  <c:v>4.4470000000000004E-3</c:v>
                </c:pt>
                <c:pt idx="2072" formatCode="General">
                  <c:v>4.4400000000000004E-3</c:v>
                </c:pt>
                <c:pt idx="2073" formatCode="General">
                  <c:v>4.4349999999999997E-3</c:v>
                </c:pt>
                <c:pt idx="2074" formatCode="General">
                  <c:v>4.4349999999999997E-3</c:v>
                </c:pt>
                <c:pt idx="2075" formatCode="General">
                  <c:v>4.4359999999999998E-3</c:v>
                </c:pt>
                <c:pt idx="2076" formatCode="General">
                  <c:v>4.4359999999999998E-3</c:v>
                </c:pt>
                <c:pt idx="2077" formatCode="General">
                  <c:v>4.431E-3</c:v>
                </c:pt>
                <c:pt idx="2078" formatCode="General">
                  <c:v>4.4190000000000002E-3</c:v>
                </c:pt>
                <c:pt idx="2079" formatCode="General">
                  <c:v>4.4120000000000001E-3</c:v>
                </c:pt>
                <c:pt idx="2080" formatCode="General">
                  <c:v>4.4120000000000001E-3</c:v>
                </c:pt>
                <c:pt idx="2081" formatCode="General">
                  <c:v>4.4229999999999998E-3</c:v>
                </c:pt>
                <c:pt idx="2082" formatCode="General">
                  <c:v>4.424E-3</c:v>
                </c:pt>
                <c:pt idx="2083" formatCode="General">
                  <c:v>4.4169999999999999E-3</c:v>
                </c:pt>
                <c:pt idx="2084" formatCode="General">
                  <c:v>4.4039999999999999E-3</c:v>
                </c:pt>
                <c:pt idx="2085" formatCode="General">
                  <c:v>4.3930000000000002E-3</c:v>
                </c:pt>
                <c:pt idx="2086" formatCode="General">
                  <c:v>4.3829999999999997E-3</c:v>
                </c:pt>
                <c:pt idx="2087" formatCode="General">
                  <c:v>4.3790000000000001E-3</c:v>
                </c:pt>
                <c:pt idx="2088" formatCode="General">
                  <c:v>4.3829999999999997E-3</c:v>
                </c:pt>
                <c:pt idx="2089" formatCode="General">
                  <c:v>4.3930000000000002E-3</c:v>
                </c:pt>
                <c:pt idx="2090" formatCode="General">
                  <c:v>4.4029999999999998E-3</c:v>
                </c:pt>
                <c:pt idx="2091" formatCode="General">
                  <c:v>4.4089999999999997E-3</c:v>
                </c:pt>
                <c:pt idx="2092" formatCode="General">
                  <c:v>4.411E-3</c:v>
                </c:pt>
                <c:pt idx="2093" formatCode="General">
                  <c:v>4.4099999999999999E-3</c:v>
                </c:pt>
                <c:pt idx="2094" formatCode="General">
                  <c:v>4.4019999999999997E-3</c:v>
                </c:pt>
                <c:pt idx="2095" formatCode="General">
                  <c:v>4.3969999999999999E-3</c:v>
                </c:pt>
                <c:pt idx="2096" formatCode="General">
                  <c:v>4.3909999999999999E-3</c:v>
                </c:pt>
                <c:pt idx="2097" formatCode="General">
                  <c:v>4.3839999999999999E-3</c:v>
                </c:pt>
                <c:pt idx="2098" formatCode="General">
                  <c:v>4.3709999999999999E-3</c:v>
                </c:pt>
                <c:pt idx="2099" formatCode="General">
                  <c:v>4.3559999999999996E-3</c:v>
                </c:pt>
                <c:pt idx="2100" formatCode="General">
                  <c:v>4.3530000000000001E-3</c:v>
                </c:pt>
                <c:pt idx="2101" formatCode="General">
                  <c:v>4.3540000000000002E-3</c:v>
                </c:pt>
                <c:pt idx="2102" formatCode="General">
                  <c:v>4.3620000000000004E-3</c:v>
                </c:pt>
                <c:pt idx="2103" formatCode="General">
                  <c:v>4.3600000000000002E-3</c:v>
                </c:pt>
                <c:pt idx="2104" formatCode="General">
                  <c:v>4.3620000000000004E-3</c:v>
                </c:pt>
                <c:pt idx="2105" formatCode="General">
                  <c:v>4.3629999999999997E-3</c:v>
                </c:pt>
                <c:pt idx="2106" formatCode="General">
                  <c:v>4.3620000000000004E-3</c:v>
                </c:pt>
                <c:pt idx="2107" formatCode="General">
                  <c:v>4.359E-3</c:v>
                </c:pt>
                <c:pt idx="2108" formatCode="General">
                  <c:v>4.3509999999999998E-3</c:v>
                </c:pt>
                <c:pt idx="2109" formatCode="General">
                  <c:v>4.3530000000000001E-3</c:v>
                </c:pt>
                <c:pt idx="2110" formatCode="General">
                  <c:v>4.3470000000000002E-3</c:v>
                </c:pt>
                <c:pt idx="2111" formatCode="General">
                  <c:v>4.3420000000000004E-3</c:v>
                </c:pt>
                <c:pt idx="2112" formatCode="General">
                  <c:v>4.3249999999999999E-3</c:v>
                </c:pt>
                <c:pt idx="2113" formatCode="General">
                  <c:v>4.3239999999999997E-3</c:v>
                </c:pt>
                <c:pt idx="2114" formatCode="General">
                  <c:v>4.3290000000000004E-3</c:v>
                </c:pt>
                <c:pt idx="2115" formatCode="General">
                  <c:v>4.3449999999999999E-3</c:v>
                </c:pt>
                <c:pt idx="2116" formatCode="General">
                  <c:v>4.3420000000000004E-3</c:v>
                </c:pt>
                <c:pt idx="2117" formatCode="General">
                  <c:v>4.3270000000000001E-3</c:v>
                </c:pt>
                <c:pt idx="2118" formatCode="General">
                  <c:v>4.3090000000000003E-3</c:v>
                </c:pt>
                <c:pt idx="2119" formatCode="General">
                  <c:v>4.3039999999999997E-3</c:v>
                </c:pt>
                <c:pt idx="2120" formatCode="General">
                  <c:v>4.3010000000000001E-3</c:v>
                </c:pt>
                <c:pt idx="2121" formatCode="General">
                  <c:v>4.2950000000000002E-3</c:v>
                </c:pt>
                <c:pt idx="2122" formatCode="General">
                  <c:v>4.2890000000000003E-3</c:v>
                </c:pt>
                <c:pt idx="2123" formatCode="General">
                  <c:v>4.2820000000000002E-3</c:v>
                </c:pt>
                <c:pt idx="2124" formatCode="General">
                  <c:v>4.287E-3</c:v>
                </c:pt>
                <c:pt idx="2125" formatCode="General">
                  <c:v>4.2810000000000001E-3</c:v>
                </c:pt>
                <c:pt idx="2126" formatCode="General">
                  <c:v>4.28E-3</c:v>
                </c:pt>
                <c:pt idx="2127" formatCode="General">
                  <c:v>4.2729999999999999E-3</c:v>
                </c:pt>
                <c:pt idx="2128" formatCode="General">
                  <c:v>4.2810000000000001E-3</c:v>
                </c:pt>
                <c:pt idx="2129" formatCode="General">
                  <c:v>4.2940000000000001E-3</c:v>
                </c:pt>
                <c:pt idx="2130" formatCode="General">
                  <c:v>4.3039999999999997E-3</c:v>
                </c:pt>
                <c:pt idx="2131" formatCode="General">
                  <c:v>4.3020000000000003E-3</c:v>
                </c:pt>
                <c:pt idx="2132" formatCode="General">
                  <c:v>4.2859999999999999E-3</c:v>
                </c:pt>
                <c:pt idx="2133" formatCode="General">
                  <c:v>4.2709999999999996E-3</c:v>
                </c:pt>
                <c:pt idx="2134" formatCode="General">
                  <c:v>4.2659999999999998E-3</c:v>
                </c:pt>
                <c:pt idx="2135" formatCode="General">
                  <c:v>4.2709999999999996E-3</c:v>
                </c:pt>
                <c:pt idx="2136" formatCode="General">
                  <c:v>4.2770000000000004E-3</c:v>
                </c:pt>
                <c:pt idx="2137" formatCode="General">
                  <c:v>4.2810000000000001E-3</c:v>
                </c:pt>
                <c:pt idx="2138" formatCode="General">
                  <c:v>4.287E-3</c:v>
                </c:pt>
                <c:pt idx="2139" formatCode="General">
                  <c:v>4.2940000000000001E-3</c:v>
                </c:pt>
                <c:pt idx="2140" formatCode="General">
                  <c:v>4.2979999999999997E-3</c:v>
                </c:pt>
                <c:pt idx="2141" formatCode="General">
                  <c:v>4.2900000000000004E-3</c:v>
                </c:pt>
                <c:pt idx="2142" formatCode="General">
                  <c:v>4.28E-3</c:v>
                </c:pt>
                <c:pt idx="2143" formatCode="General">
                  <c:v>4.2680000000000001E-3</c:v>
                </c:pt>
                <c:pt idx="2144" formatCode="General">
                  <c:v>4.2620000000000002E-3</c:v>
                </c:pt>
                <c:pt idx="2145" formatCode="General">
                  <c:v>4.2630000000000003E-3</c:v>
                </c:pt>
                <c:pt idx="2146" formatCode="General">
                  <c:v>4.2729999999999999E-3</c:v>
                </c:pt>
                <c:pt idx="2147" formatCode="General">
                  <c:v>4.2940000000000001E-3</c:v>
                </c:pt>
                <c:pt idx="2148" formatCode="General">
                  <c:v>4.3020000000000003E-3</c:v>
                </c:pt>
                <c:pt idx="2149" formatCode="General">
                  <c:v>4.3030000000000004E-3</c:v>
                </c:pt>
                <c:pt idx="2150" formatCode="General">
                  <c:v>4.2950000000000002E-3</c:v>
                </c:pt>
                <c:pt idx="2151" formatCode="General">
                  <c:v>4.2919999999999998E-3</c:v>
                </c:pt>
                <c:pt idx="2152" formatCode="General">
                  <c:v>4.2909999999999997E-3</c:v>
                </c:pt>
                <c:pt idx="2153" formatCode="General">
                  <c:v>4.287E-3</c:v>
                </c:pt>
                <c:pt idx="2154" formatCode="General">
                  <c:v>4.2830000000000003E-3</c:v>
                </c:pt>
                <c:pt idx="2155" formatCode="General">
                  <c:v>4.2789999999999998E-3</c:v>
                </c:pt>
                <c:pt idx="2156" formatCode="General">
                  <c:v>4.2820000000000002E-3</c:v>
                </c:pt>
                <c:pt idx="2157" formatCode="General">
                  <c:v>4.2900000000000004E-3</c:v>
                </c:pt>
                <c:pt idx="2158" formatCode="General">
                  <c:v>4.2979999999999997E-3</c:v>
                </c:pt>
                <c:pt idx="2159" formatCode="General">
                  <c:v>4.3059999999999999E-3</c:v>
                </c:pt>
                <c:pt idx="2160" formatCode="General">
                  <c:v>4.3140000000000001E-3</c:v>
                </c:pt>
                <c:pt idx="2161" formatCode="General">
                  <c:v>4.3189999999999999E-3</c:v>
                </c:pt>
                <c:pt idx="2162" formatCode="General">
                  <c:v>4.3229999999999996E-3</c:v>
                </c:pt>
                <c:pt idx="2163" formatCode="General">
                  <c:v>4.3099999999999996E-3</c:v>
                </c:pt>
                <c:pt idx="2164" formatCode="General">
                  <c:v>4.3E-3</c:v>
                </c:pt>
                <c:pt idx="2165" formatCode="General">
                  <c:v>4.2900000000000004E-3</c:v>
                </c:pt>
                <c:pt idx="2166" formatCode="General">
                  <c:v>4.2900000000000004E-3</c:v>
                </c:pt>
                <c:pt idx="2167" formatCode="General">
                  <c:v>4.2890000000000003E-3</c:v>
                </c:pt>
                <c:pt idx="2168" formatCode="General">
                  <c:v>4.2859999999999999E-3</c:v>
                </c:pt>
                <c:pt idx="2169" formatCode="General">
                  <c:v>4.2900000000000004E-3</c:v>
                </c:pt>
                <c:pt idx="2170" formatCode="General">
                  <c:v>4.2890000000000003E-3</c:v>
                </c:pt>
                <c:pt idx="2171" formatCode="General">
                  <c:v>4.2880000000000001E-3</c:v>
                </c:pt>
                <c:pt idx="2172" formatCode="General">
                  <c:v>4.2719999999999998E-3</c:v>
                </c:pt>
                <c:pt idx="2173" formatCode="General">
                  <c:v>4.2630000000000003E-3</c:v>
                </c:pt>
                <c:pt idx="2174" formatCode="General">
                  <c:v>4.2589999999999998E-3</c:v>
                </c:pt>
                <c:pt idx="2175" formatCode="General">
                  <c:v>4.2680000000000001E-3</c:v>
                </c:pt>
                <c:pt idx="2176" formatCode="General">
                  <c:v>4.2789999999999998E-3</c:v>
                </c:pt>
                <c:pt idx="2177" formatCode="General">
                  <c:v>4.2849999999999997E-3</c:v>
                </c:pt>
                <c:pt idx="2178" formatCode="General">
                  <c:v>4.2779999999999997E-3</c:v>
                </c:pt>
                <c:pt idx="2179" formatCode="General">
                  <c:v>4.267E-3</c:v>
                </c:pt>
                <c:pt idx="2180" formatCode="General">
                  <c:v>4.254E-3</c:v>
                </c:pt>
                <c:pt idx="2181" formatCode="General">
                  <c:v>4.2589999999999998E-3</c:v>
                </c:pt>
                <c:pt idx="2182" formatCode="General">
                  <c:v>4.2620000000000002E-3</c:v>
                </c:pt>
                <c:pt idx="2183" formatCode="General">
                  <c:v>4.2729999999999999E-3</c:v>
                </c:pt>
                <c:pt idx="2184" formatCode="General">
                  <c:v>4.2729999999999999E-3</c:v>
                </c:pt>
                <c:pt idx="2185" formatCode="General">
                  <c:v>4.2729999999999999E-3</c:v>
                </c:pt>
                <c:pt idx="2186" formatCode="General">
                  <c:v>4.267E-3</c:v>
                </c:pt>
                <c:pt idx="2187" formatCode="General">
                  <c:v>4.2659999999999998E-3</c:v>
                </c:pt>
                <c:pt idx="2188" formatCode="General">
                  <c:v>4.267E-3</c:v>
                </c:pt>
                <c:pt idx="2189" formatCode="General">
                  <c:v>4.2729999999999999E-3</c:v>
                </c:pt>
                <c:pt idx="2190" formatCode="General">
                  <c:v>4.2839999999999996E-3</c:v>
                </c:pt>
                <c:pt idx="2191" formatCode="General">
                  <c:v>4.2919999999999998E-3</c:v>
                </c:pt>
                <c:pt idx="2192" formatCode="General">
                  <c:v>4.3010000000000001E-3</c:v>
                </c:pt>
                <c:pt idx="2193" formatCode="General">
                  <c:v>4.2950000000000002E-3</c:v>
                </c:pt>
                <c:pt idx="2194" formatCode="General">
                  <c:v>4.2909999999999997E-3</c:v>
                </c:pt>
                <c:pt idx="2195" formatCode="General">
                  <c:v>4.2839999999999996E-3</c:v>
                </c:pt>
                <c:pt idx="2196" formatCode="General">
                  <c:v>4.2900000000000004E-3</c:v>
                </c:pt>
                <c:pt idx="2197" formatCode="General">
                  <c:v>4.2989999999999999E-3</c:v>
                </c:pt>
                <c:pt idx="2198" formatCode="General">
                  <c:v>4.3119999999999999E-3</c:v>
                </c:pt>
                <c:pt idx="2199" formatCode="General">
                  <c:v>4.3200000000000001E-3</c:v>
                </c:pt>
                <c:pt idx="2200" formatCode="General">
                  <c:v>4.3270000000000001E-3</c:v>
                </c:pt>
                <c:pt idx="2201" formatCode="General">
                  <c:v>4.3340000000000002E-3</c:v>
                </c:pt>
                <c:pt idx="2202" formatCode="General">
                  <c:v>4.3400000000000001E-3</c:v>
                </c:pt>
                <c:pt idx="2203" formatCode="General">
                  <c:v>4.3379999999999998E-3</c:v>
                </c:pt>
                <c:pt idx="2204" formatCode="General">
                  <c:v>4.3379999999999998E-3</c:v>
                </c:pt>
                <c:pt idx="2205" formatCode="General">
                  <c:v>4.3369999999999997E-3</c:v>
                </c:pt>
                <c:pt idx="2206" formatCode="General">
                  <c:v>4.3449999999999999E-3</c:v>
                </c:pt>
                <c:pt idx="2207" formatCode="General">
                  <c:v>4.3410000000000002E-3</c:v>
                </c:pt>
                <c:pt idx="2208" formatCode="General">
                  <c:v>4.3429999999999996E-3</c:v>
                </c:pt>
                <c:pt idx="2209" formatCode="General">
                  <c:v>4.3449999999999999E-3</c:v>
                </c:pt>
                <c:pt idx="2210" formatCode="General">
                  <c:v>4.3610000000000003E-3</c:v>
                </c:pt>
                <c:pt idx="2211" formatCode="General">
                  <c:v>4.3699999999999998E-3</c:v>
                </c:pt>
                <c:pt idx="2212" formatCode="General">
                  <c:v>4.3790000000000001E-3</c:v>
                </c:pt>
                <c:pt idx="2213" formatCode="General">
                  <c:v>4.3829999999999997E-3</c:v>
                </c:pt>
                <c:pt idx="2214" formatCode="General">
                  <c:v>4.4050000000000001E-3</c:v>
                </c:pt>
                <c:pt idx="2215" formatCode="General">
                  <c:v>4.4260000000000002E-3</c:v>
                </c:pt>
                <c:pt idx="2216" formatCode="General">
                  <c:v>4.4510000000000001E-3</c:v>
                </c:pt>
                <c:pt idx="2217" formatCode="General">
                  <c:v>4.4520000000000002E-3</c:v>
                </c:pt>
                <c:pt idx="2218" formatCode="General">
                  <c:v>4.4520000000000002E-3</c:v>
                </c:pt>
                <c:pt idx="2219" formatCode="General">
                  <c:v>4.4419999999999998E-3</c:v>
                </c:pt>
                <c:pt idx="2220" formatCode="General">
                  <c:v>4.4390000000000002E-3</c:v>
                </c:pt>
                <c:pt idx="2221" formatCode="General">
                  <c:v>4.4330000000000003E-3</c:v>
                </c:pt>
                <c:pt idx="2222" formatCode="General">
                  <c:v>4.4289999999999998E-3</c:v>
                </c:pt>
                <c:pt idx="2223" formatCode="General">
                  <c:v>4.4250000000000001E-3</c:v>
                </c:pt>
                <c:pt idx="2224" formatCode="General">
                  <c:v>4.4270000000000004E-3</c:v>
                </c:pt>
                <c:pt idx="2225" formatCode="General">
                  <c:v>4.4349999999999997E-3</c:v>
                </c:pt>
                <c:pt idx="2226" formatCode="General">
                  <c:v>4.4460000000000003E-3</c:v>
                </c:pt>
                <c:pt idx="2227" formatCode="General">
                  <c:v>4.4559999999999999E-3</c:v>
                </c:pt>
                <c:pt idx="2228" formatCode="General">
                  <c:v>4.4609999999999997E-3</c:v>
                </c:pt>
                <c:pt idx="2229" formatCode="General">
                  <c:v>4.4590000000000003E-3</c:v>
                </c:pt>
                <c:pt idx="2230" formatCode="General">
                  <c:v>4.4489999999999998E-3</c:v>
                </c:pt>
                <c:pt idx="2231" formatCode="General">
                  <c:v>4.4390000000000002E-3</c:v>
                </c:pt>
                <c:pt idx="2232" formatCode="General">
                  <c:v>4.4330000000000003E-3</c:v>
                </c:pt>
                <c:pt idx="2233" formatCode="General">
                  <c:v>4.4330000000000003E-3</c:v>
                </c:pt>
                <c:pt idx="2234" formatCode="General">
                  <c:v>4.4400000000000004E-3</c:v>
                </c:pt>
                <c:pt idx="2235" formatCode="General">
                  <c:v>4.4510000000000001E-3</c:v>
                </c:pt>
                <c:pt idx="2236" formatCode="General">
                  <c:v>4.4609999999999997E-3</c:v>
                </c:pt>
                <c:pt idx="2237" formatCode="General">
                  <c:v>4.4739999999999997E-3</c:v>
                </c:pt>
                <c:pt idx="2238" formatCode="General">
                  <c:v>4.4819999999999999E-3</c:v>
                </c:pt>
                <c:pt idx="2239" formatCode="General">
                  <c:v>4.4790000000000003E-3</c:v>
                </c:pt>
                <c:pt idx="2240" formatCode="General">
                  <c:v>4.4650000000000002E-3</c:v>
                </c:pt>
                <c:pt idx="2241" formatCode="General">
                  <c:v>4.4539999999999996E-3</c:v>
                </c:pt>
                <c:pt idx="2242" formatCode="General">
                  <c:v>4.4559999999999999E-3</c:v>
                </c:pt>
                <c:pt idx="2243" formatCode="General">
                  <c:v>4.4580000000000002E-3</c:v>
                </c:pt>
                <c:pt idx="2244" formatCode="General">
                  <c:v>4.4549999999999998E-3</c:v>
                </c:pt>
                <c:pt idx="2245" formatCode="General">
                  <c:v>4.4400000000000004E-3</c:v>
                </c:pt>
                <c:pt idx="2246" formatCode="General">
                  <c:v>4.4330000000000003E-3</c:v>
                </c:pt>
                <c:pt idx="2247" formatCode="General">
                  <c:v>4.4330000000000003E-3</c:v>
                </c:pt>
                <c:pt idx="2248" formatCode="General">
                  <c:v>4.4450000000000002E-3</c:v>
                </c:pt>
                <c:pt idx="2249" formatCode="General">
                  <c:v>4.4510000000000001E-3</c:v>
                </c:pt>
                <c:pt idx="2250" formatCode="General">
                  <c:v>4.4479999999999997E-3</c:v>
                </c:pt>
                <c:pt idx="2251" formatCode="General">
                  <c:v>4.431E-3</c:v>
                </c:pt>
                <c:pt idx="2252" formatCode="General">
                  <c:v>4.4079999999999996E-3</c:v>
                </c:pt>
                <c:pt idx="2253" formatCode="General">
                  <c:v>4.3870000000000003E-3</c:v>
                </c:pt>
                <c:pt idx="2254" formatCode="General">
                  <c:v>4.3800000000000002E-3</c:v>
                </c:pt>
                <c:pt idx="2255" formatCode="General">
                  <c:v>4.3779999999999999E-3</c:v>
                </c:pt>
                <c:pt idx="2256" formatCode="General">
                  <c:v>4.3800000000000002E-3</c:v>
                </c:pt>
                <c:pt idx="2257" formatCode="General">
                  <c:v>4.3759999999999997E-3</c:v>
                </c:pt>
                <c:pt idx="2258" formatCode="General">
                  <c:v>4.3730000000000002E-3</c:v>
                </c:pt>
                <c:pt idx="2259" formatCode="General">
                  <c:v>4.3639999999999998E-3</c:v>
                </c:pt>
                <c:pt idx="2260" formatCode="General">
                  <c:v>4.3550000000000004E-3</c:v>
                </c:pt>
                <c:pt idx="2261" formatCode="General">
                  <c:v>4.3540000000000002E-3</c:v>
                </c:pt>
                <c:pt idx="2262" formatCode="General">
                  <c:v>4.3579999999999999E-3</c:v>
                </c:pt>
                <c:pt idx="2263" formatCode="General">
                  <c:v>4.3540000000000002E-3</c:v>
                </c:pt>
                <c:pt idx="2264" formatCode="General">
                  <c:v>4.3410000000000002E-3</c:v>
                </c:pt>
                <c:pt idx="2265" formatCode="General">
                  <c:v>4.3270000000000001E-3</c:v>
                </c:pt>
                <c:pt idx="2266" formatCode="General">
                  <c:v>4.3210000000000002E-3</c:v>
                </c:pt>
                <c:pt idx="2267" formatCode="General">
                  <c:v>4.3189999999999999E-3</c:v>
                </c:pt>
                <c:pt idx="2268" formatCode="General">
                  <c:v>4.3119999999999999E-3</c:v>
                </c:pt>
                <c:pt idx="2269" formatCode="General">
                  <c:v>4.3059999999999999E-3</c:v>
                </c:pt>
                <c:pt idx="2270" formatCode="General">
                  <c:v>4.2940000000000001E-3</c:v>
                </c:pt>
                <c:pt idx="2271" formatCode="General">
                  <c:v>4.2839999999999996E-3</c:v>
                </c:pt>
                <c:pt idx="2272" formatCode="General">
                  <c:v>4.267E-3</c:v>
                </c:pt>
                <c:pt idx="2273" formatCode="General">
                  <c:v>4.2599999999999999E-3</c:v>
                </c:pt>
                <c:pt idx="2274" formatCode="General">
                  <c:v>4.2589999999999998E-3</c:v>
                </c:pt>
                <c:pt idx="2275" formatCode="General">
                  <c:v>4.2649999999999997E-3</c:v>
                </c:pt>
                <c:pt idx="2276" formatCode="General">
                  <c:v>4.2560000000000002E-3</c:v>
                </c:pt>
                <c:pt idx="2277" formatCode="General">
                  <c:v>4.2449999999999996E-3</c:v>
                </c:pt>
                <c:pt idx="2278" formatCode="General">
                  <c:v>4.2370000000000003E-3</c:v>
                </c:pt>
                <c:pt idx="2279" formatCode="General">
                  <c:v>4.2329999999999998E-3</c:v>
                </c:pt>
                <c:pt idx="2280" formatCode="General">
                  <c:v>4.2240000000000003E-3</c:v>
                </c:pt>
                <c:pt idx="2281" formatCode="General">
                  <c:v>4.2090000000000001E-3</c:v>
                </c:pt>
                <c:pt idx="2282" formatCode="General">
                  <c:v>4.2009999999999999E-3</c:v>
                </c:pt>
                <c:pt idx="2283" formatCode="General">
                  <c:v>4.1850000000000004E-3</c:v>
                </c:pt>
                <c:pt idx="2284" formatCode="General">
                  <c:v>4.1669999999999997E-3</c:v>
                </c:pt>
                <c:pt idx="2285" formatCode="General">
                  <c:v>4.1460000000000004E-3</c:v>
                </c:pt>
                <c:pt idx="2286" formatCode="General">
                  <c:v>4.1399999999999996E-3</c:v>
                </c:pt>
                <c:pt idx="2287" formatCode="General">
                  <c:v>4.1380000000000002E-3</c:v>
                </c:pt>
                <c:pt idx="2288" formatCode="General">
                  <c:v>4.1450000000000002E-3</c:v>
                </c:pt>
                <c:pt idx="2289" formatCode="General">
                  <c:v>4.1479999999999998E-3</c:v>
                </c:pt>
                <c:pt idx="2290" formatCode="General">
                  <c:v>4.1479999999999998E-3</c:v>
                </c:pt>
                <c:pt idx="2291" formatCode="General">
                  <c:v>4.1310000000000001E-3</c:v>
                </c:pt>
                <c:pt idx="2292" formatCode="General">
                  <c:v>4.1079999999999997E-3</c:v>
                </c:pt>
                <c:pt idx="2293" formatCode="General">
                  <c:v>4.0800000000000003E-3</c:v>
                </c:pt>
                <c:pt idx="2294" formatCode="General">
                  <c:v>4.058E-3</c:v>
                </c:pt>
                <c:pt idx="2295" formatCode="General">
                  <c:v>4.0429999999999997E-3</c:v>
                </c:pt>
                <c:pt idx="2296" formatCode="General">
                  <c:v>4.0390000000000001E-3</c:v>
                </c:pt>
                <c:pt idx="2297" formatCode="General">
                  <c:v>4.0410000000000003E-3</c:v>
                </c:pt>
                <c:pt idx="2298" formatCode="General">
                  <c:v>4.0379999999999999E-3</c:v>
                </c:pt>
                <c:pt idx="2299" formatCode="General">
                  <c:v>4.0299999999999997E-3</c:v>
                </c:pt>
                <c:pt idx="2300" formatCode="General">
                  <c:v>4.0200000000000001E-3</c:v>
                </c:pt>
                <c:pt idx="2301" formatCode="General">
                  <c:v>4.0080000000000003E-3</c:v>
                </c:pt>
                <c:pt idx="2302" formatCode="General">
                  <c:v>3.9890000000000004E-3</c:v>
                </c:pt>
                <c:pt idx="2303" formatCode="General">
                  <c:v>3.9740000000000001E-3</c:v>
                </c:pt>
                <c:pt idx="2304" formatCode="General">
                  <c:v>3.9699999999999996E-3</c:v>
                </c:pt>
                <c:pt idx="2305" formatCode="General">
                  <c:v>3.9779999999999998E-3</c:v>
                </c:pt>
                <c:pt idx="2306" formatCode="General">
                  <c:v>3.9760000000000004E-3</c:v>
                </c:pt>
                <c:pt idx="2307" formatCode="General">
                  <c:v>3.9610000000000001E-3</c:v>
                </c:pt>
                <c:pt idx="2308" formatCode="General">
                  <c:v>3.9389999999999998E-3</c:v>
                </c:pt>
                <c:pt idx="2309" formatCode="General">
                  <c:v>3.9240000000000004E-3</c:v>
                </c:pt>
                <c:pt idx="2310" formatCode="General">
                  <c:v>3.9150000000000001E-3</c:v>
                </c:pt>
                <c:pt idx="2311" formatCode="General">
                  <c:v>3.9050000000000001E-3</c:v>
                </c:pt>
                <c:pt idx="2312" formatCode="General">
                  <c:v>3.8909999999999999E-3</c:v>
                </c:pt>
                <c:pt idx="2313" formatCode="General">
                  <c:v>3.8739999999999998E-3</c:v>
                </c:pt>
                <c:pt idx="2314" formatCode="General">
                  <c:v>3.862E-3</c:v>
                </c:pt>
                <c:pt idx="2315" formatCode="General">
                  <c:v>3.8509999999999998E-3</c:v>
                </c:pt>
                <c:pt idx="2316" formatCode="General">
                  <c:v>3.8449999999999999E-3</c:v>
                </c:pt>
                <c:pt idx="2317" formatCode="General">
                  <c:v>3.8349999999999999E-3</c:v>
                </c:pt>
                <c:pt idx="2318" formatCode="General">
                  <c:v>3.826E-3</c:v>
                </c:pt>
                <c:pt idx="2319" formatCode="General">
                  <c:v>3.8089999999999999E-3</c:v>
                </c:pt>
                <c:pt idx="2320" formatCode="General">
                  <c:v>3.7959999999999999E-3</c:v>
                </c:pt>
                <c:pt idx="2321" formatCode="General">
                  <c:v>3.7850000000000002E-3</c:v>
                </c:pt>
                <c:pt idx="2322" formatCode="General">
                  <c:v>3.777E-3</c:v>
                </c:pt>
                <c:pt idx="2323" formatCode="General">
                  <c:v>3.7759999999999998E-3</c:v>
                </c:pt>
                <c:pt idx="2324" formatCode="General">
                  <c:v>3.7729999999999999E-3</c:v>
                </c:pt>
                <c:pt idx="2325" formatCode="General">
                  <c:v>3.7750000000000001E-3</c:v>
                </c:pt>
                <c:pt idx="2326" formatCode="General">
                  <c:v>3.7599999999999999E-3</c:v>
                </c:pt>
                <c:pt idx="2327" formatCode="General">
                  <c:v>3.7420000000000001E-3</c:v>
                </c:pt>
                <c:pt idx="2328" formatCode="General">
                  <c:v>3.722E-3</c:v>
                </c:pt>
                <c:pt idx="2329" formatCode="General">
                  <c:v>3.7190000000000001E-3</c:v>
                </c:pt>
                <c:pt idx="2330" formatCode="General">
                  <c:v>3.7190000000000001E-3</c:v>
                </c:pt>
                <c:pt idx="2331" formatCode="General">
                  <c:v>3.7169999999999998E-3</c:v>
                </c:pt>
                <c:pt idx="2332" formatCode="General">
                  <c:v>3.7009999999999999E-3</c:v>
                </c:pt>
                <c:pt idx="2333" formatCode="General">
                  <c:v>3.676E-3</c:v>
                </c:pt>
                <c:pt idx="2334" formatCode="General">
                  <c:v>3.6589999999999999E-3</c:v>
                </c:pt>
                <c:pt idx="2335" formatCode="General">
                  <c:v>3.6519999999999999E-3</c:v>
                </c:pt>
                <c:pt idx="2336" formatCode="General">
                  <c:v>3.6470000000000001E-3</c:v>
                </c:pt>
                <c:pt idx="2337" formatCode="General">
                  <c:v>3.6359999999999999E-3</c:v>
                </c:pt>
                <c:pt idx="2338" formatCode="General">
                  <c:v>3.62E-3</c:v>
                </c:pt>
                <c:pt idx="2339" formatCode="General">
                  <c:v>3.614E-3</c:v>
                </c:pt>
                <c:pt idx="2340" formatCode="General">
                  <c:v>3.6089999999999998E-3</c:v>
                </c:pt>
                <c:pt idx="2341" formatCode="General">
                  <c:v>3.6089999999999998E-3</c:v>
                </c:pt>
                <c:pt idx="2342" formatCode="General">
                  <c:v>3.5950000000000001E-3</c:v>
                </c:pt>
                <c:pt idx="2343" formatCode="General">
                  <c:v>3.5829999999999998E-3</c:v>
                </c:pt>
                <c:pt idx="2344" formatCode="General">
                  <c:v>3.5630000000000002E-3</c:v>
                </c:pt>
                <c:pt idx="2345" formatCode="General">
                  <c:v>3.5500000000000002E-3</c:v>
                </c:pt>
                <c:pt idx="2346" formatCode="General">
                  <c:v>3.5339999999999998E-3</c:v>
                </c:pt>
                <c:pt idx="2347" formatCode="General">
                  <c:v>3.5339999999999998E-3</c:v>
                </c:pt>
                <c:pt idx="2348" formatCode="General">
                  <c:v>3.5300000000000002E-3</c:v>
                </c:pt>
                <c:pt idx="2349" formatCode="General">
                  <c:v>3.529E-3</c:v>
                </c:pt>
                <c:pt idx="2350" formatCode="General">
                  <c:v>3.5209999999999998E-3</c:v>
                </c:pt>
                <c:pt idx="2351" formatCode="General">
                  <c:v>3.5140000000000002E-3</c:v>
                </c:pt>
                <c:pt idx="2352" formatCode="General">
                  <c:v>3.5010000000000002E-3</c:v>
                </c:pt>
                <c:pt idx="2353" formatCode="General">
                  <c:v>3.483E-3</c:v>
                </c:pt>
                <c:pt idx="2354" formatCode="General">
                  <c:v>3.4740000000000001E-3</c:v>
                </c:pt>
                <c:pt idx="2355" formatCode="General">
                  <c:v>3.4780000000000002E-3</c:v>
                </c:pt>
                <c:pt idx="2356" formatCode="General">
                  <c:v>3.49E-3</c:v>
                </c:pt>
                <c:pt idx="2357" formatCode="General">
                  <c:v>3.4889999999999999E-3</c:v>
                </c:pt>
                <c:pt idx="2358" formatCode="General">
                  <c:v>3.4749999999999998E-3</c:v>
                </c:pt>
                <c:pt idx="2359" formatCode="General">
                  <c:v>3.457E-3</c:v>
                </c:pt>
                <c:pt idx="2360" formatCode="General">
                  <c:v>3.4489999999999998E-3</c:v>
                </c:pt>
                <c:pt idx="2361" formatCode="General">
                  <c:v>3.4489999999999998E-3</c:v>
                </c:pt>
                <c:pt idx="2362" formatCode="General">
                  <c:v>3.4499999999999999E-3</c:v>
                </c:pt>
                <c:pt idx="2363" formatCode="General">
                  <c:v>3.4429999999999999E-3</c:v>
                </c:pt>
                <c:pt idx="2364" formatCode="General">
                  <c:v>3.4399999999999999E-3</c:v>
                </c:pt>
                <c:pt idx="2365" formatCode="General">
                  <c:v>3.437E-3</c:v>
                </c:pt>
                <c:pt idx="2366" formatCode="General">
                  <c:v>3.4329999999999999E-3</c:v>
                </c:pt>
                <c:pt idx="2367" formatCode="General">
                  <c:v>3.4190000000000002E-3</c:v>
                </c:pt>
                <c:pt idx="2368" formatCode="General">
                  <c:v>3.4099999999999998E-3</c:v>
                </c:pt>
                <c:pt idx="2369" formatCode="General">
                  <c:v>3.411E-3</c:v>
                </c:pt>
                <c:pt idx="2370" formatCode="General">
                  <c:v>3.4169999999999999E-3</c:v>
                </c:pt>
                <c:pt idx="2371" formatCode="General">
                  <c:v>3.4199999999999999E-3</c:v>
                </c:pt>
                <c:pt idx="2372" formatCode="General">
                  <c:v>3.4090000000000001E-3</c:v>
                </c:pt>
                <c:pt idx="2373" formatCode="General">
                  <c:v>3.4009999999999999E-3</c:v>
                </c:pt>
                <c:pt idx="2374" formatCode="General">
                  <c:v>3.3809999999999999E-3</c:v>
                </c:pt>
                <c:pt idx="2375" formatCode="General">
                  <c:v>3.3739999999999998E-3</c:v>
                </c:pt>
                <c:pt idx="2376" formatCode="General">
                  <c:v>3.3570000000000002E-3</c:v>
                </c:pt>
                <c:pt idx="2377" formatCode="General">
                  <c:v>3.359E-3</c:v>
                </c:pt>
                <c:pt idx="2378" formatCode="General">
                  <c:v>3.3579999999999999E-3</c:v>
                </c:pt>
                <c:pt idx="2379" formatCode="General">
                  <c:v>3.3660000000000001E-3</c:v>
                </c:pt>
                <c:pt idx="2380" formatCode="General">
                  <c:v>3.359E-3</c:v>
                </c:pt>
                <c:pt idx="2381" formatCode="General">
                  <c:v>3.3509999999999998E-3</c:v>
                </c:pt>
                <c:pt idx="2382" formatCode="General">
                  <c:v>3.3349999999999999E-3</c:v>
                </c:pt>
                <c:pt idx="2383" formatCode="General">
                  <c:v>3.3270000000000001E-3</c:v>
                </c:pt>
                <c:pt idx="2384" formatCode="General">
                  <c:v>3.31E-3</c:v>
                </c:pt>
                <c:pt idx="2385" formatCode="General">
                  <c:v>3.2919999999999998E-3</c:v>
                </c:pt>
                <c:pt idx="2386" formatCode="General">
                  <c:v>3.271E-3</c:v>
                </c:pt>
                <c:pt idx="2387" formatCode="General">
                  <c:v>3.264E-3</c:v>
                </c:pt>
                <c:pt idx="2388" formatCode="General">
                  <c:v>3.271E-3</c:v>
                </c:pt>
                <c:pt idx="2389" formatCode="General">
                  <c:v>3.277E-3</c:v>
                </c:pt>
                <c:pt idx="2390" formatCode="General">
                  <c:v>3.2729999999999999E-3</c:v>
                </c:pt>
                <c:pt idx="2391" formatCode="General">
                  <c:v>3.2680000000000001E-3</c:v>
                </c:pt>
                <c:pt idx="2392" formatCode="General">
                  <c:v>3.2699999999999999E-3</c:v>
                </c:pt>
                <c:pt idx="2393" formatCode="General">
                  <c:v>3.2759999999999998E-3</c:v>
                </c:pt>
                <c:pt idx="2394" formatCode="General">
                  <c:v>3.2729999999999999E-3</c:v>
                </c:pt>
                <c:pt idx="2395" formatCode="General">
                  <c:v>3.2629999999999998E-3</c:v>
                </c:pt>
                <c:pt idx="2396" formatCode="General">
                  <c:v>3.2539999999999999E-3</c:v>
                </c:pt>
                <c:pt idx="2397" formatCode="General">
                  <c:v>3.251E-3</c:v>
                </c:pt>
                <c:pt idx="2398" formatCode="General">
                  <c:v>3.2439999999999999E-3</c:v>
                </c:pt>
                <c:pt idx="2399" formatCode="General">
                  <c:v>3.2320000000000001E-3</c:v>
                </c:pt>
                <c:pt idx="2400" formatCode="General">
                  <c:v>3.2130000000000001E-3</c:v>
                </c:pt>
                <c:pt idx="2401" formatCode="General">
                  <c:v>3.202E-3</c:v>
                </c:pt>
                <c:pt idx="2402" formatCode="General">
                  <c:v>3.2000000000000002E-3</c:v>
                </c:pt>
                <c:pt idx="2403" formatCode="General">
                  <c:v>3.202E-3</c:v>
                </c:pt>
                <c:pt idx="2404" formatCode="General">
                  <c:v>3.2060000000000001E-3</c:v>
                </c:pt>
                <c:pt idx="2405" formatCode="General">
                  <c:v>3.202E-3</c:v>
                </c:pt>
                <c:pt idx="2406" formatCode="General">
                  <c:v>3.1909999999999998E-3</c:v>
                </c:pt>
                <c:pt idx="2407" formatCode="General">
                  <c:v>3.179E-3</c:v>
                </c:pt>
                <c:pt idx="2408" formatCode="General">
                  <c:v>3.1649999999999998E-3</c:v>
                </c:pt>
                <c:pt idx="2409" formatCode="General">
                  <c:v>3.1619999999999999E-3</c:v>
                </c:pt>
                <c:pt idx="2410" formatCode="General">
                  <c:v>3.1510000000000002E-3</c:v>
                </c:pt>
                <c:pt idx="2411" formatCode="General">
                  <c:v>3.1480000000000002E-3</c:v>
                </c:pt>
                <c:pt idx="2412" formatCode="General">
                  <c:v>3.1440000000000001E-3</c:v>
                </c:pt>
                <c:pt idx="2413" formatCode="General">
                  <c:v>3.1459999999999999E-3</c:v>
                </c:pt>
                <c:pt idx="2414" formatCode="General">
                  <c:v>3.1419999999999998E-3</c:v>
                </c:pt>
                <c:pt idx="2415" formatCode="General">
                  <c:v>3.137E-3</c:v>
                </c:pt>
                <c:pt idx="2416" formatCode="General">
                  <c:v>3.124E-3</c:v>
                </c:pt>
                <c:pt idx="2417" formatCode="General">
                  <c:v>3.1150000000000001E-3</c:v>
                </c:pt>
                <c:pt idx="2418" formatCode="General">
                  <c:v>3.104E-3</c:v>
                </c:pt>
                <c:pt idx="2419" formatCode="General">
                  <c:v>3.104E-3</c:v>
                </c:pt>
                <c:pt idx="2420" formatCode="General">
                  <c:v>3.1080000000000001E-3</c:v>
                </c:pt>
                <c:pt idx="2421" formatCode="General">
                  <c:v>3.1080000000000001E-3</c:v>
                </c:pt>
                <c:pt idx="2422" formatCode="General">
                  <c:v>3.1020000000000002E-3</c:v>
                </c:pt>
                <c:pt idx="2423" formatCode="General">
                  <c:v>3.088E-3</c:v>
                </c:pt>
                <c:pt idx="2424" formatCode="General">
                  <c:v>3.0829999999999998E-3</c:v>
                </c:pt>
                <c:pt idx="2425" formatCode="General">
                  <c:v>3.081E-3</c:v>
                </c:pt>
                <c:pt idx="2426" formatCode="General">
                  <c:v>3.0820000000000001E-3</c:v>
                </c:pt>
                <c:pt idx="2427" formatCode="General">
                  <c:v>3.0790000000000001E-3</c:v>
                </c:pt>
                <c:pt idx="2428" formatCode="General">
                  <c:v>3.0769999999999999E-3</c:v>
                </c:pt>
                <c:pt idx="2429" formatCode="General">
                  <c:v>3.0669999999999998E-3</c:v>
                </c:pt>
                <c:pt idx="2430" formatCode="General">
                  <c:v>3.0530000000000002E-3</c:v>
                </c:pt>
                <c:pt idx="2431" formatCode="General">
                  <c:v>3.0400000000000002E-3</c:v>
                </c:pt>
                <c:pt idx="2432" formatCode="General">
                  <c:v>3.045E-3</c:v>
                </c:pt>
                <c:pt idx="2433" formatCode="General">
                  <c:v>3.0469999999999998E-3</c:v>
                </c:pt>
                <c:pt idx="2434" formatCode="General">
                  <c:v>3.0469999999999998E-3</c:v>
                </c:pt>
                <c:pt idx="2435" formatCode="General">
                  <c:v>3.0370000000000002E-3</c:v>
                </c:pt>
                <c:pt idx="2436" formatCode="General">
                  <c:v>3.032E-3</c:v>
                </c:pt>
                <c:pt idx="2437" formatCode="General">
                  <c:v>3.026E-3</c:v>
                </c:pt>
                <c:pt idx="2438" formatCode="General">
                  <c:v>3.0209999999999998E-3</c:v>
                </c:pt>
                <c:pt idx="2439" formatCode="General">
                  <c:v>3.0170000000000002E-3</c:v>
                </c:pt>
                <c:pt idx="2440" formatCode="General">
                  <c:v>3.0170000000000002E-3</c:v>
                </c:pt>
                <c:pt idx="2441" formatCode="General">
                  <c:v>3.0179999999999998E-3</c:v>
                </c:pt>
                <c:pt idx="2442" formatCode="General">
                  <c:v>3.0140000000000002E-3</c:v>
                </c:pt>
                <c:pt idx="2443" formatCode="General">
                  <c:v>3.009E-3</c:v>
                </c:pt>
                <c:pt idx="2444" formatCode="General">
                  <c:v>3.0010000000000002E-3</c:v>
                </c:pt>
                <c:pt idx="2445" formatCode="General">
                  <c:v>2.996E-3</c:v>
                </c:pt>
                <c:pt idx="2446" formatCode="General">
                  <c:v>2.9849999999999998E-3</c:v>
                </c:pt>
                <c:pt idx="2447" formatCode="General">
                  <c:v>2.9789999999999999E-3</c:v>
                </c:pt>
                <c:pt idx="2448" formatCode="General">
                  <c:v>2.9740000000000001E-3</c:v>
                </c:pt>
                <c:pt idx="2449" formatCode="General">
                  <c:v>2.9759999999999999E-3</c:v>
                </c:pt>
                <c:pt idx="2450" formatCode="General">
                  <c:v>2.9729999999999999E-3</c:v>
                </c:pt>
                <c:pt idx="2451" formatCode="General">
                  <c:v>2.9710000000000001E-3</c:v>
                </c:pt>
                <c:pt idx="2452" formatCode="General">
                  <c:v>2.9619999999999998E-3</c:v>
                </c:pt>
                <c:pt idx="2453" formatCode="General">
                  <c:v>2.9550000000000002E-3</c:v>
                </c:pt>
                <c:pt idx="2454" formatCode="General">
                  <c:v>2.9510000000000001E-3</c:v>
                </c:pt>
                <c:pt idx="2455" formatCode="General">
                  <c:v>2.9499999999999999E-3</c:v>
                </c:pt>
                <c:pt idx="2456" formatCode="General">
                  <c:v>2.9529999999999999E-3</c:v>
                </c:pt>
                <c:pt idx="2457" formatCode="General">
                  <c:v>2.9529999999999999E-3</c:v>
                </c:pt>
                <c:pt idx="2458" formatCode="General">
                  <c:v>2.9640000000000001E-3</c:v>
                </c:pt>
                <c:pt idx="2459" formatCode="General">
                  <c:v>2.9610000000000001E-3</c:v>
                </c:pt>
                <c:pt idx="2460" formatCode="General">
                  <c:v>2.9559999999999999E-3</c:v>
                </c:pt>
                <c:pt idx="2461" formatCode="General">
                  <c:v>2.9320000000000001E-3</c:v>
                </c:pt>
                <c:pt idx="2462" formatCode="General">
                  <c:v>2.9199999999999999E-3</c:v>
                </c:pt>
                <c:pt idx="2463" formatCode="General">
                  <c:v>2.9069999999999999E-3</c:v>
                </c:pt>
                <c:pt idx="2464" formatCode="General">
                  <c:v>2.905E-3</c:v>
                </c:pt>
                <c:pt idx="2465" formatCode="General">
                  <c:v>2.9030000000000002E-3</c:v>
                </c:pt>
                <c:pt idx="2466" formatCode="General">
                  <c:v>2.9069999999999999E-3</c:v>
                </c:pt>
                <c:pt idx="2467" formatCode="General">
                  <c:v>2.9150000000000001E-3</c:v>
                </c:pt>
                <c:pt idx="2468" formatCode="General">
                  <c:v>2.9220000000000001E-3</c:v>
                </c:pt>
                <c:pt idx="2469" formatCode="General">
                  <c:v>2.921E-3</c:v>
                </c:pt>
                <c:pt idx="2470" formatCode="General">
                  <c:v>2.9129999999999998E-3</c:v>
                </c:pt>
                <c:pt idx="2471" formatCode="General">
                  <c:v>2.8969999999999998E-3</c:v>
                </c:pt>
                <c:pt idx="2472" formatCode="General">
                  <c:v>2.882E-3</c:v>
                </c:pt>
                <c:pt idx="2473" formatCode="General">
                  <c:v>2.8679999999999999E-3</c:v>
                </c:pt>
                <c:pt idx="2474" formatCode="General">
                  <c:v>2.8660000000000001E-3</c:v>
                </c:pt>
                <c:pt idx="2475" formatCode="General">
                  <c:v>2.869E-3</c:v>
                </c:pt>
                <c:pt idx="2476" formatCode="General">
                  <c:v>2.8800000000000002E-3</c:v>
                </c:pt>
                <c:pt idx="2477" formatCode="General">
                  <c:v>2.885E-3</c:v>
                </c:pt>
                <c:pt idx="2478" formatCode="General">
                  <c:v>2.8909999999999999E-3</c:v>
                </c:pt>
                <c:pt idx="2479" formatCode="General">
                  <c:v>2.8839999999999998E-3</c:v>
                </c:pt>
                <c:pt idx="2480" formatCode="General">
                  <c:v>2.8800000000000002E-3</c:v>
                </c:pt>
                <c:pt idx="2481" formatCode="General">
                  <c:v>2.8700000000000002E-3</c:v>
                </c:pt>
                <c:pt idx="2482" formatCode="General">
                  <c:v>2.8660000000000001E-3</c:v>
                </c:pt>
                <c:pt idx="2483" formatCode="General">
                  <c:v>2.8549999999999999E-3</c:v>
                </c:pt>
                <c:pt idx="2484" formatCode="General">
                  <c:v>2.846E-3</c:v>
                </c:pt>
                <c:pt idx="2485" formatCode="General">
                  <c:v>2.833E-3</c:v>
                </c:pt>
                <c:pt idx="2486" formatCode="General">
                  <c:v>2.8319999999999999E-3</c:v>
                </c:pt>
                <c:pt idx="2487" formatCode="General">
                  <c:v>2.8289999999999999E-3</c:v>
                </c:pt>
                <c:pt idx="2488" formatCode="General">
                  <c:v>2.833E-3</c:v>
                </c:pt>
                <c:pt idx="2489" formatCode="General">
                  <c:v>2.8310000000000002E-3</c:v>
                </c:pt>
                <c:pt idx="2490" formatCode="General">
                  <c:v>2.8270000000000001E-3</c:v>
                </c:pt>
                <c:pt idx="2491" formatCode="General">
                  <c:v>2.8310000000000002E-3</c:v>
                </c:pt>
                <c:pt idx="2492" formatCode="General">
                  <c:v>2.8310000000000002E-3</c:v>
                </c:pt>
                <c:pt idx="2493" formatCode="General">
                  <c:v>2.8349999999999998E-3</c:v>
                </c:pt>
                <c:pt idx="2494" formatCode="General">
                  <c:v>2.8279999999999998E-3</c:v>
                </c:pt>
                <c:pt idx="2495" formatCode="General">
                  <c:v>2.8270000000000001E-3</c:v>
                </c:pt>
                <c:pt idx="2496" formatCode="General">
                  <c:v>2.8289999999999999E-3</c:v>
                </c:pt>
                <c:pt idx="2497" formatCode="General">
                  <c:v>2.8310000000000002E-3</c:v>
                </c:pt>
                <c:pt idx="2498" formatCode="General">
                  <c:v>2.833E-3</c:v>
                </c:pt>
                <c:pt idx="2499" formatCode="General">
                  <c:v>2.823E-3</c:v>
                </c:pt>
                <c:pt idx="2500" formatCode="General">
                  <c:v>2.813E-3</c:v>
                </c:pt>
                <c:pt idx="2501" formatCode="General">
                  <c:v>2.8E-3</c:v>
                </c:pt>
                <c:pt idx="2502" formatCode="General">
                  <c:v>2.7929999999999999E-3</c:v>
                </c:pt>
                <c:pt idx="2503" formatCode="General">
                  <c:v>2.7859999999999998E-3</c:v>
                </c:pt>
                <c:pt idx="2504" formatCode="General">
                  <c:v>2.7850000000000001E-3</c:v>
                </c:pt>
                <c:pt idx="2505" formatCode="General">
                  <c:v>2.784E-3</c:v>
                </c:pt>
                <c:pt idx="2506" formatCode="General">
                  <c:v>2.7829999999999999E-3</c:v>
                </c:pt>
                <c:pt idx="2507" formatCode="General">
                  <c:v>2.774E-3</c:v>
                </c:pt>
                <c:pt idx="2508" formatCode="General">
                  <c:v>2.7599999999999999E-3</c:v>
                </c:pt>
                <c:pt idx="2509" formatCode="General">
                  <c:v>2.7550000000000001E-3</c:v>
                </c:pt>
                <c:pt idx="2510" formatCode="General">
                  <c:v>2.7539999999999999E-3</c:v>
                </c:pt>
                <c:pt idx="2511" formatCode="General">
                  <c:v>2.758E-3</c:v>
                </c:pt>
                <c:pt idx="2512" formatCode="General">
                  <c:v>2.758E-3</c:v>
                </c:pt>
                <c:pt idx="2513" formatCode="General">
                  <c:v>2.7520000000000001E-3</c:v>
                </c:pt>
                <c:pt idx="2514" formatCode="General">
                  <c:v>2.7499999999999998E-3</c:v>
                </c:pt>
                <c:pt idx="2515" formatCode="General">
                  <c:v>2.7490000000000001E-3</c:v>
                </c:pt>
                <c:pt idx="2516" formatCode="General">
                  <c:v>2.7569999999999999E-3</c:v>
                </c:pt>
                <c:pt idx="2517" formatCode="General">
                  <c:v>2.7599999999999999E-3</c:v>
                </c:pt>
                <c:pt idx="2518" formatCode="General">
                  <c:v>2.7529999999999998E-3</c:v>
                </c:pt>
                <c:pt idx="2519" formatCode="General">
                  <c:v>2.745E-3</c:v>
                </c:pt>
                <c:pt idx="2520" formatCode="General">
                  <c:v>2.7409999999999999E-3</c:v>
                </c:pt>
                <c:pt idx="2521" formatCode="General">
                  <c:v>2.7469999999999999E-3</c:v>
                </c:pt>
                <c:pt idx="2522" formatCode="General">
                  <c:v>2.745E-3</c:v>
                </c:pt>
                <c:pt idx="2523" formatCode="General">
                  <c:v>2.735E-3</c:v>
                </c:pt>
                <c:pt idx="2524" formatCode="General">
                  <c:v>2.7269999999999998E-3</c:v>
                </c:pt>
                <c:pt idx="2525" formatCode="General">
                  <c:v>2.7230000000000002E-3</c:v>
                </c:pt>
                <c:pt idx="2526" formatCode="General">
                  <c:v>2.7190000000000001E-3</c:v>
                </c:pt>
                <c:pt idx="2527" formatCode="General">
                  <c:v>2.715E-3</c:v>
                </c:pt>
                <c:pt idx="2528" formatCode="General">
                  <c:v>2.709E-3</c:v>
                </c:pt>
                <c:pt idx="2529" formatCode="General">
                  <c:v>2.709E-3</c:v>
                </c:pt>
                <c:pt idx="2530" formatCode="General">
                  <c:v>2.7070000000000002E-3</c:v>
                </c:pt>
                <c:pt idx="2531" formatCode="General">
                  <c:v>2.709E-3</c:v>
                </c:pt>
                <c:pt idx="2532" formatCode="General">
                  <c:v>2.7049999999999999E-3</c:v>
                </c:pt>
                <c:pt idx="2533" formatCode="General">
                  <c:v>2.696E-3</c:v>
                </c:pt>
                <c:pt idx="2534" formatCode="General">
                  <c:v>2.6800000000000001E-3</c:v>
                </c:pt>
                <c:pt idx="2535" formatCode="General">
                  <c:v>2.6700000000000001E-3</c:v>
                </c:pt>
                <c:pt idx="2536" formatCode="General">
                  <c:v>2.6679999999999998E-3</c:v>
                </c:pt>
                <c:pt idx="2537" formatCode="General">
                  <c:v>2.6700000000000001E-3</c:v>
                </c:pt>
                <c:pt idx="2538" formatCode="General">
                  <c:v>2.6740000000000002E-3</c:v>
                </c:pt>
                <c:pt idx="2539" formatCode="General">
                  <c:v>2.6779999999999998E-3</c:v>
                </c:pt>
                <c:pt idx="2540" formatCode="General">
                  <c:v>2.6809999999999998E-3</c:v>
                </c:pt>
                <c:pt idx="2541" formatCode="General">
                  <c:v>2.6740000000000002E-3</c:v>
                </c:pt>
                <c:pt idx="2542" formatCode="General">
                  <c:v>2.6640000000000001E-3</c:v>
                </c:pt>
                <c:pt idx="2543" formatCode="General">
                  <c:v>2.6640000000000001E-3</c:v>
                </c:pt>
                <c:pt idx="2544" formatCode="General">
                  <c:v>2.6770000000000001E-3</c:v>
                </c:pt>
                <c:pt idx="2545" formatCode="General">
                  <c:v>2.6819999999999999E-3</c:v>
                </c:pt>
                <c:pt idx="2546" formatCode="General">
                  <c:v>2.6819999999999999E-3</c:v>
                </c:pt>
                <c:pt idx="2547" formatCode="General">
                  <c:v>2.6700000000000001E-3</c:v>
                </c:pt>
                <c:pt idx="2548" formatCode="General">
                  <c:v>2.6740000000000002E-3</c:v>
                </c:pt>
                <c:pt idx="2549" formatCode="General">
                  <c:v>2.676E-3</c:v>
                </c:pt>
                <c:pt idx="2550" formatCode="General">
                  <c:v>2.676E-3</c:v>
                </c:pt>
                <c:pt idx="2551" formatCode="General">
                  <c:v>2.6570000000000001E-3</c:v>
                </c:pt>
                <c:pt idx="2552" formatCode="General">
                  <c:v>2.6419999999999998E-3</c:v>
                </c:pt>
                <c:pt idx="2553" formatCode="General">
                  <c:v>2.6340000000000001E-3</c:v>
                </c:pt>
                <c:pt idx="2554" formatCode="General">
                  <c:v>2.6459999999999999E-3</c:v>
                </c:pt>
                <c:pt idx="2555" formatCode="General">
                  <c:v>2.6559999999999999E-3</c:v>
                </c:pt>
                <c:pt idx="2556" formatCode="General">
                  <c:v>2.6589999999999999E-3</c:v>
                </c:pt>
                <c:pt idx="2557" formatCode="General">
                  <c:v>2.65E-3</c:v>
                </c:pt>
                <c:pt idx="2558" formatCode="General">
                  <c:v>2.643E-3</c:v>
                </c:pt>
                <c:pt idx="2559" formatCode="General">
                  <c:v>2.64E-3</c:v>
                </c:pt>
                <c:pt idx="2560" formatCode="General">
                  <c:v>2.6410000000000001E-3</c:v>
                </c:pt>
                <c:pt idx="2561" formatCode="General">
                  <c:v>2.6380000000000002E-3</c:v>
                </c:pt>
                <c:pt idx="2562" formatCode="General">
                  <c:v>2.6340000000000001E-3</c:v>
                </c:pt>
                <c:pt idx="2563" formatCode="General">
                  <c:v>2.627E-3</c:v>
                </c:pt>
                <c:pt idx="2564" formatCode="General">
                  <c:v>2.6229999999999999E-3</c:v>
                </c:pt>
                <c:pt idx="2565" formatCode="General">
                  <c:v>2.6210000000000001E-3</c:v>
                </c:pt>
                <c:pt idx="2566" formatCode="General">
                  <c:v>2.617E-3</c:v>
                </c:pt>
                <c:pt idx="2567" formatCode="General">
                  <c:v>2.6090000000000002E-3</c:v>
                </c:pt>
                <c:pt idx="2568" formatCode="General">
                  <c:v>2.598E-3</c:v>
                </c:pt>
                <c:pt idx="2569" formatCode="General">
                  <c:v>2.594E-3</c:v>
                </c:pt>
                <c:pt idx="2570" formatCode="General">
                  <c:v>2.598E-3</c:v>
                </c:pt>
                <c:pt idx="2571" formatCode="General">
                  <c:v>2.6080000000000001E-3</c:v>
                </c:pt>
                <c:pt idx="2572" formatCode="General">
                  <c:v>2.6050000000000001E-3</c:v>
                </c:pt>
                <c:pt idx="2573" formatCode="General">
                  <c:v>2.594E-3</c:v>
                </c:pt>
                <c:pt idx="2574" formatCode="General">
                  <c:v>2.5790000000000001E-3</c:v>
                </c:pt>
                <c:pt idx="2575" formatCode="General">
                  <c:v>2.5829999999999998E-3</c:v>
                </c:pt>
                <c:pt idx="2576" formatCode="General">
                  <c:v>2.5920000000000001E-3</c:v>
                </c:pt>
                <c:pt idx="2577" formatCode="General">
                  <c:v>2.5990000000000002E-3</c:v>
                </c:pt>
                <c:pt idx="2578" formatCode="General">
                  <c:v>2.588E-3</c:v>
                </c:pt>
                <c:pt idx="2579" formatCode="General">
                  <c:v>2.5799999999999998E-3</c:v>
                </c:pt>
                <c:pt idx="2580" formatCode="General">
                  <c:v>2.5739999999999999E-3</c:v>
                </c:pt>
                <c:pt idx="2581" formatCode="General">
                  <c:v>2.5730000000000002E-3</c:v>
                </c:pt>
                <c:pt idx="2582" formatCode="General">
                  <c:v>2.5660000000000001E-3</c:v>
                </c:pt>
                <c:pt idx="2583" formatCode="General">
                  <c:v>2.5590000000000001E-3</c:v>
                </c:pt>
                <c:pt idx="2584" formatCode="General">
                  <c:v>2.5560000000000001E-3</c:v>
                </c:pt>
                <c:pt idx="2585" formatCode="General">
                  <c:v>2.5579999999999999E-3</c:v>
                </c:pt>
                <c:pt idx="2586" formatCode="General">
                  <c:v>2.5609999999999999E-3</c:v>
                </c:pt>
                <c:pt idx="2587" formatCode="General">
                  <c:v>2.5660000000000001E-3</c:v>
                </c:pt>
                <c:pt idx="2588" formatCode="General">
                  <c:v>2.5660000000000001E-3</c:v>
                </c:pt>
                <c:pt idx="2589" formatCode="General">
                  <c:v>2.5639999999999999E-3</c:v>
                </c:pt>
                <c:pt idx="2590" formatCode="General">
                  <c:v>2.5600000000000002E-3</c:v>
                </c:pt>
                <c:pt idx="2591" formatCode="General">
                  <c:v>2.5590000000000001E-3</c:v>
                </c:pt>
                <c:pt idx="2592" formatCode="General">
                  <c:v>2.5569999999999998E-3</c:v>
                </c:pt>
                <c:pt idx="2593" formatCode="General">
                  <c:v>2.552E-3</c:v>
                </c:pt>
                <c:pt idx="2594" formatCode="General">
                  <c:v>2.545E-3</c:v>
                </c:pt>
                <c:pt idx="2595" formatCode="General">
                  <c:v>2.5439999999999998E-3</c:v>
                </c:pt>
                <c:pt idx="2596" formatCode="General">
                  <c:v>2.5460000000000001E-3</c:v>
                </c:pt>
                <c:pt idx="2597" formatCode="General">
                  <c:v>2.5460000000000001E-3</c:v>
                </c:pt>
                <c:pt idx="2598" formatCode="General">
                  <c:v>2.5400000000000002E-3</c:v>
                </c:pt>
                <c:pt idx="2599" formatCode="General">
                  <c:v>2.532E-3</c:v>
                </c:pt>
                <c:pt idx="2600" formatCode="General">
                  <c:v>2.5279999999999999E-3</c:v>
                </c:pt>
                <c:pt idx="2601" formatCode="General">
                  <c:v>2.532E-3</c:v>
                </c:pt>
                <c:pt idx="2602" formatCode="General">
                  <c:v>2.5370000000000002E-3</c:v>
                </c:pt>
                <c:pt idx="2603" formatCode="General">
                  <c:v>2.542E-3</c:v>
                </c:pt>
                <c:pt idx="2604" formatCode="General">
                  <c:v>2.5430000000000001E-3</c:v>
                </c:pt>
                <c:pt idx="2605" formatCode="General">
                  <c:v>2.552E-3</c:v>
                </c:pt>
                <c:pt idx="2606" formatCode="General">
                  <c:v>2.5590000000000001E-3</c:v>
                </c:pt>
                <c:pt idx="2607" formatCode="General">
                  <c:v>2.565E-3</c:v>
                </c:pt>
                <c:pt idx="2608" formatCode="General">
                  <c:v>2.5500000000000002E-3</c:v>
                </c:pt>
                <c:pt idx="2609" formatCode="General">
                  <c:v>2.5360000000000001E-3</c:v>
                </c:pt>
                <c:pt idx="2610" formatCode="General">
                  <c:v>2.5200000000000001E-3</c:v>
                </c:pt>
                <c:pt idx="2611" formatCode="General">
                  <c:v>2.5200000000000001E-3</c:v>
                </c:pt>
                <c:pt idx="2612" formatCode="General">
                  <c:v>2.5140000000000002E-3</c:v>
                </c:pt>
                <c:pt idx="2613" formatCode="General">
                  <c:v>2.503E-3</c:v>
                </c:pt>
                <c:pt idx="2614" formatCode="General">
                  <c:v>2.4849999999999998E-3</c:v>
                </c:pt>
                <c:pt idx="2615" formatCode="General">
                  <c:v>2.4810000000000001E-3</c:v>
                </c:pt>
                <c:pt idx="2616" formatCode="General">
                  <c:v>2.483E-3</c:v>
                </c:pt>
                <c:pt idx="2617" formatCode="General">
                  <c:v>2.4949999999999998E-3</c:v>
                </c:pt>
                <c:pt idx="2618" formatCode="General">
                  <c:v>2.4910000000000002E-3</c:v>
                </c:pt>
                <c:pt idx="2619" formatCode="General">
                  <c:v>2.4880000000000002E-3</c:v>
                </c:pt>
                <c:pt idx="2620" formatCode="General">
                  <c:v>2.4740000000000001E-3</c:v>
                </c:pt>
                <c:pt idx="2621" formatCode="General">
                  <c:v>2.4689999999999998E-3</c:v>
                </c:pt>
                <c:pt idx="2622" formatCode="General">
                  <c:v>2.4620000000000002E-3</c:v>
                </c:pt>
                <c:pt idx="2623" formatCode="General">
                  <c:v>2.4719999999999998E-3</c:v>
                </c:pt>
                <c:pt idx="2624" formatCode="General">
                  <c:v>2.4780000000000002E-3</c:v>
                </c:pt>
                <c:pt idx="2625" formatCode="General">
                  <c:v>2.4859999999999999E-3</c:v>
                </c:pt>
                <c:pt idx="2626" formatCode="General">
                  <c:v>2.4880000000000002E-3</c:v>
                </c:pt>
                <c:pt idx="2627" formatCode="General">
                  <c:v>2.4979999999999998E-3</c:v>
                </c:pt>
                <c:pt idx="2628" formatCode="General">
                  <c:v>2.5040000000000001E-3</c:v>
                </c:pt>
                <c:pt idx="2629" formatCode="General">
                  <c:v>2.5089999999999999E-3</c:v>
                </c:pt>
                <c:pt idx="2630" formatCode="General">
                  <c:v>2.5019999999999999E-3</c:v>
                </c:pt>
                <c:pt idx="2631" formatCode="General">
                  <c:v>2.5019999999999999E-3</c:v>
                </c:pt>
                <c:pt idx="2632" formatCode="General">
                  <c:v>2.4989999999999999E-3</c:v>
                </c:pt>
                <c:pt idx="2633" formatCode="General">
                  <c:v>2.503E-3</c:v>
                </c:pt>
                <c:pt idx="2634" formatCode="General">
                  <c:v>2.5040000000000001E-3</c:v>
                </c:pt>
                <c:pt idx="2635" formatCode="General">
                  <c:v>2.4989999999999999E-3</c:v>
                </c:pt>
                <c:pt idx="2636" formatCode="General">
                  <c:v>2.4940000000000001E-3</c:v>
                </c:pt>
                <c:pt idx="2637" formatCode="General">
                  <c:v>2.4889999999999999E-3</c:v>
                </c:pt>
                <c:pt idx="2638" formatCode="General">
                  <c:v>2.4919999999999999E-3</c:v>
                </c:pt>
                <c:pt idx="2639" formatCode="General">
                  <c:v>2.4880000000000002E-3</c:v>
                </c:pt>
                <c:pt idx="2640" formatCode="General">
                  <c:v>2.4849999999999998E-3</c:v>
                </c:pt>
                <c:pt idx="2641" formatCode="General">
                  <c:v>2.4719999999999998E-3</c:v>
                </c:pt>
                <c:pt idx="2642" formatCode="General">
                  <c:v>2.4689999999999998E-3</c:v>
                </c:pt>
                <c:pt idx="2643" formatCode="General">
                  <c:v>2.4610000000000001E-3</c:v>
                </c:pt>
                <c:pt idx="2644" formatCode="General">
                  <c:v>2.4599999999999999E-3</c:v>
                </c:pt>
                <c:pt idx="2645" formatCode="General">
                  <c:v>2.444E-3</c:v>
                </c:pt>
                <c:pt idx="2646" formatCode="General">
                  <c:v>2.441E-3</c:v>
                </c:pt>
                <c:pt idx="2647" formatCode="General">
                  <c:v>2.4380000000000001E-3</c:v>
                </c:pt>
                <c:pt idx="2648" formatCode="General">
                  <c:v>2.4480000000000001E-3</c:v>
                </c:pt>
                <c:pt idx="2649" formatCode="General">
                  <c:v>2.4350000000000001E-3</c:v>
                </c:pt>
                <c:pt idx="2650" formatCode="General">
                  <c:v>2.4199999999999998E-3</c:v>
                </c:pt>
                <c:pt idx="2651" formatCode="General">
                  <c:v>2.405E-3</c:v>
                </c:pt>
                <c:pt idx="2652" formatCode="General">
                  <c:v>2.4039999999999999E-3</c:v>
                </c:pt>
                <c:pt idx="2653" formatCode="General">
                  <c:v>2.4069999999999999E-3</c:v>
                </c:pt>
                <c:pt idx="2654" formatCode="General">
                  <c:v>2.4130000000000002E-3</c:v>
                </c:pt>
                <c:pt idx="2655" formatCode="General">
                  <c:v>2.4169999999999999E-3</c:v>
                </c:pt>
                <c:pt idx="2656" formatCode="General">
                  <c:v>2.418E-3</c:v>
                </c:pt>
                <c:pt idx="2657" formatCode="General">
                  <c:v>2.4099999999999998E-3</c:v>
                </c:pt>
                <c:pt idx="2658" formatCode="General">
                  <c:v>2.408E-3</c:v>
                </c:pt>
                <c:pt idx="2659" formatCode="General">
                  <c:v>2.4069999999999999E-3</c:v>
                </c:pt>
                <c:pt idx="2660" formatCode="General">
                  <c:v>2.4139999999999999E-3</c:v>
                </c:pt>
                <c:pt idx="2661" formatCode="General">
                  <c:v>2.4109999999999999E-3</c:v>
                </c:pt>
                <c:pt idx="2662" formatCode="General">
                  <c:v>2.4060000000000002E-3</c:v>
                </c:pt>
                <c:pt idx="2663" formatCode="General">
                  <c:v>2.4039999999999999E-3</c:v>
                </c:pt>
                <c:pt idx="2664" formatCode="General">
                  <c:v>2.4060000000000002E-3</c:v>
                </c:pt>
                <c:pt idx="2665" formatCode="General">
                  <c:v>2.4060000000000002E-3</c:v>
                </c:pt>
                <c:pt idx="2666" formatCode="General">
                  <c:v>2.3939999999999999E-3</c:v>
                </c:pt>
                <c:pt idx="2667" formatCode="General">
                  <c:v>2.392E-3</c:v>
                </c:pt>
                <c:pt idx="2668" formatCode="General">
                  <c:v>2.3939999999999999E-3</c:v>
                </c:pt>
                <c:pt idx="2669" formatCode="General">
                  <c:v>2.4039999999999999E-3</c:v>
                </c:pt>
                <c:pt idx="2670" formatCode="General">
                  <c:v>2.395E-3</c:v>
                </c:pt>
                <c:pt idx="2671" formatCode="General">
                  <c:v>2.3869999999999998E-3</c:v>
                </c:pt>
                <c:pt idx="2672" formatCode="General">
                  <c:v>2.3830000000000001E-3</c:v>
                </c:pt>
                <c:pt idx="2673" formatCode="General">
                  <c:v>2.3939999999999999E-3</c:v>
                </c:pt>
                <c:pt idx="2674" formatCode="General">
                  <c:v>2.3999999999999998E-3</c:v>
                </c:pt>
                <c:pt idx="2675" formatCode="General">
                  <c:v>2.4009999999999999E-3</c:v>
                </c:pt>
                <c:pt idx="2676" formatCode="General">
                  <c:v>2.398E-3</c:v>
                </c:pt>
                <c:pt idx="2677" formatCode="General">
                  <c:v>2.3960000000000001E-3</c:v>
                </c:pt>
                <c:pt idx="2678" formatCode="General">
                  <c:v>2.3909999999999999E-3</c:v>
                </c:pt>
                <c:pt idx="2679" formatCode="General">
                  <c:v>2.382E-3</c:v>
                </c:pt>
                <c:pt idx="2680" formatCode="General">
                  <c:v>2.379E-3</c:v>
                </c:pt>
                <c:pt idx="2681" formatCode="General">
                  <c:v>2.3809999999999999E-3</c:v>
                </c:pt>
                <c:pt idx="2682" formatCode="General">
                  <c:v>2.395E-3</c:v>
                </c:pt>
                <c:pt idx="2683" formatCode="General">
                  <c:v>2.3879999999999999E-3</c:v>
                </c:pt>
                <c:pt idx="2684" formatCode="General">
                  <c:v>2.3739999999999998E-3</c:v>
                </c:pt>
                <c:pt idx="2685" formatCode="General">
                  <c:v>2.349E-3</c:v>
                </c:pt>
                <c:pt idx="2686" formatCode="General">
                  <c:v>2.349E-3</c:v>
                </c:pt>
                <c:pt idx="2687" formatCode="General">
                  <c:v>2.3519999999999999E-3</c:v>
                </c:pt>
                <c:pt idx="2688" formatCode="General">
                  <c:v>2.359E-3</c:v>
                </c:pt>
                <c:pt idx="2689" formatCode="General">
                  <c:v>2.3530000000000001E-3</c:v>
                </c:pt>
                <c:pt idx="2690" formatCode="General">
                  <c:v>2.3509999999999998E-3</c:v>
                </c:pt>
                <c:pt idx="2691" formatCode="General">
                  <c:v>2.3449999999999999E-3</c:v>
                </c:pt>
                <c:pt idx="2692" formatCode="General">
                  <c:v>2.3449999999999999E-3</c:v>
                </c:pt>
                <c:pt idx="2693" formatCode="General">
                  <c:v>2.3440000000000002E-3</c:v>
                </c:pt>
                <c:pt idx="2694" formatCode="General">
                  <c:v>2.3479999999999998E-3</c:v>
                </c:pt>
                <c:pt idx="2695" formatCode="General">
                  <c:v>2.3440000000000002E-3</c:v>
                </c:pt>
                <c:pt idx="2696" formatCode="General">
                  <c:v>2.3410000000000002E-3</c:v>
                </c:pt>
                <c:pt idx="2697" formatCode="General">
                  <c:v>2.3340000000000001E-3</c:v>
                </c:pt>
                <c:pt idx="2698" formatCode="General">
                  <c:v>2.343E-3</c:v>
                </c:pt>
                <c:pt idx="2699" formatCode="General">
                  <c:v>2.3479999999999998E-3</c:v>
                </c:pt>
                <c:pt idx="2700" formatCode="General">
                  <c:v>2.3440000000000002E-3</c:v>
                </c:pt>
                <c:pt idx="2701" formatCode="General">
                  <c:v>2.3310000000000002E-3</c:v>
                </c:pt>
                <c:pt idx="2702" formatCode="General">
                  <c:v>2.3210000000000001E-3</c:v>
                </c:pt>
                <c:pt idx="2703" formatCode="General">
                  <c:v>2.3249999999999998E-3</c:v>
                </c:pt>
                <c:pt idx="2704" formatCode="General">
                  <c:v>2.3240000000000001E-3</c:v>
                </c:pt>
                <c:pt idx="2705" formatCode="General">
                  <c:v>2.3249999999999998E-3</c:v>
                </c:pt>
                <c:pt idx="2706" formatCode="General">
                  <c:v>2.3180000000000002E-3</c:v>
                </c:pt>
                <c:pt idx="2707" formatCode="General">
                  <c:v>2.3240000000000001E-3</c:v>
                </c:pt>
                <c:pt idx="2708" formatCode="General">
                  <c:v>2.3259999999999999E-3</c:v>
                </c:pt>
                <c:pt idx="2709" formatCode="General">
                  <c:v>2.3289999999999999E-3</c:v>
                </c:pt>
                <c:pt idx="2710" formatCode="General">
                  <c:v>2.3180000000000002E-3</c:v>
                </c:pt>
                <c:pt idx="2711" formatCode="General">
                  <c:v>2.3089999999999999E-3</c:v>
                </c:pt>
                <c:pt idx="2712" formatCode="General">
                  <c:v>2.3010000000000001E-3</c:v>
                </c:pt>
                <c:pt idx="2713" formatCode="General">
                  <c:v>2.3089999999999999E-3</c:v>
                </c:pt>
                <c:pt idx="2714" formatCode="General">
                  <c:v>2.3189999999999999E-3</c:v>
                </c:pt>
                <c:pt idx="2715" formatCode="General">
                  <c:v>2.3280000000000002E-3</c:v>
                </c:pt>
                <c:pt idx="2716" formatCode="General">
                  <c:v>2.3249999999999998E-3</c:v>
                </c:pt>
                <c:pt idx="2717" formatCode="General">
                  <c:v>2.3159999999999999E-3</c:v>
                </c:pt>
                <c:pt idx="2718" formatCode="General">
                  <c:v>2.3059999999999999E-3</c:v>
                </c:pt>
                <c:pt idx="2719" formatCode="General">
                  <c:v>2.307E-3</c:v>
                </c:pt>
                <c:pt idx="2720" formatCode="General">
                  <c:v>2.3110000000000001E-3</c:v>
                </c:pt>
                <c:pt idx="2721" formatCode="General">
                  <c:v>2.323E-3</c:v>
                </c:pt>
                <c:pt idx="2722" formatCode="General">
                  <c:v>2.32E-3</c:v>
                </c:pt>
                <c:pt idx="2723" formatCode="General">
                  <c:v>2.323E-3</c:v>
                </c:pt>
                <c:pt idx="2724" formatCode="General">
                  <c:v>2.3159999999999999E-3</c:v>
                </c:pt>
                <c:pt idx="2725" formatCode="General">
                  <c:v>2.32E-3</c:v>
                </c:pt>
                <c:pt idx="2726" formatCode="General">
                  <c:v>2.3219999999999998E-3</c:v>
                </c:pt>
                <c:pt idx="2727" formatCode="General">
                  <c:v>2.32E-3</c:v>
                </c:pt>
                <c:pt idx="2728" formatCode="General">
                  <c:v>2.3159999999999999E-3</c:v>
                </c:pt>
                <c:pt idx="2729" formatCode="General">
                  <c:v>2.3140000000000001E-3</c:v>
                </c:pt>
                <c:pt idx="2730" formatCode="General">
                  <c:v>2.3189999999999999E-3</c:v>
                </c:pt>
                <c:pt idx="2731" formatCode="General">
                  <c:v>2.3189999999999999E-3</c:v>
                </c:pt>
                <c:pt idx="2732" formatCode="General">
                  <c:v>2.3059999999999999E-3</c:v>
                </c:pt>
                <c:pt idx="2733" formatCode="General">
                  <c:v>2.2880000000000001E-3</c:v>
                </c:pt>
                <c:pt idx="2734" formatCode="General">
                  <c:v>2.2859999999999998E-3</c:v>
                </c:pt>
                <c:pt idx="2735" formatCode="General">
                  <c:v>2.2920000000000002E-3</c:v>
                </c:pt>
                <c:pt idx="2736" formatCode="General">
                  <c:v>2.3089999999999999E-3</c:v>
                </c:pt>
                <c:pt idx="2737" formatCode="General">
                  <c:v>2.317E-3</c:v>
                </c:pt>
                <c:pt idx="2738" formatCode="General">
                  <c:v>2.3319999999999999E-3</c:v>
                </c:pt>
                <c:pt idx="2739" formatCode="General">
                  <c:v>2.3340000000000001E-3</c:v>
                </c:pt>
                <c:pt idx="2740" formatCode="General">
                  <c:v>2.3270000000000001E-3</c:v>
                </c:pt>
                <c:pt idx="2741" formatCode="General">
                  <c:v>2.3080000000000002E-3</c:v>
                </c:pt>
                <c:pt idx="2742" formatCode="General">
                  <c:v>2.2859999999999998E-3</c:v>
                </c:pt>
                <c:pt idx="2743" formatCode="General">
                  <c:v>2.2820000000000002E-3</c:v>
                </c:pt>
                <c:pt idx="2744" formatCode="General">
                  <c:v>2.284E-3</c:v>
                </c:pt>
                <c:pt idx="2745" formatCode="General">
                  <c:v>2.294E-3</c:v>
                </c:pt>
                <c:pt idx="2746" formatCode="General">
                  <c:v>2.2880000000000001E-3</c:v>
                </c:pt>
                <c:pt idx="2747" formatCode="General">
                  <c:v>2.2759999999999998E-3</c:v>
                </c:pt>
                <c:pt idx="2748" formatCode="General">
                  <c:v>2.2669999999999999E-3</c:v>
                </c:pt>
                <c:pt idx="2749" formatCode="General">
                  <c:v>2.274E-3</c:v>
                </c:pt>
                <c:pt idx="2750" formatCode="General">
                  <c:v>2.2880000000000001E-3</c:v>
                </c:pt>
                <c:pt idx="2751" formatCode="General">
                  <c:v>2.2889999999999998E-3</c:v>
                </c:pt>
                <c:pt idx="2752" formatCode="General">
                  <c:v>2.287E-3</c:v>
                </c:pt>
                <c:pt idx="2753" formatCode="General">
                  <c:v>2.2859999999999998E-3</c:v>
                </c:pt>
                <c:pt idx="2754" formatCode="General">
                  <c:v>2.2980000000000001E-3</c:v>
                </c:pt>
                <c:pt idx="2755" formatCode="General">
                  <c:v>2.3019999999999998E-3</c:v>
                </c:pt>
                <c:pt idx="2756" formatCode="General">
                  <c:v>2.2929999999999999E-3</c:v>
                </c:pt>
                <c:pt idx="2757" formatCode="General">
                  <c:v>2.2780000000000001E-3</c:v>
                </c:pt>
                <c:pt idx="2758" formatCode="General">
                  <c:v>2.2620000000000001E-3</c:v>
                </c:pt>
                <c:pt idx="2759" formatCode="General">
                  <c:v>2.261E-3</c:v>
                </c:pt>
                <c:pt idx="2760" formatCode="General">
                  <c:v>2.258E-3</c:v>
                </c:pt>
                <c:pt idx="2761" formatCode="General">
                  <c:v>2.2699999999999999E-3</c:v>
                </c:pt>
                <c:pt idx="2762" formatCode="General">
                  <c:v>2.2759999999999998E-3</c:v>
                </c:pt>
                <c:pt idx="2763" formatCode="General">
                  <c:v>2.2850000000000001E-3</c:v>
                </c:pt>
                <c:pt idx="2764" formatCode="General">
                  <c:v>2.284E-3</c:v>
                </c:pt>
                <c:pt idx="2765" formatCode="General">
                  <c:v>2.284E-3</c:v>
                </c:pt>
                <c:pt idx="2766" formatCode="General">
                  <c:v>2.284E-3</c:v>
                </c:pt>
                <c:pt idx="2767" formatCode="General">
                  <c:v>2.2910000000000001E-3</c:v>
                </c:pt>
                <c:pt idx="2768" formatCode="General">
                  <c:v>2.2980000000000001E-3</c:v>
                </c:pt>
                <c:pt idx="2769" formatCode="General">
                  <c:v>2.3019999999999998E-3</c:v>
                </c:pt>
                <c:pt idx="2770" formatCode="General">
                  <c:v>2.2989999999999998E-3</c:v>
                </c:pt>
                <c:pt idx="2771" formatCode="General">
                  <c:v>2.2910000000000001E-3</c:v>
                </c:pt>
                <c:pt idx="2772" formatCode="General">
                  <c:v>2.2850000000000001E-3</c:v>
                </c:pt>
                <c:pt idx="2773" formatCode="General">
                  <c:v>2.284E-3</c:v>
                </c:pt>
                <c:pt idx="2774" formatCode="General">
                  <c:v>2.294E-3</c:v>
                </c:pt>
                <c:pt idx="2775" formatCode="General">
                  <c:v>2.3040000000000001E-3</c:v>
                </c:pt>
                <c:pt idx="2776" formatCode="General">
                  <c:v>2.3110000000000001E-3</c:v>
                </c:pt>
                <c:pt idx="2777" formatCode="General">
                  <c:v>2.3089999999999999E-3</c:v>
                </c:pt>
                <c:pt idx="2778" formatCode="General">
                  <c:v>2.3010000000000001E-3</c:v>
                </c:pt>
                <c:pt idx="2779" formatCode="General">
                  <c:v>2.2850000000000001E-3</c:v>
                </c:pt>
                <c:pt idx="2780" formatCode="General">
                  <c:v>2.274E-3</c:v>
                </c:pt>
                <c:pt idx="2781" formatCode="General">
                  <c:v>2.274E-3</c:v>
                </c:pt>
                <c:pt idx="2782" formatCode="General">
                  <c:v>2.2859999999999998E-3</c:v>
                </c:pt>
                <c:pt idx="2783" formatCode="General">
                  <c:v>2.2920000000000002E-3</c:v>
                </c:pt>
                <c:pt idx="2784" formatCode="General">
                  <c:v>2.2829999999999999E-3</c:v>
                </c:pt>
                <c:pt idx="2785" formatCode="General">
                  <c:v>2.2699999999999999E-3</c:v>
                </c:pt>
                <c:pt idx="2786" formatCode="General">
                  <c:v>2.2680000000000001E-3</c:v>
                </c:pt>
                <c:pt idx="2787" formatCode="General">
                  <c:v>2.2720000000000001E-3</c:v>
                </c:pt>
                <c:pt idx="2788" formatCode="General">
                  <c:v>2.2729999999999998E-3</c:v>
                </c:pt>
                <c:pt idx="2789" formatCode="General">
                  <c:v>2.2680000000000001E-3</c:v>
                </c:pt>
                <c:pt idx="2790" formatCode="General">
                  <c:v>2.264E-3</c:v>
                </c:pt>
                <c:pt idx="2791" formatCode="General">
                  <c:v>2.2620000000000001E-3</c:v>
                </c:pt>
                <c:pt idx="2792" formatCode="General">
                  <c:v>2.2560000000000002E-3</c:v>
                </c:pt>
                <c:pt idx="2793" formatCode="General">
                  <c:v>2.2499999999999998E-3</c:v>
                </c:pt>
                <c:pt idx="2794" formatCode="General">
                  <c:v>2.2550000000000001E-3</c:v>
                </c:pt>
                <c:pt idx="2795" formatCode="General">
                  <c:v>2.258E-3</c:v>
                </c:pt>
                <c:pt idx="2796" formatCode="General">
                  <c:v>2.2720000000000001E-3</c:v>
                </c:pt>
                <c:pt idx="2797" formatCode="General">
                  <c:v>2.2750000000000001E-3</c:v>
                </c:pt>
                <c:pt idx="2798" formatCode="General">
                  <c:v>2.2880000000000001E-3</c:v>
                </c:pt>
                <c:pt idx="2799" formatCode="General">
                  <c:v>2.2829999999999999E-3</c:v>
                </c:pt>
                <c:pt idx="2800" formatCode="General">
                  <c:v>2.2750000000000001E-3</c:v>
                </c:pt>
                <c:pt idx="2801" formatCode="General">
                  <c:v>2.2539999999999999E-3</c:v>
                </c:pt>
                <c:pt idx="2802" formatCode="General">
                  <c:v>2.248E-3</c:v>
                </c:pt>
                <c:pt idx="2803" formatCode="General">
                  <c:v>2.2409999999999999E-3</c:v>
                </c:pt>
                <c:pt idx="2804" formatCode="General">
                  <c:v>2.238E-3</c:v>
                </c:pt>
                <c:pt idx="2805" formatCode="General">
                  <c:v>2.2290000000000001E-3</c:v>
                </c:pt>
                <c:pt idx="2806" formatCode="General">
                  <c:v>2.2260000000000001E-3</c:v>
                </c:pt>
                <c:pt idx="2807" formatCode="General">
                  <c:v>2.238E-3</c:v>
                </c:pt>
                <c:pt idx="2808" formatCode="General">
                  <c:v>2.2539999999999999E-3</c:v>
                </c:pt>
                <c:pt idx="2809" formatCode="General">
                  <c:v>2.2720000000000001E-3</c:v>
                </c:pt>
                <c:pt idx="2810" formatCode="General">
                  <c:v>2.2659999999999998E-3</c:v>
                </c:pt>
                <c:pt idx="2811" formatCode="General">
                  <c:v>2.2560000000000002E-3</c:v>
                </c:pt>
                <c:pt idx="2812" formatCode="General">
                  <c:v>2.2360000000000001E-3</c:v>
                </c:pt>
                <c:pt idx="2813" formatCode="General">
                  <c:v>2.2239999999999998E-3</c:v>
                </c:pt>
                <c:pt idx="2814" formatCode="General">
                  <c:v>2.2200000000000002E-3</c:v>
                </c:pt>
                <c:pt idx="2815" formatCode="General">
                  <c:v>2.2190000000000001E-3</c:v>
                </c:pt>
                <c:pt idx="2816" formatCode="General">
                  <c:v>2.2209999999999999E-3</c:v>
                </c:pt>
                <c:pt idx="2817" formatCode="General">
                  <c:v>2.2169999999999998E-3</c:v>
                </c:pt>
                <c:pt idx="2818" formatCode="General">
                  <c:v>2.2160000000000001E-3</c:v>
                </c:pt>
                <c:pt idx="2819" formatCode="General">
                  <c:v>2.2200000000000002E-3</c:v>
                </c:pt>
                <c:pt idx="2820" formatCode="General">
                  <c:v>2.2260000000000001E-3</c:v>
                </c:pt>
                <c:pt idx="2821" formatCode="General">
                  <c:v>2.222E-3</c:v>
                </c:pt>
                <c:pt idx="2822" formatCode="General">
                  <c:v>2.2139999999999998E-3</c:v>
                </c:pt>
                <c:pt idx="2823" formatCode="General">
                  <c:v>2.2070000000000002E-3</c:v>
                </c:pt>
                <c:pt idx="2824" formatCode="General">
                  <c:v>2.2060000000000001E-3</c:v>
                </c:pt>
                <c:pt idx="2825" formatCode="General">
                  <c:v>2.2009999999999998E-3</c:v>
                </c:pt>
                <c:pt idx="2826" formatCode="General">
                  <c:v>2.1940000000000002E-3</c:v>
                </c:pt>
                <c:pt idx="2827" formatCode="General">
                  <c:v>2.1879999999999998E-3</c:v>
                </c:pt>
                <c:pt idx="2828" formatCode="General">
                  <c:v>2.1870000000000001E-3</c:v>
                </c:pt>
                <c:pt idx="2829" formatCode="General">
                  <c:v>2.1949999999999999E-3</c:v>
                </c:pt>
                <c:pt idx="2830" formatCode="General">
                  <c:v>2.209E-3</c:v>
                </c:pt>
                <c:pt idx="2831" formatCode="General">
                  <c:v>2.2209999999999999E-3</c:v>
                </c:pt>
                <c:pt idx="2832" formatCode="General">
                  <c:v>2.215E-3</c:v>
                </c:pt>
                <c:pt idx="2833" formatCode="General">
                  <c:v>2.199E-3</c:v>
                </c:pt>
                <c:pt idx="2834" formatCode="General">
                  <c:v>2.1749999999999999E-3</c:v>
                </c:pt>
                <c:pt idx="2835" formatCode="General">
                  <c:v>2.1619999999999999E-3</c:v>
                </c:pt>
                <c:pt idx="2836" formatCode="General">
                  <c:v>2.1619999999999999E-3</c:v>
                </c:pt>
                <c:pt idx="2837" formatCode="General">
                  <c:v>2.1810000000000002E-3</c:v>
                </c:pt>
                <c:pt idx="2838" formatCode="General">
                  <c:v>2.199E-3</c:v>
                </c:pt>
                <c:pt idx="2839" formatCode="General">
                  <c:v>2.2070000000000002E-3</c:v>
                </c:pt>
                <c:pt idx="2840" formatCode="General">
                  <c:v>2.199E-3</c:v>
                </c:pt>
                <c:pt idx="2841" formatCode="General">
                  <c:v>2.1970000000000002E-3</c:v>
                </c:pt>
                <c:pt idx="2842" formatCode="General">
                  <c:v>2.1900000000000001E-3</c:v>
                </c:pt>
                <c:pt idx="2843" formatCode="General">
                  <c:v>2.1909999999999998E-3</c:v>
                </c:pt>
                <c:pt idx="2844" formatCode="General">
                  <c:v>2.1819999999999999E-3</c:v>
                </c:pt>
                <c:pt idx="2845" formatCode="General">
                  <c:v>2.1779999999999998E-3</c:v>
                </c:pt>
                <c:pt idx="2846" formatCode="General">
                  <c:v>2.173E-3</c:v>
                </c:pt>
                <c:pt idx="2847" formatCode="General">
                  <c:v>2.1670000000000001E-3</c:v>
                </c:pt>
                <c:pt idx="2848" formatCode="General">
                  <c:v>2.1619999999999999E-3</c:v>
                </c:pt>
                <c:pt idx="2849" formatCode="General">
                  <c:v>2.1549999999999998E-3</c:v>
                </c:pt>
                <c:pt idx="2850" formatCode="General">
                  <c:v>2.1570000000000001E-3</c:v>
                </c:pt>
                <c:pt idx="2851" formatCode="General">
                  <c:v>2.1610000000000002E-3</c:v>
                </c:pt>
                <c:pt idx="2852" formatCode="General">
                  <c:v>2.1689999999999999E-3</c:v>
                </c:pt>
                <c:pt idx="2853" formatCode="General">
                  <c:v>2.1719999999999999E-3</c:v>
                </c:pt>
                <c:pt idx="2854" formatCode="General">
                  <c:v>2.1749999999999999E-3</c:v>
                </c:pt>
                <c:pt idx="2855" formatCode="General">
                  <c:v>2.173E-3</c:v>
                </c:pt>
                <c:pt idx="2856" formatCode="General">
                  <c:v>2.1719999999999999E-3</c:v>
                </c:pt>
                <c:pt idx="2857" formatCode="General">
                  <c:v>2.1700000000000001E-3</c:v>
                </c:pt>
                <c:pt idx="2858" formatCode="General">
                  <c:v>2.166E-3</c:v>
                </c:pt>
                <c:pt idx="2859" formatCode="General">
                  <c:v>2.1670000000000001E-3</c:v>
                </c:pt>
                <c:pt idx="2860" formatCode="General">
                  <c:v>2.1649999999999998E-3</c:v>
                </c:pt>
                <c:pt idx="2861" formatCode="General">
                  <c:v>2.1679999999999998E-3</c:v>
                </c:pt>
                <c:pt idx="2862" formatCode="General">
                  <c:v>2.163E-3</c:v>
                </c:pt>
                <c:pt idx="2863" formatCode="General">
                  <c:v>2.1610000000000002E-3</c:v>
                </c:pt>
                <c:pt idx="2864" formatCode="General">
                  <c:v>2.16E-3</c:v>
                </c:pt>
                <c:pt idx="2865" formatCode="General">
                  <c:v>2.163E-3</c:v>
                </c:pt>
                <c:pt idx="2866" formatCode="General">
                  <c:v>2.1619999999999999E-3</c:v>
                </c:pt>
                <c:pt idx="2867" formatCode="General">
                  <c:v>2.1489999999999999E-3</c:v>
                </c:pt>
                <c:pt idx="2868" formatCode="General">
                  <c:v>2.134E-3</c:v>
                </c:pt>
                <c:pt idx="2869" formatCode="General">
                  <c:v>2.1250000000000002E-3</c:v>
                </c:pt>
                <c:pt idx="2870" formatCode="General">
                  <c:v>2.1289999999999998E-3</c:v>
                </c:pt>
                <c:pt idx="2871" formatCode="General">
                  <c:v>2.1389999999999998E-3</c:v>
                </c:pt>
                <c:pt idx="2872" formatCode="General">
                  <c:v>2.1450000000000002E-3</c:v>
                </c:pt>
                <c:pt idx="2873" formatCode="General">
                  <c:v>2.1450000000000002E-3</c:v>
                </c:pt>
                <c:pt idx="2874" formatCode="General">
                  <c:v>2.1450000000000002E-3</c:v>
                </c:pt>
                <c:pt idx="2875" formatCode="General">
                  <c:v>2.1459999999999999E-3</c:v>
                </c:pt>
                <c:pt idx="2876" formatCode="General">
                  <c:v>2.1450000000000002E-3</c:v>
                </c:pt>
                <c:pt idx="2877" formatCode="General">
                  <c:v>2.1350000000000002E-3</c:v>
                </c:pt>
                <c:pt idx="2878" formatCode="General">
                  <c:v>2.1310000000000001E-3</c:v>
                </c:pt>
                <c:pt idx="2879" formatCode="General">
                  <c:v>2.1350000000000002E-3</c:v>
                </c:pt>
                <c:pt idx="2880" formatCode="General">
                  <c:v>2.1480000000000002E-3</c:v>
                </c:pt>
                <c:pt idx="2881" formatCode="General">
                  <c:v>2.147E-3</c:v>
                </c:pt>
                <c:pt idx="2882" formatCode="General">
                  <c:v>2.1410000000000001E-3</c:v>
                </c:pt>
                <c:pt idx="2883" formatCode="General">
                  <c:v>2.134E-3</c:v>
                </c:pt>
                <c:pt idx="2884" formatCode="General">
                  <c:v>2.134E-3</c:v>
                </c:pt>
                <c:pt idx="2885" formatCode="General">
                  <c:v>2.134E-3</c:v>
                </c:pt>
                <c:pt idx="2886" formatCode="General">
                  <c:v>2.1329999999999999E-3</c:v>
                </c:pt>
                <c:pt idx="2887" formatCode="General">
                  <c:v>2.1310000000000001E-3</c:v>
                </c:pt>
                <c:pt idx="2888" formatCode="General">
                  <c:v>2.1280000000000001E-3</c:v>
                </c:pt>
                <c:pt idx="2889" formatCode="General">
                  <c:v>2.124E-3</c:v>
                </c:pt>
                <c:pt idx="2890" formatCode="General">
                  <c:v>2.1220000000000002E-3</c:v>
                </c:pt>
                <c:pt idx="2891" formatCode="General">
                  <c:v>2.1150000000000001E-3</c:v>
                </c:pt>
                <c:pt idx="2892" formatCode="General">
                  <c:v>2.1120000000000002E-3</c:v>
                </c:pt>
                <c:pt idx="2893" formatCode="General">
                  <c:v>2.104E-3</c:v>
                </c:pt>
                <c:pt idx="2894" formatCode="General">
                  <c:v>2.1099999999999999E-3</c:v>
                </c:pt>
                <c:pt idx="2895" formatCode="General">
                  <c:v>2.111E-3</c:v>
                </c:pt>
                <c:pt idx="2896" formatCode="General">
                  <c:v>2.1129999999999999E-3</c:v>
                </c:pt>
                <c:pt idx="2897" formatCode="General">
                  <c:v>2.1129999999999999E-3</c:v>
                </c:pt>
                <c:pt idx="2898" formatCode="General">
                  <c:v>2.117E-3</c:v>
                </c:pt>
                <c:pt idx="2899" formatCode="General">
                  <c:v>2.1159999999999998E-3</c:v>
                </c:pt>
                <c:pt idx="2900" formatCode="General">
                  <c:v>2.1120000000000002E-3</c:v>
                </c:pt>
                <c:pt idx="2901" formatCode="General">
                  <c:v>2.1069999999999999E-3</c:v>
                </c:pt>
                <c:pt idx="2902" formatCode="General">
                  <c:v>2.1020000000000001E-3</c:v>
                </c:pt>
                <c:pt idx="2903" formatCode="General">
                  <c:v>2.0869999999999999E-3</c:v>
                </c:pt>
                <c:pt idx="2904" formatCode="General">
                  <c:v>2.0760000000000002E-3</c:v>
                </c:pt>
                <c:pt idx="2905" formatCode="General">
                  <c:v>2.0699999999999998E-3</c:v>
                </c:pt>
                <c:pt idx="2906" formatCode="General">
                  <c:v>2.088E-3</c:v>
                </c:pt>
                <c:pt idx="2907" formatCode="General">
                  <c:v>2.0990000000000002E-3</c:v>
                </c:pt>
                <c:pt idx="2908" formatCode="General">
                  <c:v>2.1080000000000001E-3</c:v>
                </c:pt>
                <c:pt idx="2909" formatCode="General">
                  <c:v>2.0939999999999999E-3</c:v>
                </c:pt>
                <c:pt idx="2910" formatCode="General">
                  <c:v>2.0830000000000002E-3</c:v>
                </c:pt>
                <c:pt idx="2911" formatCode="General">
                  <c:v>2.0720000000000001E-3</c:v>
                </c:pt>
                <c:pt idx="2912" formatCode="General">
                  <c:v>2.0760000000000002E-3</c:v>
                </c:pt>
                <c:pt idx="2913" formatCode="General">
                  <c:v>2.0790000000000001E-3</c:v>
                </c:pt>
                <c:pt idx="2914" formatCode="General">
                  <c:v>2.088E-3</c:v>
                </c:pt>
                <c:pt idx="2915" formatCode="General">
                  <c:v>2.0890000000000001E-3</c:v>
                </c:pt>
                <c:pt idx="2916" formatCode="General">
                  <c:v>2.0929999999999998E-3</c:v>
                </c:pt>
                <c:pt idx="2917" formatCode="General">
                  <c:v>2.091E-3</c:v>
                </c:pt>
                <c:pt idx="2918" formatCode="General">
                  <c:v>2.085E-3</c:v>
                </c:pt>
                <c:pt idx="2919" formatCode="General">
                  <c:v>2.0699999999999998E-3</c:v>
                </c:pt>
                <c:pt idx="2920" formatCode="General">
                  <c:v>2.0590000000000001E-3</c:v>
                </c:pt>
                <c:pt idx="2921" formatCode="General">
                  <c:v>2.0660000000000001E-3</c:v>
                </c:pt>
                <c:pt idx="2922" formatCode="General">
                  <c:v>2.0769999999999999E-3</c:v>
                </c:pt>
                <c:pt idx="2923" formatCode="General">
                  <c:v>2.0830000000000002E-3</c:v>
                </c:pt>
                <c:pt idx="2924" formatCode="General">
                  <c:v>2.0709999999999999E-3</c:v>
                </c:pt>
                <c:pt idx="2925" formatCode="General">
                  <c:v>2.0639999999999999E-3</c:v>
                </c:pt>
                <c:pt idx="2926" formatCode="General">
                  <c:v>2.0609999999999999E-3</c:v>
                </c:pt>
                <c:pt idx="2927" formatCode="General">
                  <c:v>2.065E-3</c:v>
                </c:pt>
                <c:pt idx="2928" formatCode="General">
                  <c:v>2.0720000000000001E-3</c:v>
                </c:pt>
                <c:pt idx="2929" formatCode="General">
                  <c:v>2.0760000000000002E-3</c:v>
                </c:pt>
                <c:pt idx="2930" formatCode="General">
                  <c:v>2.0760000000000002E-3</c:v>
                </c:pt>
                <c:pt idx="2931" formatCode="General">
                  <c:v>2.0720000000000001E-3</c:v>
                </c:pt>
                <c:pt idx="2932" formatCode="General">
                  <c:v>2.0609999999999999E-3</c:v>
                </c:pt>
                <c:pt idx="2933" formatCode="General">
                  <c:v>2.0639999999999999E-3</c:v>
                </c:pt>
                <c:pt idx="2934" formatCode="General">
                  <c:v>2.0690000000000001E-3</c:v>
                </c:pt>
                <c:pt idx="2935" formatCode="General">
                  <c:v>2.0820000000000001E-3</c:v>
                </c:pt>
                <c:pt idx="2936" formatCode="General">
                  <c:v>2.0739999999999999E-3</c:v>
                </c:pt>
                <c:pt idx="2937" formatCode="General">
                  <c:v>2.0600000000000002E-3</c:v>
                </c:pt>
                <c:pt idx="2938" formatCode="General">
                  <c:v>2.049E-3</c:v>
                </c:pt>
                <c:pt idx="2939" formatCode="General">
                  <c:v>2.0479999999999999E-3</c:v>
                </c:pt>
                <c:pt idx="2940" formatCode="General">
                  <c:v>2.0539999999999998E-3</c:v>
                </c:pt>
                <c:pt idx="2941" formatCode="General">
                  <c:v>2.0500000000000002E-3</c:v>
                </c:pt>
                <c:pt idx="2942" formatCode="General">
                  <c:v>2.0500000000000002E-3</c:v>
                </c:pt>
                <c:pt idx="2943" formatCode="General">
                  <c:v>2.0509999999999999E-3</c:v>
                </c:pt>
                <c:pt idx="2944" formatCode="General">
                  <c:v>2.0569999999999998E-3</c:v>
                </c:pt>
                <c:pt idx="2945" formatCode="General">
                  <c:v>2.0569999999999998E-3</c:v>
                </c:pt>
                <c:pt idx="2946" formatCode="General">
                  <c:v>2.0500000000000002E-3</c:v>
                </c:pt>
                <c:pt idx="2947" formatCode="General">
                  <c:v>2.0460000000000001E-3</c:v>
                </c:pt>
                <c:pt idx="2948" formatCode="General">
                  <c:v>2.0470000000000002E-3</c:v>
                </c:pt>
                <c:pt idx="2949" formatCode="General">
                  <c:v>2.055E-3</c:v>
                </c:pt>
                <c:pt idx="2950" formatCode="General">
                  <c:v>2.0609999999999999E-3</c:v>
                </c:pt>
                <c:pt idx="2951" formatCode="General">
                  <c:v>2.0579999999999999E-3</c:v>
                </c:pt>
                <c:pt idx="2952" formatCode="General">
                  <c:v>2.049E-3</c:v>
                </c:pt>
                <c:pt idx="2953" formatCode="General">
                  <c:v>2.0370000000000002E-3</c:v>
                </c:pt>
                <c:pt idx="2954" formatCode="General">
                  <c:v>2.0379999999999999E-3</c:v>
                </c:pt>
                <c:pt idx="2955" formatCode="General">
                  <c:v>2.0409999999999998E-3</c:v>
                </c:pt>
                <c:pt idx="2956" formatCode="General">
                  <c:v>2.0470000000000002E-3</c:v>
                </c:pt>
                <c:pt idx="2957" formatCode="General">
                  <c:v>2.0430000000000001E-3</c:v>
                </c:pt>
                <c:pt idx="2958" formatCode="General">
                  <c:v>2.0479999999999999E-3</c:v>
                </c:pt>
                <c:pt idx="2959" formatCode="General">
                  <c:v>2.0509999999999999E-3</c:v>
                </c:pt>
                <c:pt idx="2960" formatCode="General">
                  <c:v>2.0630000000000002E-3</c:v>
                </c:pt>
                <c:pt idx="2961" formatCode="General">
                  <c:v>2.062E-3</c:v>
                </c:pt>
                <c:pt idx="2962" formatCode="General">
                  <c:v>2.0630000000000002E-3</c:v>
                </c:pt>
                <c:pt idx="2963" formatCode="General">
                  <c:v>2.0569999999999998E-3</c:v>
                </c:pt>
                <c:pt idx="2964" formatCode="General">
                  <c:v>2.0530000000000001E-3</c:v>
                </c:pt>
                <c:pt idx="2965" formatCode="General">
                  <c:v>2.0460000000000001E-3</c:v>
                </c:pt>
                <c:pt idx="2966" formatCode="General">
                  <c:v>2.036E-3</c:v>
                </c:pt>
                <c:pt idx="2967" formatCode="General">
                  <c:v>2.0279999999999999E-3</c:v>
                </c:pt>
                <c:pt idx="2968" formatCode="General">
                  <c:v>2.0179999999999998E-3</c:v>
                </c:pt>
                <c:pt idx="2969" formatCode="General">
                  <c:v>2.013E-3</c:v>
                </c:pt>
                <c:pt idx="2970" formatCode="General">
                  <c:v>2.0049999999999998E-3</c:v>
                </c:pt>
                <c:pt idx="2971" formatCode="General">
                  <c:v>2.013E-3</c:v>
                </c:pt>
                <c:pt idx="2972" formatCode="General">
                  <c:v>2.016E-3</c:v>
                </c:pt>
                <c:pt idx="2973" formatCode="General">
                  <c:v>2.0209999999999998E-3</c:v>
                </c:pt>
                <c:pt idx="2974" formatCode="General">
                  <c:v>2.0100000000000001E-3</c:v>
                </c:pt>
                <c:pt idx="2975" formatCode="General">
                  <c:v>2.0110000000000002E-3</c:v>
                </c:pt>
                <c:pt idx="2976" formatCode="General">
                  <c:v>2.0170000000000001E-3</c:v>
                </c:pt>
                <c:pt idx="2977" formatCode="General">
                  <c:v>2.0279999999999999E-3</c:v>
                </c:pt>
                <c:pt idx="2978" formatCode="General">
                  <c:v>2.0339999999999998E-3</c:v>
                </c:pt>
                <c:pt idx="2979" formatCode="General">
                  <c:v>2.0349999999999999E-3</c:v>
                </c:pt>
                <c:pt idx="2980" formatCode="General">
                  <c:v>2.032E-3</c:v>
                </c:pt>
                <c:pt idx="2981" formatCode="General">
                  <c:v>2.0209999999999998E-3</c:v>
                </c:pt>
                <c:pt idx="2982" formatCode="General">
                  <c:v>2.0079999999999998E-3</c:v>
                </c:pt>
                <c:pt idx="2983" formatCode="General">
                  <c:v>1.9989999999999999E-3</c:v>
                </c:pt>
                <c:pt idx="2984" formatCode="General">
                  <c:v>2.0010000000000002E-3</c:v>
                </c:pt>
                <c:pt idx="2985" formatCode="General">
                  <c:v>2.0089999999999999E-3</c:v>
                </c:pt>
                <c:pt idx="2986" formatCode="General">
                  <c:v>2.0200000000000001E-3</c:v>
                </c:pt>
                <c:pt idx="2987" formatCode="General">
                  <c:v>2.026E-3</c:v>
                </c:pt>
                <c:pt idx="2988" formatCode="General">
                  <c:v>2.032E-3</c:v>
                </c:pt>
                <c:pt idx="2989" formatCode="General">
                  <c:v>2.0300000000000001E-3</c:v>
                </c:pt>
                <c:pt idx="2990" formatCode="General">
                  <c:v>2.0300000000000001E-3</c:v>
                </c:pt>
                <c:pt idx="2991" formatCode="General">
                  <c:v>2.032E-3</c:v>
                </c:pt>
                <c:pt idx="2992" formatCode="General">
                  <c:v>2.0349999999999999E-3</c:v>
                </c:pt>
                <c:pt idx="2993" formatCode="General">
                  <c:v>2.036E-3</c:v>
                </c:pt>
                <c:pt idx="2994" formatCode="General">
                  <c:v>2.0309999999999998E-3</c:v>
                </c:pt>
                <c:pt idx="2995" formatCode="General">
                  <c:v>2.0349999999999999E-3</c:v>
                </c:pt>
                <c:pt idx="2996" formatCode="General">
                  <c:v>2.0349999999999999E-3</c:v>
                </c:pt>
                <c:pt idx="2997" formatCode="General">
                  <c:v>2.032E-3</c:v>
                </c:pt>
                <c:pt idx="2998" formatCode="General">
                  <c:v>2.0149999999999999E-3</c:v>
                </c:pt>
                <c:pt idx="2999" formatCode="General">
                  <c:v>2.0010000000000002E-3</c:v>
                </c:pt>
                <c:pt idx="3000" formatCode="General">
                  <c:v>1.9889999999999999E-3</c:v>
                </c:pt>
                <c:pt idx="3001" formatCode="General">
                  <c:v>1.9859999999999999E-3</c:v>
                </c:pt>
                <c:pt idx="3002" formatCode="General">
                  <c:v>1.9910000000000001E-3</c:v>
                </c:pt>
                <c:pt idx="3003" formatCode="General">
                  <c:v>2.0010000000000002E-3</c:v>
                </c:pt>
                <c:pt idx="3004" formatCode="General">
                  <c:v>2.019E-3</c:v>
                </c:pt>
                <c:pt idx="3005" formatCode="General">
                  <c:v>2.0240000000000002E-3</c:v>
                </c:pt>
                <c:pt idx="3006" formatCode="General">
                  <c:v>2.0270000000000002E-3</c:v>
                </c:pt>
                <c:pt idx="3007" formatCode="General">
                  <c:v>2.0170000000000001E-3</c:v>
                </c:pt>
                <c:pt idx="3008" formatCode="General">
                  <c:v>2.0100000000000001E-3</c:v>
                </c:pt>
                <c:pt idx="3009" formatCode="General">
                  <c:v>1.9910000000000001E-3</c:v>
                </c:pt>
                <c:pt idx="3010" formatCode="General">
                  <c:v>1.9710000000000001E-3</c:v>
                </c:pt>
                <c:pt idx="3011" formatCode="General">
                  <c:v>1.9580000000000001E-3</c:v>
                </c:pt>
                <c:pt idx="3012" formatCode="General">
                  <c:v>1.954E-3</c:v>
                </c:pt>
                <c:pt idx="3013" formatCode="General">
                  <c:v>1.9559999999999998E-3</c:v>
                </c:pt>
                <c:pt idx="3014" formatCode="General">
                  <c:v>1.957E-3</c:v>
                </c:pt>
                <c:pt idx="3015" formatCode="General">
                  <c:v>1.954E-3</c:v>
                </c:pt>
                <c:pt idx="3016" formatCode="General">
                  <c:v>1.944E-3</c:v>
                </c:pt>
                <c:pt idx="3017" formatCode="General">
                  <c:v>1.9289999999999999E-3</c:v>
                </c:pt>
                <c:pt idx="3018" formatCode="General">
                  <c:v>1.921E-3</c:v>
                </c:pt>
                <c:pt idx="3019" formatCode="General">
                  <c:v>1.923E-3</c:v>
                </c:pt>
                <c:pt idx="3020" formatCode="General">
                  <c:v>1.9380000000000001E-3</c:v>
                </c:pt>
                <c:pt idx="3021" formatCode="General">
                  <c:v>1.952E-3</c:v>
                </c:pt>
                <c:pt idx="3022" formatCode="General">
                  <c:v>1.967E-3</c:v>
                </c:pt>
                <c:pt idx="3023" formatCode="General">
                  <c:v>1.9650000000000002E-3</c:v>
                </c:pt>
                <c:pt idx="3024" formatCode="General">
                  <c:v>1.964E-3</c:v>
                </c:pt>
                <c:pt idx="3025" formatCode="General">
                  <c:v>1.951E-3</c:v>
                </c:pt>
                <c:pt idx="3026" formatCode="General">
                  <c:v>1.944E-3</c:v>
                </c:pt>
                <c:pt idx="3027" formatCode="General">
                  <c:v>1.934E-3</c:v>
                </c:pt>
                <c:pt idx="3028" formatCode="General">
                  <c:v>1.9400000000000001E-3</c:v>
                </c:pt>
                <c:pt idx="3029" formatCode="General">
                  <c:v>1.9530000000000001E-3</c:v>
                </c:pt>
                <c:pt idx="3030" formatCode="General">
                  <c:v>1.9629999999999999E-3</c:v>
                </c:pt>
                <c:pt idx="3031" formatCode="General">
                  <c:v>1.9689999999999998E-3</c:v>
                </c:pt>
                <c:pt idx="3032" formatCode="General">
                  <c:v>1.9729999999999999E-3</c:v>
                </c:pt>
                <c:pt idx="3033" formatCode="General">
                  <c:v>1.9759999999999999E-3</c:v>
                </c:pt>
                <c:pt idx="3034" formatCode="General">
                  <c:v>1.9729999999999999E-3</c:v>
                </c:pt>
                <c:pt idx="3035" formatCode="General">
                  <c:v>1.9659999999999999E-3</c:v>
                </c:pt>
                <c:pt idx="3036" formatCode="General">
                  <c:v>1.9650000000000002E-3</c:v>
                </c:pt>
                <c:pt idx="3037" formatCode="General">
                  <c:v>1.964E-3</c:v>
                </c:pt>
                <c:pt idx="3038" formatCode="General">
                  <c:v>1.9620000000000002E-3</c:v>
                </c:pt>
                <c:pt idx="3039" formatCode="General">
                  <c:v>1.949E-3</c:v>
                </c:pt>
                <c:pt idx="3040" formatCode="General">
                  <c:v>1.933E-3</c:v>
                </c:pt>
                <c:pt idx="3041" formatCode="General">
                  <c:v>1.92E-3</c:v>
                </c:pt>
                <c:pt idx="3042" formatCode="General">
                  <c:v>1.9139999999999999E-3</c:v>
                </c:pt>
                <c:pt idx="3043" formatCode="General">
                  <c:v>1.9189999999999999E-3</c:v>
                </c:pt>
                <c:pt idx="3044" formatCode="General">
                  <c:v>1.9239999999999999E-3</c:v>
                </c:pt>
                <c:pt idx="3045" formatCode="General">
                  <c:v>1.926E-3</c:v>
                </c:pt>
                <c:pt idx="3046" formatCode="General">
                  <c:v>1.928E-3</c:v>
                </c:pt>
                <c:pt idx="3047" formatCode="General">
                  <c:v>1.934E-3</c:v>
                </c:pt>
                <c:pt idx="3048" formatCode="General">
                  <c:v>1.9419999999999999E-3</c:v>
                </c:pt>
                <c:pt idx="3049" formatCode="General">
                  <c:v>1.9449999999999999E-3</c:v>
                </c:pt>
                <c:pt idx="3050" formatCode="General">
                  <c:v>1.9400000000000001E-3</c:v>
                </c:pt>
                <c:pt idx="3051" formatCode="General">
                  <c:v>1.9319999999999999E-3</c:v>
                </c:pt>
                <c:pt idx="3052" formatCode="General">
                  <c:v>1.926E-3</c:v>
                </c:pt>
                <c:pt idx="3053" formatCode="General">
                  <c:v>1.928E-3</c:v>
                </c:pt>
                <c:pt idx="3054" formatCode="General">
                  <c:v>1.9289999999999999E-3</c:v>
                </c:pt>
                <c:pt idx="3055" formatCode="General">
                  <c:v>1.934E-3</c:v>
                </c:pt>
                <c:pt idx="3056" formatCode="General">
                  <c:v>1.9400000000000001E-3</c:v>
                </c:pt>
                <c:pt idx="3057" formatCode="General">
                  <c:v>1.951E-3</c:v>
                </c:pt>
                <c:pt idx="3058" formatCode="General">
                  <c:v>1.951E-3</c:v>
                </c:pt>
                <c:pt idx="3059" formatCode="General">
                  <c:v>1.9400000000000001E-3</c:v>
                </c:pt>
                <c:pt idx="3060" formatCode="General">
                  <c:v>1.926E-3</c:v>
                </c:pt>
                <c:pt idx="3061" formatCode="General">
                  <c:v>1.918E-3</c:v>
                </c:pt>
                <c:pt idx="3062" formatCode="General">
                  <c:v>1.916E-3</c:v>
                </c:pt>
                <c:pt idx="3063" formatCode="General">
                  <c:v>1.916E-3</c:v>
                </c:pt>
                <c:pt idx="3064" formatCode="General">
                  <c:v>1.9239999999999999E-3</c:v>
                </c:pt>
                <c:pt idx="3065" formatCode="General">
                  <c:v>1.9350000000000001E-3</c:v>
                </c:pt>
                <c:pt idx="3066" formatCode="General">
                  <c:v>1.9400000000000001E-3</c:v>
                </c:pt>
                <c:pt idx="3067" formatCode="General">
                  <c:v>1.934E-3</c:v>
                </c:pt>
                <c:pt idx="3068" formatCode="General">
                  <c:v>1.933E-3</c:v>
                </c:pt>
                <c:pt idx="3069" formatCode="General">
                  <c:v>1.944E-3</c:v>
                </c:pt>
                <c:pt idx="3070" formatCode="General">
                  <c:v>1.9559999999999998E-3</c:v>
                </c:pt>
                <c:pt idx="3071" formatCode="General">
                  <c:v>1.9580000000000001E-3</c:v>
                </c:pt>
                <c:pt idx="3072" formatCode="General">
                  <c:v>1.939E-3</c:v>
                </c:pt>
                <c:pt idx="3073" formatCode="General">
                  <c:v>1.92E-3</c:v>
                </c:pt>
                <c:pt idx="3074" formatCode="General">
                  <c:v>1.9040000000000001E-3</c:v>
                </c:pt>
                <c:pt idx="3075" formatCode="General">
                  <c:v>1.9090000000000001E-3</c:v>
                </c:pt>
                <c:pt idx="3076" formatCode="General">
                  <c:v>1.923E-3</c:v>
                </c:pt>
                <c:pt idx="3077" formatCode="General">
                  <c:v>1.9380000000000001E-3</c:v>
                </c:pt>
                <c:pt idx="3078" formatCode="General">
                  <c:v>1.9480000000000001E-3</c:v>
                </c:pt>
                <c:pt idx="3079" formatCode="General">
                  <c:v>1.952E-3</c:v>
                </c:pt>
                <c:pt idx="3080" formatCode="General">
                  <c:v>1.9589999999999998E-3</c:v>
                </c:pt>
                <c:pt idx="3081" formatCode="General">
                  <c:v>1.9559999999999998E-3</c:v>
                </c:pt>
                <c:pt idx="3082" formatCode="General">
                  <c:v>1.9469999999999999E-3</c:v>
                </c:pt>
                <c:pt idx="3083" formatCode="General">
                  <c:v>1.9319999999999999E-3</c:v>
                </c:pt>
                <c:pt idx="3084" formatCode="General">
                  <c:v>1.92E-3</c:v>
                </c:pt>
                <c:pt idx="3085" formatCode="General">
                  <c:v>1.9139999999999999E-3</c:v>
                </c:pt>
                <c:pt idx="3086" formatCode="General">
                  <c:v>1.916E-3</c:v>
                </c:pt>
                <c:pt idx="3087" formatCode="General">
                  <c:v>1.9250000000000001E-3</c:v>
                </c:pt>
                <c:pt idx="3088" formatCode="General">
                  <c:v>1.9369999999999999E-3</c:v>
                </c:pt>
                <c:pt idx="3089" formatCode="General">
                  <c:v>1.9400000000000001E-3</c:v>
                </c:pt>
                <c:pt idx="3090" formatCode="General">
                  <c:v>1.9289999999999999E-3</c:v>
                </c:pt>
                <c:pt idx="3091" formatCode="General">
                  <c:v>1.9120000000000001E-3</c:v>
                </c:pt>
                <c:pt idx="3092" formatCode="General">
                  <c:v>1.9009999999999999E-3</c:v>
                </c:pt>
                <c:pt idx="3093" formatCode="General">
                  <c:v>1.8990000000000001E-3</c:v>
                </c:pt>
                <c:pt idx="3094" formatCode="General">
                  <c:v>1.9009999999999999E-3</c:v>
                </c:pt>
                <c:pt idx="3095" formatCode="General">
                  <c:v>1.9059999999999999E-3</c:v>
                </c:pt>
                <c:pt idx="3096" formatCode="General">
                  <c:v>1.91E-3</c:v>
                </c:pt>
                <c:pt idx="3097" formatCode="General">
                  <c:v>1.918E-3</c:v>
                </c:pt>
                <c:pt idx="3098" formatCode="General">
                  <c:v>1.9170000000000001E-3</c:v>
                </c:pt>
                <c:pt idx="3099" formatCode="General">
                  <c:v>1.908E-3</c:v>
                </c:pt>
                <c:pt idx="3100" formatCode="General">
                  <c:v>1.897E-3</c:v>
                </c:pt>
                <c:pt idx="3101" formatCode="General">
                  <c:v>1.8890000000000001E-3</c:v>
                </c:pt>
                <c:pt idx="3102" formatCode="General">
                  <c:v>1.892E-3</c:v>
                </c:pt>
                <c:pt idx="3103" formatCode="General">
                  <c:v>1.9009999999999999E-3</c:v>
                </c:pt>
                <c:pt idx="3104" formatCode="General">
                  <c:v>1.9059999999999999E-3</c:v>
                </c:pt>
                <c:pt idx="3105" formatCode="General">
                  <c:v>1.9E-3</c:v>
                </c:pt>
                <c:pt idx="3106" formatCode="General">
                  <c:v>1.8799999999999999E-3</c:v>
                </c:pt>
                <c:pt idx="3107" formatCode="General">
                  <c:v>1.869E-3</c:v>
                </c:pt>
                <c:pt idx="3108" formatCode="General">
                  <c:v>1.866E-3</c:v>
                </c:pt>
                <c:pt idx="3109" formatCode="General">
                  <c:v>1.8749999999999999E-3</c:v>
                </c:pt>
                <c:pt idx="3110" formatCode="General">
                  <c:v>1.8710000000000001E-3</c:v>
                </c:pt>
                <c:pt idx="3111" formatCode="General">
                  <c:v>1.8630000000000001E-3</c:v>
                </c:pt>
                <c:pt idx="3112" formatCode="General">
                  <c:v>1.853E-3</c:v>
                </c:pt>
                <c:pt idx="3113" formatCode="General">
                  <c:v>1.8580000000000001E-3</c:v>
                </c:pt>
                <c:pt idx="3114" formatCode="General">
                  <c:v>1.8680000000000001E-3</c:v>
                </c:pt>
                <c:pt idx="3115" formatCode="General">
                  <c:v>1.8749999999999999E-3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526880"/>
        <c:axId val="390522400"/>
      </c:scatterChart>
      <c:valAx>
        <c:axId val="390526880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0522400"/>
        <c:crosses val="autoZero"/>
        <c:crossBetween val="midCat"/>
      </c:valAx>
      <c:valAx>
        <c:axId val="390522400"/>
        <c:scaling>
          <c:orientation val="minMax"/>
          <c:max val="0.4200000000000000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0526880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Max1-17.5min</a:t>
            </a:r>
          </a:p>
        </c:rich>
      </c:tx>
      <c:layout>
        <c:manualLayout>
          <c:xMode val="edge"/>
          <c:yMode val="edge"/>
          <c:x val="0.38677069036095257"/>
          <c:y val="2.08333333333333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'W1-Long_Azide-60C-LDS_02.03.201'!$OV$2:$OV$409</c:f>
              <c:numCache>
                <c:formatCode>General</c:formatCode>
                <c:ptCount val="408"/>
                <c:pt idx="0">
                  <c:v>209.535</c:v>
                </c:pt>
                <c:pt idx="1">
                  <c:v>210.71</c:v>
                </c:pt>
                <c:pt idx="2">
                  <c:v>211.88499999999999</c:v>
                </c:pt>
                <c:pt idx="3">
                  <c:v>213.06100000000001</c:v>
                </c:pt>
                <c:pt idx="4">
                  <c:v>214.23699999999999</c:v>
                </c:pt>
                <c:pt idx="5">
                  <c:v>215.41200000000001</c:v>
                </c:pt>
                <c:pt idx="6">
                  <c:v>216.589</c:v>
                </c:pt>
                <c:pt idx="7">
                  <c:v>217.76499999999999</c:v>
                </c:pt>
                <c:pt idx="8">
                  <c:v>218.94200000000001</c:v>
                </c:pt>
                <c:pt idx="9">
                  <c:v>220.11799999999999</c:v>
                </c:pt>
                <c:pt idx="10">
                  <c:v>221.29499999999999</c:v>
                </c:pt>
                <c:pt idx="11">
                  <c:v>222.47300000000001</c:v>
                </c:pt>
                <c:pt idx="12">
                  <c:v>223.65</c:v>
                </c:pt>
                <c:pt idx="13">
                  <c:v>224.827</c:v>
                </c:pt>
                <c:pt idx="14">
                  <c:v>226.005</c:v>
                </c:pt>
                <c:pt idx="15">
                  <c:v>227.184</c:v>
                </c:pt>
                <c:pt idx="16">
                  <c:v>228.36099999999999</c:v>
                </c:pt>
                <c:pt idx="17">
                  <c:v>229.54</c:v>
                </c:pt>
                <c:pt idx="18">
                  <c:v>230.71899999999999</c:v>
                </c:pt>
                <c:pt idx="19">
                  <c:v>231.898</c:v>
                </c:pt>
                <c:pt idx="20">
                  <c:v>233.07599999999999</c:v>
                </c:pt>
                <c:pt idx="21">
                  <c:v>234.256</c:v>
                </c:pt>
                <c:pt idx="22">
                  <c:v>235.435</c:v>
                </c:pt>
                <c:pt idx="23">
                  <c:v>236.614</c:v>
                </c:pt>
                <c:pt idx="24">
                  <c:v>237.79400000000001</c:v>
                </c:pt>
                <c:pt idx="25">
                  <c:v>238.97399999999999</c:v>
                </c:pt>
                <c:pt idx="26">
                  <c:v>240.155</c:v>
                </c:pt>
                <c:pt idx="27">
                  <c:v>241.33500000000001</c:v>
                </c:pt>
                <c:pt idx="28">
                  <c:v>242.51599999999999</c:v>
                </c:pt>
                <c:pt idx="29">
                  <c:v>243.697</c:v>
                </c:pt>
                <c:pt idx="30">
                  <c:v>244.87799999999999</c:v>
                </c:pt>
                <c:pt idx="31">
                  <c:v>246.05799999999999</c:v>
                </c:pt>
                <c:pt idx="32">
                  <c:v>247.24</c:v>
                </c:pt>
                <c:pt idx="33">
                  <c:v>248.422</c:v>
                </c:pt>
                <c:pt idx="34">
                  <c:v>249.60300000000001</c:v>
                </c:pt>
                <c:pt idx="35">
                  <c:v>250.785</c:v>
                </c:pt>
                <c:pt idx="36">
                  <c:v>251.96799999999999</c:v>
                </c:pt>
                <c:pt idx="37">
                  <c:v>253.15</c:v>
                </c:pt>
                <c:pt idx="38">
                  <c:v>254.33199999999999</c:v>
                </c:pt>
                <c:pt idx="39">
                  <c:v>255.51499999999999</c:v>
                </c:pt>
                <c:pt idx="40">
                  <c:v>256.69799999999998</c:v>
                </c:pt>
                <c:pt idx="41">
                  <c:v>257.88099999999997</c:v>
                </c:pt>
                <c:pt idx="42">
                  <c:v>259.06400000000002</c:v>
                </c:pt>
                <c:pt idx="43">
                  <c:v>260.24799999999999</c:v>
                </c:pt>
                <c:pt idx="44">
                  <c:v>261.43200000000002</c:v>
                </c:pt>
                <c:pt idx="45">
                  <c:v>262.61500000000001</c:v>
                </c:pt>
                <c:pt idx="46">
                  <c:v>263.8</c:v>
                </c:pt>
                <c:pt idx="47">
                  <c:v>264.98399999999998</c:v>
                </c:pt>
                <c:pt idx="48">
                  <c:v>266.16800000000001</c:v>
                </c:pt>
                <c:pt idx="49">
                  <c:v>267.35300000000001</c:v>
                </c:pt>
                <c:pt idx="50">
                  <c:v>268.53800000000001</c:v>
                </c:pt>
                <c:pt idx="51">
                  <c:v>269.72300000000001</c:v>
                </c:pt>
                <c:pt idx="52">
                  <c:v>270.90800000000002</c:v>
                </c:pt>
                <c:pt idx="53">
                  <c:v>272.09399999999999</c:v>
                </c:pt>
                <c:pt idx="54">
                  <c:v>273.27999999999997</c:v>
                </c:pt>
                <c:pt idx="55">
                  <c:v>274.46499999999997</c:v>
                </c:pt>
                <c:pt idx="56">
                  <c:v>275.65100000000001</c:v>
                </c:pt>
                <c:pt idx="57">
                  <c:v>276.83800000000002</c:v>
                </c:pt>
                <c:pt idx="58">
                  <c:v>278.02300000000002</c:v>
                </c:pt>
                <c:pt idx="59">
                  <c:v>279.20999999999998</c:v>
                </c:pt>
                <c:pt idx="60">
                  <c:v>280.39699999999999</c:v>
                </c:pt>
                <c:pt idx="61">
                  <c:v>281.58300000000003</c:v>
                </c:pt>
                <c:pt idx="62">
                  <c:v>282.77100000000002</c:v>
                </c:pt>
                <c:pt idx="63">
                  <c:v>283.95800000000003</c:v>
                </c:pt>
                <c:pt idx="64">
                  <c:v>285.14499999999998</c:v>
                </c:pt>
                <c:pt idx="65">
                  <c:v>286.33300000000003</c:v>
                </c:pt>
                <c:pt idx="66">
                  <c:v>287.52100000000002</c:v>
                </c:pt>
                <c:pt idx="67">
                  <c:v>288.709</c:v>
                </c:pt>
                <c:pt idx="68">
                  <c:v>289.89699999999999</c:v>
                </c:pt>
                <c:pt idx="69">
                  <c:v>291.08600000000001</c:v>
                </c:pt>
                <c:pt idx="70">
                  <c:v>292.27499999999998</c:v>
                </c:pt>
                <c:pt idx="71">
                  <c:v>293.46300000000002</c:v>
                </c:pt>
                <c:pt idx="72">
                  <c:v>294.65199999999999</c:v>
                </c:pt>
                <c:pt idx="73">
                  <c:v>295.84100000000001</c:v>
                </c:pt>
                <c:pt idx="74">
                  <c:v>297.02999999999997</c:v>
                </c:pt>
                <c:pt idx="75">
                  <c:v>298.22000000000003</c:v>
                </c:pt>
                <c:pt idx="76">
                  <c:v>299.41000000000003</c:v>
                </c:pt>
                <c:pt idx="77">
                  <c:v>300.59899999999999</c:v>
                </c:pt>
                <c:pt idx="78">
                  <c:v>301.78899999999999</c:v>
                </c:pt>
                <c:pt idx="79">
                  <c:v>302.97899999999998</c:v>
                </c:pt>
                <c:pt idx="80">
                  <c:v>304.16899999999998</c:v>
                </c:pt>
                <c:pt idx="81">
                  <c:v>305.36</c:v>
                </c:pt>
                <c:pt idx="82">
                  <c:v>306.55099999999999</c:v>
                </c:pt>
                <c:pt idx="83">
                  <c:v>307.74099999999999</c:v>
                </c:pt>
                <c:pt idx="84">
                  <c:v>308.93299999999999</c:v>
                </c:pt>
                <c:pt idx="85">
                  <c:v>310.12400000000002</c:v>
                </c:pt>
                <c:pt idx="86">
                  <c:v>311.315</c:v>
                </c:pt>
                <c:pt idx="87">
                  <c:v>312.50700000000001</c:v>
                </c:pt>
                <c:pt idx="88">
                  <c:v>313.69900000000001</c:v>
                </c:pt>
                <c:pt idx="89">
                  <c:v>314.89</c:v>
                </c:pt>
                <c:pt idx="90">
                  <c:v>316.08300000000003</c:v>
                </c:pt>
                <c:pt idx="91">
                  <c:v>317.27499999999998</c:v>
                </c:pt>
                <c:pt idx="92">
                  <c:v>318.46699999999998</c:v>
                </c:pt>
                <c:pt idx="93">
                  <c:v>319.66000000000003</c:v>
                </c:pt>
                <c:pt idx="94">
                  <c:v>320.85300000000001</c:v>
                </c:pt>
                <c:pt idx="95">
                  <c:v>322.04500000000002</c:v>
                </c:pt>
                <c:pt idx="96">
                  <c:v>323.23899999999998</c:v>
                </c:pt>
                <c:pt idx="97">
                  <c:v>324.43299999999999</c:v>
                </c:pt>
                <c:pt idx="98">
                  <c:v>325.625</c:v>
                </c:pt>
                <c:pt idx="99">
                  <c:v>326.81900000000002</c:v>
                </c:pt>
                <c:pt idx="100">
                  <c:v>328.01299999999998</c:v>
                </c:pt>
                <c:pt idx="101">
                  <c:v>329.20699999999999</c:v>
                </c:pt>
                <c:pt idx="102">
                  <c:v>330.40199999999999</c:v>
                </c:pt>
                <c:pt idx="103">
                  <c:v>331.596</c:v>
                </c:pt>
                <c:pt idx="104">
                  <c:v>332.79</c:v>
                </c:pt>
                <c:pt idx="105">
                  <c:v>333.98500000000001</c:v>
                </c:pt>
                <c:pt idx="106">
                  <c:v>335.18</c:v>
                </c:pt>
                <c:pt idx="107">
                  <c:v>336.37400000000002</c:v>
                </c:pt>
                <c:pt idx="108">
                  <c:v>337.57</c:v>
                </c:pt>
                <c:pt idx="109">
                  <c:v>338.76600000000002</c:v>
                </c:pt>
                <c:pt idx="110">
                  <c:v>339.96</c:v>
                </c:pt>
                <c:pt idx="111">
                  <c:v>341.15600000000001</c:v>
                </c:pt>
                <c:pt idx="112">
                  <c:v>342.35300000000001</c:v>
                </c:pt>
                <c:pt idx="113">
                  <c:v>343.548</c:v>
                </c:pt>
                <c:pt idx="114">
                  <c:v>344.74400000000003</c:v>
                </c:pt>
                <c:pt idx="115">
                  <c:v>345.94099999999997</c:v>
                </c:pt>
                <c:pt idx="116">
                  <c:v>347.137</c:v>
                </c:pt>
                <c:pt idx="117">
                  <c:v>348.334</c:v>
                </c:pt>
                <c:pt idx="118">
                  <c:v>349.53100000000001</c:v>
                </c:pt>
                <c:pt idx="119">
                  <c:v>350.72699999999998</c:v>
                </c:pt>
                <c:pt idx="120">
                  <c:v>351.92500000000001</c:v>
                </c:pt>
                <c:pt idx="121">
                  <c:v>353.12200000000001</c:v>
                </c:pt>
                <c:pt idx="122">
                  <c:v>354.31900000000002</c:v>
                </c:pt>
                <c:pt idx="123">
                  <c:v>355.517</c:v>
                </c:pt>
                <c:pt idx="124">
                  <c:v>356.714</c:v>
                </c:pt>
                <c:pt idx="125">
                  <c:v>357.714</c:v>
                </c:pt>
                <c:pt idx="126">
                  <c:v>358.613</c:v>
                </c:pt>
                <c:pt idx="127">
                  <c:v>359.61200000000002</c:v>
                </c:pt>
                <c:pt idx="128">
                  <c:v>360.61200000000002</c:v>
                </c:pt>
                <c:pt idx="129">
                  <c:v>361.66</c:v>
                </c:pt>
                <c:pt idx="130">
                  <c:v>362.61099999999999</c:v>
                </c:pt>
                <c:pt idx="131">
                  <c:v>363.60500000000002</c:v>
                </c:pt>
                <c:pt idx="132">
                  <c:v>364.80799999999999</c:v>
                </c:pt>
                <c:pt idx="133">
                  <c:v>366.01100000000002</c:v>
                </c:pt>
                <c:pt idx="134">
                  <c:v>367.21199999999999</c:v>
                </c:pt>
                <c:pt idx="135">
                  <c:v>368.41500000000002</c:v>
                </c:pt>
                <c:pt idx="136">
                  <c:v>369.61700000000002</c:v>
                </c:pt>
                <c:pt idx="137">
                  <c:v>370.81900000000002</c:v>
                </c:pt>
                <c:pt idx="138">
                  <c:v>372.02199999999999</c:v>
                </c:pt>
                <c:pt idx="139">
                  <c:v>373.226</c:v>
                </c:pt>
                <c:pt idx="140">
                  <c:v>374.42700000000002</c:v>
                </c:pt>
                <c:pt idx="141">
                  <c:v>375.63200000000001</c:v>
                </c:pt>
                <c:pt idx="142">
                  <c:v>376.834</c:v>
                </c:pt>
                <c:pt idx="143">
                  <c:v>378.03800000000001</c:v>
                </c:pt>
                <c:pt idx="144">
                  <c:v>379.24099999999999</c:v>
                </c:pt>
                <c:pt idx="145">
                  <c:v>380.44499999999999</c:v>
                </c:pt>
                <c:pt idx="146">
                  <c:v>381.649</c:v>
                </c:pt>
                <c:pt idx="147">
                  <c:v>382.85399999999998</c:v>
                </c:pt>
                <c:pt idx="148">
                  <c:v>384.05799999999999</c:v>
                </c:pt>
                <c:pt idx="149">
                  <c:v>385.26</c:v>
                </c:pt>
                <c:pt idx="150">
                  <c:v>386.46600000000001</c:v>
                </c:pt>
                <c:pt idx="151">
                  <c:v>387.67099999999999</c:v>
                </c:pt>
                <c:pt idx="152">
                  <c:v>388.87700000000001</c:v>
                </c:pt>
                <c:pt idx="153">
                  <c:v>390.08</c:v>
                </c:pt>
                <c:pt idx="154">
                  <c:v>391.286</c:v>
                </c:pt>
                <c:pt idx="155">
                  <c:v>392.49</c:v>
                </c:pt>
                <c:pt idx="156">
                  <c:v>393.697</c:v>
                </c:pt>
                <c:pt idx="157">
                  <c:v>394.90199999999999</c:v>
                </c:pt>
                <c:pt idx="158">
                  <c:v>396.108</c:v>
                </c:pt>
                <c:pt idx="159">
                  <c:v>397.31299999999999</c:v>
                </c:pt>
                <c:pt idx="160">
                  <c:v>398.51900000000001</c:v>
                </c:pt>
                <c:pt idx="161">
                  <c:v>399.72500000000002</c:v>
                </c:pt>
                <c:pt idx="162">
                  <c:v>400.93200000000002</c:v>
                </c:pt>
                <c:pt idx="163">
                  <c:v>402.137</c:v>
                </c:pt>
                <c:pt idx="164">
                  <c:v>403.34300000000002</c:v>
                </c:pt>
                <c:pt idx="165">
                  <c:v>404.55</c:v>
                </c:pt>
                <c:pt idx="166">
                  <c:v>405.75599999999997</c:v>
                </c:pt>
                <c:pt idx="167">
                  <c:v>406.96300000000002</c:v>
                </c:pt>
                <c:pt idx="168">
                  <c:v>408.17</c:v>
                </c:pt>
                <c:pt idx="169">
                  <c:v>409.37700000000001</c:v>
                </c:pt>
                <c:pt idx="170">
                  <c:v>410.584</c:v>
                </c:pt>
                <c:pt idx="171">
                  <c:v>411.79199999999997</c:v>
                </c:pt>
                <c:pt idx="172">
                  <c:v>413</c:v>
                </c:pt>
                <c:pt idx="173">
                  <c:v>414.20800000000003</c:v>
                </c:pt>
                <c:pt idx="174">
                  <c:v>415.41699999999997</c:v>
                </c:pt>
                <c:pt idx="175">
                  <c:v>416.625</c:v>
                </c:pt>
                <c:pt idx="176">
                  <c:v>417.83300000000003</c:v>
                </c:pt>
                <c:pt idx="177">
                  <c:v>419.041</c:v>
                </c:pt>
                <c:pt idx="178">
                  <c:v>420.24799999999999</c:v>
                </c:pt>
                <c:pt idx="179">
                  <c:v>421.45800000000003</c:v>
                </c:pt>
                <c:pt idx="180">
                  <c:v>422.66500000000002</c:v>
                </c:pt>
                <c:pt idx="181">
                  <c:v>423.87400000000002</c:v>
                </c:pt>
                <c:pt idx="182">
                  <c:v>425.084</c:v>
                </c:pt>
                <c:pt idx="183">
                  <c:v>426.29199999999997</c:v>
                </c:pt>
                <c:pt idx="184">
                  <c:v>427.50099999999998</c:v>
                </c:pt>
                <c:pt idx="185">
                  <c:v>428.709</c:v>
                </c:pt>
                <c:pt idx="186">
                  <c:v>429.91899999999998</c:v>
                </c:pt>
                <c:pt idx="187">
                  <c:v>431.12900000000002</c:v>
                </c:pt>
                <c:pt idx="188">
                  <c:v>432.33699999999999</c:v>
                </c:pt>
                <c:pt idx="189">
                  <c:v>433.54700000000003</c:v>
                </c:pt>
                <c:pt idx="190">
                  <c:v>434.75599999999997</c:v>
                </c:pt>
                <c:pt idx="191">
                  <c:v>435.96600000000001</c:v>
                </c:pt>
                <c:pt idx="192">
                  <c:v>437.17700000000002</c:v>
                </c:pt>
                <c:pt idx="193">
                  <c:v>438.38600000000002</c:v>
                </c:pt>
                <c:pt idx="194">
                  <c:v>439.596</c:v>
                </c:pt>
                <c:pt idx="195">
                  <c:v>440.80700000000002</c:v>
                </c:pt>
                <c:pt idx="196">
                  <c:v>442.01900000000001</c:v>
                </c:pt>
                <c:pt idx="197">
                  <c:v>443.23</c:v>
                </c:pt>
                <c:pt idx="198">
                  <c:v>444.43900000000002</c:v>
                </c:pt>
                <c:pt idx="199">
                  <c:v>445.65199999999999</c:v>
                </c:pt>
                <c:pt idx="200">
                  <c:v>446.86200000000002</c:v>
                </c:pt>
                <c:pt idx="201">
                  <c:v>448.07299999999998</c:v>
                </c:pt>
                <c:pt idx="202">
                  <c:v>449.28399999999999</c:v>
                </c:pt>
                <c:pt idx="203">
                  <c:v>450.49599999999998</c:v>
                </c:pt>
                <c:pt idx="204">
                  <c:v>451.70699999999999</c:v>
                </c:pt>
                <c:pt idx="205">
                  <c:v>452.91800000000001</c:v>
                </c:pt>
                <c:pt idx="206">
                  <c:v>454.13099999999997</c:v>
                </c:pt>
                <c:pt idx="207">
                  <c:v>455.34199999999998</c:v>
                </c:pt>
                <c:pt idx="208">
                  <c:v>456.55399999999997</c:v>
                </c:pt>
                <c:pt idx="209">
                  <c:v>457.767</c:v>
                </c:pt>
                <c:pt idx="210">
                  <c:v>458.97800000000001</c:v>
                </c:pt>
                <c:pt idx="211">
                  <c:v>460.19099999999997</c:v>
                </c:pt>
                <c:pt idx="212">
                  <c:v>461.40300000000002</c:v>
                </c:pt>
                <c:pt idx="213">
                  <c:v>462.61599999999999</c:v>
                </c:pt>
                <c:pt idx="214">
                  <c:v>463.82799999999997</c:v>
                </c:pt>
                <c:pt idx="215">
                  <c:v>465.04199999999997</c:v>
                </c:pt>
                <c:pt idx="216">
                  <c:v>466.255</c:v>
                </c:pt>
                <c:pt idx="217">
                  <c:v>467.46699999999998</c:v>
                </c:pt>
                <c:pt idx="218">
                  <c:v>468.68</c:v>
                </c:pt>
                <c:pt idx="219">
                  <c:v>469.89299999999997</c:v>
                </c:pt>
                <c:pt idx="220">
                  <c:v>471.10700000000003</c:v>
                </c:pt>
                <c:pt idx="221">
                  <c:v>472.32</c:v>
                </c:pt>
                <c:pt idx="222">
                  <c:v>473.53399999999999</c:v>
                </c:pt>
                <c:pt idx="223">
                  <c:v>474.74799999999999</c:v>
                </c:pt>
                <c:pt idx="224">
                  <c:v>475.96199999999999</c:v>
                </c:pt>
                <c:pt idx="225">
                  <c:v>477.17599999999999</c:v>
                </c:pt>
                <c:pt idx="226">
                  <c:v>478.38900000000001</c:v>
                </c:pt>
                <c:pt idx="227">
                  <c:v>479.60300000000001</c:v>
                </c:pt>
                <c:pt idx="228">
                  <c:v>480.81700000000001</c:v>
                </c:pt>
                <c:pt idx="229">
                  <c:v>482.03199999999998</c:v>
                </c:pt>
                <c:pt idx="230">
                  <c:v>483.24700000000001</c:v>
                </c:pt>
                <c:pt idx="231">
                  <c:v>484.46100000000001</c:v>
                </c:pt>
                <c:pt idx="232">
                  <c:v>485.67599999999999</c:v>
                </c:pt>
                <c:pt idx="233">
                  <c:v>486.89</c:v>
                </c:pt>
                <c:pt idx="234">
                  <c:v>488.10500000000002</c:v>
                </c:pt>
                <c:pt idx="235">
                  <c:v>489.31900000000002</c:v>
                </c:pt>
                <c:pt idx="236">
                  <c:v>490.536</c:v>
                </c:pt>
                <c:pt idx="237">
                  <c:v>491.75099999999998</c:v>
                </c:pt>
                <c:pt idx="238">
                  <c:v>492.96600000000001</c:v>
                </c:pt>
                <c:pt idx="239">
                  <c:v>494.18200000000002</c:v>
                </c:pt>
                <c:pt idx="240">
                  <c:v>495.39600000000002</c:v>
                </c:pt>
                <c:pt idx="241">
                  <c:v>496.61200000000002</c:v>
                </c:pt>
                <c:pt idx="242">
                  <c:v>497.82799999999997</c:v>
                </c:pt>
                <c:pt idx="243">
                  <c:v>499.04500000000002</c:v>
                </c:pt>
                <c:pt idx="244">
                  <c:v>500.26100000000002</c:v>
                </c:pt>
                <c:pt idx="245">
                  <c:v>501.476</c:v>
                </c:pt>
                <c:pt idx="246">
                  <c:v>502.69299999999998</c:v>
                </c:pt>
                <c:pt idx="247">
                  <c:v>503.90800000000002</c:v>
                </c:pt>
                <c:pt idx="248">
                  <c:v>505.12599999999998</c:v>
                </c:pt>
                <c:pt idx="249">
                  <c:v>506.34199999999998</c:v>
                </c:pt>
                <c:pt idx="250">
                  <c:v>507.55799999999999</c:v>
                </c:pt>
                <c:pt idx="251">
                  <c:v>508.774</c:v>
                </c:pt>
                <c:pt idx="252">
                  <c:v>509.99099999999999</c:v>
                </c:pt>
                <c:pt idx="253">
                  <c:v>511.21</c:v>
                </c:pt>
                <c:pt idx="254">
                  <c:v>512.42600000000004</c:v>
                </c:pt>
                <c:pt idx="255">
                  <c:v>513.64300000000003</c:v>
                </c:pt>
                <c:pt idx="256">
                  <c:v>514.86</c:v>
                </c:pt>
                <c:pt idx="257">
                  <c:v>516.077</c:v>
                </c:pt>
                <c:pt idx="258">
                  <c:v>517.29499999999996</c:v>
                </c:pt>
                <c:pt idx="259">
                  <c:v>518.51300000000003</c:v>
                </c:pt>
                <c:pt idx="260">
                  <c:v>519.73</c:v>
                </c:pt>
                <c:pt idx="261">
                  <c:v>520.94799999999998</c:v>
                </c:pt>
                <c:pt idx="262">
                  <c:v>522.16600000000005</c:v>
                </c:pt>
                <c:pt idx="263">
                  <c:v>523.38400000000001</c:v>
                </c:pt>
                <c:pt idx="264">
                  <c:v>524.60199999999998</c:v>
                </c:pt>
                <c:pt idx="265">
                  <c:v>525.82000000000005</c:v>
                </c:pt>
                <c:pt idx="266">
                  <c:v>527.03800000000001</c:v>
                </c:pt>
                <c:pt idx="267">
                  <c:v>528.25599999999997</c:v>
                </c:pt>
                <c:pt idx="268">
                  <c:v>529.47400000000005</c:v>
                </c:pt>
                <c:pt idx="269">
                  <c:v>530.69299999999998</c:v>
                </c:pt>
                <c:pt idx="270">
                  <c:v>531.91200000000003</c:v>
                </c:pt>
                <c:pt idx="271">
                  <c:v>533.13099999999997</c:v>
                </c:pt>
                <c:pt idx="272">
                  <c:v>534.34900000000005</c:v>
                </c:pt>
                <c:pt idx="273">
                  <c:v>535.56799999999998</c:v>
                </c:pt>
                <c:pt idx="274">
                  <c:v>536.78700000000003</c:v>
                </c:pt>
                <c:pt idx="275">
                  <c:v>538.00599999999997</c:v>
                </c:pt>
                <c:pt idx="276">
                  <c:v>539.22500000000002</c:v>
                </c:pt>
                <c:pt idx="277">
                  <c:v>540.44399999999996</c:v>
                </c:pt>
                <c:pt idx="278">
                  <c:v>541.66300000000001</c:v>
                </c:pt>
                <c:pt idx="279">
                  <c:v>542.88199999999995</c:v>
                </c:pt>
                <c:pt idx="280">
                  <c:v>544.101</c:v>
                </c:pt>
                <c:pt idx="281">
                  <c:v>545.322</c:v>
                </c:pt>
                <c:pt idx="282">
                  <c:v>546.54200000000003</c:v>
                </c:pt>
                <c:pt idx="283">
                  <c:v>547.76099999999997</c:v>
                </c:pt>
                <c:pt idx="284">
                  <c:v>548.98099999999999</c:v>
                </c:pt>
                <c:pt idx="285">
                  <c:v>550.20000000000005</c:v>
                </c:pt>
                <c:pt idx="286">
                  <c:v>551.42100000000005</c:v>
                </c:pt>
                <c:pt idx="287">
                  <c:v>552.64</c:v>
                </c:pt>
                <c:pt idx="288">
                  <c:v>553.86099999999999</c:v>
                </c:pt>
                <c:pt idx="289">
                  <c:v>555.08100000000002</c:v>
                </c:pt>
                <c:pt idx="290">
                  <c:v>556.30200000000002</c:v>
                </c:pt>
                <c:pt idx="291">
                  <c:v>557.52099999999996</c:v>
                </c:pt>
                <c:pt idx="292">
                  <c:v>558.74199999999996</c:v>
                </c:pt>
                <c:pt idx="293">
                  <c:v>559.96299999999997</c:v>
                </c:pt>
                <c:pt idx="294">
                  <c:v>561.18399999999997</c:v>
                </c:pt>
                <c:pt idx="295">
                  <c:v>562.40499999999997</c:v>
                </c:pt>
                <c:pt idx="296">
                  <c:v>563.625</c:v>
                </c:pt>
                <c:pt idx="297">
                  <c:v>564.846</c:v>
                </c:pt>
                <c:pt idx="298">
                  <c:v>566.06600000000003</c:v>
                </c:pt>
                <c:pt idx="299">
                  <c:v>567.28800000000001</c:v>
                </c:pt>
                <c:pt idx="300">
                  <c:v>568.50900000000001</c:v>
                </c:pt>
                <c:pt idx="301">
                  <c:v>569.73099999999999</c:v>
                </c:pt>
                <c:pt idx="302">
                  <c:v>570.95100000000002</c:v>
                </c:pt>
                <c:pt idx="303">
                  <c:v>572.173</c:v>
                </c:pt>
                <c:pt idx="304">
                  <c:v>573.39400000000001</c:v>
                </c:pt>
                <c:pt idx="305">
                  <c:v>574.61599999999999</c:v>
                </c:pt>
                <c:pt idx="306">
                  <c:v>575.83699999999999</c:v>
                </c:pt>
                <c:pt idx="307">
                  <c:v>577.05799999999999</c:v>
                </c:pt>
                <c:pt idx="308">
                  <c:v>578.28099999999995</c:v>
                </c:pt>
                <c:pt idx="309">
                  <c:v>579.50300000000004</c:v>
                </c:pt>
                <c:pt idx="310">
                  <c:v>580.72500000000002</c:v>
                </c:pt>
                <c:pt idx="311">
                  <c:v>581.94600000000003</c:v>
                </c:pt>
                <c:pt idx="312">
                  <c:v>583.16800000000001</c:v>
                </c:pt>
                <c:pt idx="313">
                  <c:v>584.39</c:v>
                </c:pt>
                <c:pt idx="314">
                  <c:v>585.61300000000006</c:v>
                </c:pt>
                <c:pt idx="315">
                  <c:v>586.83500000000004</c:v>
                </c:pt>
                <c:pt idx="316">
                  <c:v>588.05799999999999</c:v>
                </c:pt>
                <c:pt idx="317">
                  <c:v>589.279</c:v>
                </c:pt>
                <c:pt idx="318">
                  <c:v>590.50199999999995</c:v>
                </c:pt>
                <c:pt idx="319">
                  <c:v>591.72400000000005</c:v>
                </c:pt>
                <c:pt idx="320">
                  <c:v>592.947</c:v>
                </c:pt>
                <c:pt idx="321">
                  <c:v>594.16999999999996</c:v>
                </c:pt>
                <c:pt idx="322">
                  <c:v>595.39200000000005</c:v>
                </c:pt>
                <c:pt idx="323">
                  <c:v>596.61599999999999</c:v>
                </c:pt>
                <c:pt idx="324">
                  <c:v>597.83699999999999</c:v>
                </c:pt>
                <c:pt idx="325">
                  <c:v>599.05999999999995</c:v>
                </c:pt>
                <c:pt idx="326">
                  <c:v>600.28300000000002</c:v>
                </c:pt>
                <c:pt idx="327">
                  <c:v>601.50699999999995</c:v>
                </c:pt>
                <c:pt idx="328">
                  <c:v>602.73</c:v>
                </c:pt>
                <c:pt idx="329">
                  <c:v>603.95299999999997</c:v>
                </c:pt>
                <c:pt idx="330">
                  <c:v>605.17600000000004</c:v>
                </c:pt>
                <c:pt idx="331">
                  <c:v>606.399</c:v>
                </c:pt>
                <c:pt idx="332">
                  <c:v>607.62199999999996</c:v>
                </c:pt>
                <c:pt idx="333">
                  <c:v>608.846</c:v>
                </c:pt>
                <c:pt idx="334">
                  <c:v>610.06899999999996</c:v>
                </c:pt>
                <c:pt idx="335">
                  <c:v>611.29300000000001</c:v>
                </c:pt>
                <c:pt idx="336">
                  <c:v>612.51700000000005</c:v>
                </c:pt>
                <c:pt idx="337">
                  <c:v>613.74</c:v>
                </c:pt>
                <c:pt idx="338">
                  <c:v>614.96400000000006</c:v>
                </c:pt>
                <c:pt idx="339">
                  <c:v>616.18700000000001</c:v>
                </c:pt>
                <c:pt idx="340">
                  <c:v>617.41200000000003</c:v>
                </c:pt>
                <c:pt idx="341">
                  <c:v>618.63499999999999</c:v>
                </c:pt>
                <c:pt idx="342">
                  <c:v>619.86</c:v>
                </c:pt>
                <c:pt idx="343">
                  <c:v>621.08299999999997</c:v>
                </c:pt>
                <c:pt idx="344">
                  <c:v>622.30799999999999</c:v>
                </c:pt>
                <c:pt idx="345">
                  <c:v>623.53099999999995</c:v>
                </c:pt>
                <c:pt idx="346">
                  <c:v>624.75599999999997</c:v>
                </c:pt>
                <c:pt idx="347">
                  <c:v>625.97900000000004</c:v>
                </c:pt>
                <c:pt idx="348">
                  <c:v>627.20399999999995</c:v>
                </c:pt>
                <c:pt idx="349">
                  <c:v>628.428</c:v>
                </c:pt>
                <c:pt idx="350">
                  <c:v>629.65300000000002</c:v>
                </c:pt>
                <c:pt idx="351">
                  <c:v>630.87699999999995</c:v>
                </c:pt>
                <c:pt idx="352">
                  <c:v>632.10199999999998</c:v>
                </c:pt>
                <c:pt idx="353">
                  <c:v>633.32600000000002</c:v>
                </c:pt>
                <c:pt idx="354">
                  <c:v>634.55100000000004</c:v>
                </c:pt>
                <c:pt idx="355">
                  <c:v>635.77499999999998</c:v>
                </c:pt>
                <c:pt idx="356">
                  <c:v>637</c:v>
                </c:pt>
                <c:pt idx="357">
                  <c:v>638.22500000000002</c:v>
                </c:pt>
                <c:pt idx="358">
                  <c:v>639.45000000000005</c:v>
                </c:pt>
                <c:pt idx="359">
                  <c:v>640.67499999999995</c:v>
                </c:pt>
                <c:pt idx="360">
                  <c:v>641.9</c:v>
                </c:pt>
                <c:pt idx="361">
                  <c:v>643.12599999999998</c:v>
                </c:pt>
                <c:pt idx="362">
                  <c:v>644.35</c:v>
                </c:pt>
                <c:pt idx="363">
                  <c:v>645.57500000000005</c:v>
                </c:pt>
                <c:pt idx="364">
                  <c:v>646.79999999999995</c:v>
                </c:pt>
                <c:pt idx="365">
                  <c:v>648.02599999999995</c:v>
                </c:pt>
                <c:pt idx="366">
                  <c:v>649.25</c:v>
                </c:pt>
                <c:pt idx="367">
                  <c:v>650.476</c:v>
                </c:pt>
                <c:pt idx="368">
                  <c:v>651.70000000000005</c:v>
                </c:pt>
                <c:pt idx="369">
                  <c:v>652.92600000000004</c:v>
                </c:pt>
                <c:pt idx="370">
                  <c:v>654.15099999999995</c:v>
                </c:pt>
                <c:pt idx="371">
                  <c:v>655.37800000000004</c:v>
                </c:pt>
                <c:pt idx="372">
                  <c:v>656.60299999999995</c:v>
                </c:pt>
                <c:pt idx="373">
                  <c:v>657.82899999999995</c:v>
                </c:pt>
                <c:pt idx="374">
                  <c:v>659.053</c:v>
                </c:pt>
                <c:pt idx="375">
                  <c:v>660.279</c:v>
                </c:pt>
                <c:pt idx="376">
                  <c:v>661.505</c:v>
                </c:pt>
                <c:pt idx="377">
                  <c:v>662.73099999999999</c:v>
                </c:pt>
                <c:pt idx="378">
                  <c:v>663.95600000000002</c:v>
                </c:pt>
                <c:pt idx="379">
                  <c:v>665.18200000000002</c:v>
                </c:pt>
                <c:pt idx="380">
                  <c:v>666.40800000000002</c:v>
                </c:pt>
                <c:pt idx="381">
                  <c:v>667.63400000000001</c:v>
                </c:pt>
                <c:pt idx="382">
                  <c:v>668.86099999999999</c:v>
                </c:pt>
                <c:pt idx="383">
                  <c:v>670.08600000000001</c:v>
                </c:pt>
                <c:pt idx="384">
                  <c:v>671.31200000000001</c:v>
                </c:pt>
                <c:pt idx="385">
                  <c:v>672.53800000000001</c:v>
                </c:pt>
                <c:pt idx="386">
                  <c:v>673.76400000000001</c:v>
                </c:pt>
                <c:pt idx="387">
                  <c:v>674.99</c:v>
                </c:pt>
                <c:pt idx="388">
                  <c:v>676.21600000000001</c:v>
                </c:pt>
                <c:pt idx="389">
                  <c:v>677.44200000000001</c:v>
                </c:pt>
                <c:pt idx="390">
                  <c:v>678.66800000000001</c:v>
                </c:pt>
                <c:pt idx="391">
                  <c:v>679.89400000000001</c:v>
                </c:pt>
                <c:pt idx="392">
                  <c:v>681.12099999999998</c:v>
                </c:pt>
                <c:pt idx="393">
                  <c:v>682.34699999999998</c:v>
                </c:pt>
                <c:pt idx="394">
                  <c:v>683.57399999999996</c:v>
                </c:pt>
                <c:pt idx="395">
                  <c:v>684.79899999999998</c:v>
                </c:pt>
                <c:pt idx="396">
                  <c:v>686.02599999999995</c:v>
                </c:pt>
                <c:pt idx="397">
                  <c:v>687.25199999999995</c:v>
                </c:pt>
                <c:pt idx="398">
                  <c:v>688.47900000000004</c:v>
                </c:pt>
                <c:pt idx="399">
                  <c:v>689.70500000000004</c:v>
                </c:pt>
                <c:pt idx="400">
                  <c:v>690.93200000000002</c:v>
                </c:pt>
                <c:pt idx="401">
                  <c:v>692.15700000000004</c:v>
                </c:pt>
                <c:pt idx="402">
                  <c:v>693.38400000000001</c:v>
                </c:pt>
                <c:pt idx="403">
                  <c:v>694.61</c:v>
                </c:pt>
                <c:pt idx="404">
                  <c:v>695.83699999999999</c:v>
                </c:pt>
                <c:pt idx="405">
                  <c:v>697.06299999999999</c:v>
                </c:pt>
                <c:pt idx="406">
                  <c:v>698.29100000000005</c:v>
                </c:pt>
                <c:pt idx="407">
                  <c:v>699.51700000000005</c:v>
                </c:pt>
              </c:numCache>
            </c:numRef>
          </c:xVal>
          <c:yVal>
            <c:numRef>
              <c:f>'W1-Long_Azide-60C-LDS_02.03.201'!$OW$2:$OW$409</c:f>
              <c:numCache>
                <c:formatCode>General</c:formatCode>
                <c:ptCount val="408"/>
                <c:pt idx="0">
                  <c:v>6.6785999999999998E-2</c:v>
                </c:pt>
                <c:pt idx="1">
                  <c:v>6.6031000000000006E-2</c:v>
                </c:pt>
                <c:pt idx="2">
                  <c:v>0.101451</c:v>
                </c:pt>
                <c:pt idx="3">
                  <c:v>0.10306</c:v>
                </c:pt>
                <c:pt idx="4">
                  <c:v>0.111276</c:v>
                </c:pt>
                <c:pt idx="5">
                  <c:v>0.118829</c:v>
                </c:pt>
                <c:pt idx="6">
                  <c:v>0.124773</c:v>
                </c:pt>
                <c:pt idx="7">
                  <c:v>0.120256</c:v>
                </c:pt>
                <c:pt idx="8">
                  <c:v>0.113165</c:v>
                </c:pt>
                <c:pt idx="9">
                  <c:v>0.106587</c:v>
                </c:pt>
                <c:pt idx="10">
                  <c:v>9.9257999999999999E-2</c:v>
                </c:pt>
                <c:pt idx="11">
                  <c:v>9.3073000000000003E-2</c:v>
                </c:pt>
                <c:pt idx="12">
                  <c:v>8.8233000000000006E-2</c:v>
                </c:pt>
                <c:pt idx="13">
                  <c:v>8.4318000000000004E-2</c:v>
                </c:pt>
                <c:pt idx="14">
                  <c:v>8.1250000000000003E-2</c:v>
                </c:pt>
                <c:pt idx="15">
                  <c:v>7.8856999999999997E-2</c:v>
                </c:pt>
                <c:pt idx="16">
                  <c:v>7.7383999999999994E-2</c:v>
                </c:pt>
                <c:pt idx="17">
                  <c:v>7.6751E-2</c:v>
                </c:pt>
                <c:pt idx="18">
                  <c:v>7.6828999999999995E-2</c:v>
                </c:pt>
                <c:pt idx="19">
                  <c:v>7.7711000000000002E-2</c:v>
                </c:pt>
                <c:pt idx="20">
                  <c:v>7.9310000000000005E-2</c:v>
                </c:pt>
                <c:pt idx="21">
                  <c:v>8.1640000000000004E-2</c:v>
                </c:pt>
                <c:pt idx="22">
                  <c:v>8.4823999999999997E-2</c:v>
                </c:pt>
                <c:pt idx="23">
                  <c:v>8.8620000000000004E-2</c:v>
                </c:pt>
                <c:pt idx="24">
                  <c:v>9.3028E-2</c:v>
                </c:pt>
                <c:pt idx="25">
                  <c:v>9.7931000000000004E-2</c:v>
                </c:pt>
                <c:pt idx="26">
                  <c:v>0.10329000000000001</c:v>
                </c:pt>
                <c:pt idx="27">
                  <c:v>0.10889</c:v>
                </c:pt>
                <c:pt idx="28">
                  <c:v>0.114926</c:v>
                </c:pt>
                <c:pt idx="29">
                  <c:v>0.12108099999999999</c:v>
                </c:pt>
                <c:pt idx="30">
                  <c:v>0.12726499999999999</c:v>
                </c:pt>
                <c:pt idx="31">
                  <c:v>0.13349800000000001</c:v>
                </c:pt>
                <c:pt idx="32">
                  <c:v>0.13956199999999999</c:v>
                </c:pt>
                <c:pt idx="33">
                  <c:v>0.14555399999999999</c:v>
                </c:pt>
                <c:pt idx="34">
                  <c:v>0.151309</c:v>
                </c:pt>
                <c:pt idx="35">
                  <c:v>0.15654100000000001</c:v>
                </c:pt>
                <c:pt idx="36">
                  <c:v>0.16137599999999999</c:v>
                </c:pt>
                <c:pt idx="37">
                  <c:v>0.16555900000000001</c:v>
                </c:pt>
                <c:pt idx="38">
                  <c:v>0.16950499999999999</c:v>
                </c:pt>
                <c:pt idx="39">
                  <c:v>0.17289199999999999</c:v>
                </c:pt>
                <c:pt idx="40">
                  <c:v>0.17585400000000001</c:v>
                </c:pt>
                <c:pt idx="41">
                  <c:v>0.17801400000000001</c:v>
                </c:pt>
                <c:pt idx="42">
                  <c:v>0.179453</c:v>
                </c:pt>
                <c:pt idx="43">
                  <c:v>0.17999100000000001</c:v>
                </c:pt>
                <c:pt idx="44">
                  <c:v>0.17982899999999999</c:v>
                </c:pt>
                <c:pt idx="45">
                  <c:v>0.17907600000000001</c:v>
                </c:pt>
                <c:pt idx="46">
                  <c:v>0.17794099999999999</c:v>
                </c:pt>
                <c:pt idx="47">
                  <c:v>0.17639099999999999</c:v>
                </c:pt>
                <c:pt idx="48">
                  <c:v>0.17443700000000001</c:v>
                </c:pt>
                <c:pt idx="49">
                  <c:v>0.17216899999999999</c:v>
                </c:pt>
                <c:pt idx="50">
                  <c:v>0.16930600000000001</c:v>
                </c:pt>
                <c:pt idx="51">
                  <c:v>0.16594100000000001</c:v>
                </c:pt>
                <c:pt idx="52">
                  <c:v>0.16183</c:v>
                </c:pt>
                <c:pt idx="53">
                  <c:v>0.15706999999999999</c:v>
                </c:pt>
                <c:pt idx="54">
                  <c:v>0.15167600000000001</c:v>
                </c:pt>
                <c:pt idx="55">
                  <c:v>0.145958</c:v>
                </c:pt>
                <c:pt idx="56">
                  <c:v>0.13978399999999999</c:v>
                </c:pt>
                <c:pt idx="57">
                  <c:v>0.13331899999999999</c:v>
                </c:pt>
                <c:pt idx="58">
                  <c:v>0.126361</c:v>
                </c:pt>
                <c:pt idx="59">
                  <c:v>0.11923400000000001</c:v>
                </c:pt>
                <c:pt idx="60">
                  <c:v>0.11157499999999999</c:v>
                </c:pt>
                <c:pt idx="61">
                  <c:v>0.103769</c:v>
                </c:pt>
                <c:pt idx="62">
                  <c:v>9.5689999999999997E-2</c:v>
                </c:pt>
                <c:pt idx="63">
                  <c:v>8.7844000000000005E-2</c:v>
                </c:pt>
                <c:pt idx="64">
                  <c:v>8.0092999999999998E-2</c:v>
                </c:pt>
                <c:pt idx="65">
                  <c:v>7.2234999999999994E-2</c:v>
                </c:pt>
                <c:pt idx="66">
                  <c:v>6.4385999999999999E-2</c:v>
                </c:pt>
                <c:pt idx="67">
                  <c:v>5.6687000000000001E-2</c:v>
                </c:pt>
                <c:pt idx="68">
                  <c:v>4.9092999999999998E-2</c:v>
                </c:pt>
                <c:pt idx="69">
                  <c:v>4.199E-2</c:v>
                </c:pt>
                <c:pt idx="70">
                  <c:v>3.5214000000000002E-2</c:v>
                </c:pt>
                <c:pt idx="71">
                  <c:v>2.9491E-2</c:v>
                </c:pt>
                <c:pt idx="72">
                  <c:v>2.4544E-2</c:v>
                </c:pt>
                <c:pt idx="73">
                  <c:v>2.0312E-2</c:v>
                </c:pt>
                <c:pt idx="74">
                  <c:v>1.7124E-2</c:v>
                </c:pt>
                <c:pt idx="75">
                  <c:v>1.4385E-2</c:v>
                </c:pt>
                <c:pt idx="76">
                  <c:v>1.2284E-2</c:v>
                </c:pt>
                <c:pt idx="77">
                  <c:v>1.0725999999999999E-2</c:v>
                </c:pt>
                <c:pt idx="78">
                  <c:v>9.5610000000000001E-3</c:v>
                </c:pt>
                <c:pt idx="79">
                  <c:v>8.7080000000000005E-3</c:v>
                </c:pt>
                <c:pt idx="80">
                  <c:v>8.1089999999999999E-3</c:v>
                </c:pt>
                <c:pt idx="81">
                  <c:v>7.5690000000000002E-3</c:v>
                </c:pt>
                <c:pt idx="82">
                  <c:v>7.221E-3</c:v>
                </c:pt>
                <c:pt idx="83">
                  <c:v>6.8149999999999999E-3</c:v>
                </c:pt>
                <c:pt idx="84">
                  <c:v>6.6439999999999997E-3</c:v>
                </c:pt>
                <c:pt idx="85">
                  <c:v>6.4489999999999999E-3</c:v>
                </c:pt>
                <c:pt idx="86">
                  <c:v>6.2360000000000002E-3</c:v>
                </c:pt>
                <c:pt idx="87">
                  <c:v>6.0000000000000001E-3</c:v>
                </c:pt>
                <c:pt idx="88">
                  <c:v>5.836E-3</c:v>
                </c:pt>
                <c:pt idx="89">
                  <c:v>5.6220000000000003E-3</c:v>
                </c:pt>
                <c:pt idx="90">
                  <c:v>5.4029999999999998E-3</c:v>
                </c:pt>
                <c:pt idx="91">
                  <c:v>5.2880000000000002E-3</c:v>
                </c:pt>
                <c:pt idx="92">
                  <c:v>4.9789999999999999E-3</c:v>
                </c:pt>
                <c:pt idx="93">
                  <c:v>4.8440000000000002E-3</c:v>
                </c:pt>
                <c:pt idx="94">
                  <c:v>4.4390000000000002E-3</c:v>
                </c:pt>
                <c:pt idx="95">
                  <c:v>4.0639999999999999E-3</c:v>
                </c:pt>
                <c:pt idx="96">
                  <c:v>3.9690000000000003E-3</c:v>
                </c:pt>
                <c:pt idx="97">
                  <c:v>3.673E-3</c:v>
                </c:pt>
                <c:pt idx="98">
                  <c:v>3.4190000000000002E-3</c:v>
                </c:pt>
                <c:pt idx="99">
                  <c:v>3.2429999999999998E-3</c:v>
                </c:pt>
                <c:pt idx="100">
                  <c:v>3.104E-3</c:v>
                </c:pt>
                <c:pt idx="101">
                  <c:v>2.7810000000000001E-3</c:v>
                </c:pt>
                <c:pt idx="102">
                  <c:v>2.5950000000000001E-3</c:v>
                </c:pt>
                <c:pt idx="103">
                  <c:v>2.4480000000000001E-3</c:v>
                </c:pt>
                <c:pt idx="104">
                  <c:v>2.4610000000000001E-3</c:v>
                </c:pt>
                <c:pt idx="105">
                  <c:v>1.9759999999999999E-3</c:v>
                </c:pt>
                <c:pt idx="106">
                  <c:v>1.663E-3</c:v>
                </c:pt>
                <c:pt idx="107">
                  <c:v>1.477E-3</c:v>
                </c:pt>
                <c:pt idx="108">
                  <c:v>1.39E-3</c:v>
                </c:pt>
                <c:pt idx="109">
                  <c:v>1.201E-3</c:v>
                </c:pt>
                <c:pt idx="110">
                  <c:v>1.134E-3</c:v>
                </c:pt>
                <c:pt idx="111">
                  <c:v>1.0169999999999999E-3</c:v>
                </c:pt>
                <c:pt idx="112">
                  <c:v>9.7400000000000004E-4</c:v>
                </c:pt>
                <c:pt idx="113">
                  <c:v>9.1E-4</c:v>
                </c:pt>
                <c:pt idx="114">
                  <c:v>9.4600000000000001E-4</c:v>
                </c:pt>
                <c:pt idx="115">
                  <c:v>6.87E-4</c:v>
                </c:pt>
                <c:pt idx="116">
                  <c:v>6.7500000000000004E-4</c:v>
                </c:pt>
                <c:pt idx="117">
                  <c:v>3.8699999999999997E-4</c:v>
                </c:pt>
                <c:pt idx="118">
                  <c:v>6.4999999999999997E-4</c:v>
                </c:pt>
                <c:pt idx="119">
                  <c:v>4.75E-4</c:v>
                </c:pt>
                <c:pt idx="120">
                  <c:v>3.8900000000000002E-4</c:v>
                </c:pt>
                <c:pt idx="121">
                  <c:v>2.9700000000000001E-4</c:v>
                </c:pt>
                <c:pt idx="122">
                  <c:v>3.1399999999999999E-4</c:v>
                </c:pt>
                <c:pt idx="123">
                  <c:v>2.5700000000000001E-4</c:v>
                </c:pt>
                <c:pt idx="124">
                  <c:v>2.72E-4</c:v>
                </c:pt>
                <c:pt idx="125">
                  <c:v>2.4699999999999999E-4</c:v>
                </c:pt>
                <c:pt idx="126">
                  <c:v>2.9599999999999998E-4</c:v>
                </c:pt>
                <c:pt idx="127" formatCode="0.00E+00">
                  <c:v>7.2000000000000002E-5</c:v>
                </c:pt>
                <c:pt idx="128" formatCode="0.00E+00">
                  <c:v>4.3000000000000002E-5</c:v>
                </c:pt>
                <c:pt idx="129">
                  <c:v>1.6899999999999999E-4</c:v>
                </c:pt>
                <c:pt idx="130" formatCode="0.00E+00">
                  <c:v>6.3999999999999997E-5</c:v>
                </c:pt>
                <c:pt idx="131" formatCode="0.00E+00">
                  <c:v>3.3000000000000003E-5</c:v>
                </c:pt>
                <c:pt idx="132">
                  <c:v>-2.4000000000000001E-4</c:v>
                </c:pt>
                <c:pt idx="133" formatCode="0.00E+00">
                  <c:v>-7.9999999999999996E-6</c:v>
                </c:pt>
                <c:pt idx="134" formatCode="0.00E+00">
                  <c:v>-7.9999999999999996E-6</c:v>
                </c:pt>
                <c:pt idx="135">
                  <c:v>-1E-4</c:v>
                </c:pt>
                <c:pt idx="136">
                  <c:v>-1.5100000000000001E-4</c:v>
                </c:pt>
                <c:pt idx="137">
                  <c:v>-3.7300000000000001E-4</c:v>
                </c:pt>
                <c:pt idx="138">
                  <c:v>-5.0199999999999995E-4</c:v>
                </c:pt>
                <c:pt idx="139">
                  <c:v>1.3799999999999999E-4</c:v>
                </c:pt>
                <c:pt idx="140">
                  <c:v>-2.8699999999999998E-4</c:v>
                </c:pt>
                <c:pt idx="141">
                  <c:v>-4.84E-4</c:v>
                </c:pt>
                <c:pt idx="142" formatCode="0.00E+00">
                  <c:v>-9.7999999999999997E-5</c:v>
                </c:pt>
                <c:pt idx="143">
                  <c:v>-2.23E-4</c:v>
                </c:pt>
                <c:pt idx="144" formatCode="0.00E+00">
                  <c:v>4.8999999999999998E-5</c:v>
                </c:pt>
                <c:pt idx="145">
                  <c:v>-2.1599999999999999E-4</c:v>
                </c:pt>
                <c:pt idx="146">
                  <c:v>-1.8100000000000001E-4</c:v>
                </c:pt>
                <c:pt idx="147">
                  <c:v>-3.4400000000000001E-4</c:v>
                </c:pt>
                <c:pt idx="148">
                  <c:v>-1.75E-4</c:v>
                </c:pt>
                <c:pt idx="149">
                  <c:v>-3.3100000000000002E-4</c:v>
                </c:pt>
                <c:pt idx="150">
                  <c:v>-2.7999999999999998E-4</c:v>
                </c:pt>
                <c:pt idx="151">
                  <c:v>-3.5399999999999999E-4</c:v>
                </c:pt>
                <c:pt idx="152">
                  <c:v>-2.4800000000000001E-4</c:v>
                </c:pt>
                <c:pt idx="153" formatCode="0.00E+00">
                  <c:v>3.4999999999999997E-5</c:v>
                </c:pt>
                <c:pt idx="154">
                  <c:v>-3.1E-4</c:v>
                </c:pt>
                <c:pt idx="155">
                  <c:v>-1.34E-4</c:v>
                </c:pt>
                <c:pt idx="156">
                  <c:v>-3.1300000000000002E-4</c:v>
                </c:pt>
                <c:pt idx="157" formatCode="0.00E+00">
                  <c:v>-9.0000000000000006E-5</c:v>
                </c:pt>
                <c:pt idx="158">
                  <c:v>-1.66E-4</c:v>
                </c:pt>
                <c:pt idx="159">
                  <c:v>-2.5700000000000001E-4</c:v>
                </c:pt>
                <c:pt idx="160">
                  <c:v>-2.8699999999999998E-4</c:v>
                </c:pt>
                <c:pt idx="161">
                  <c:v>-3.1300000000000002E-4</c:v>
                </c:pt>
                <c:pt idx="162">
                  <c:v>-4.5800000000000002E-4</c:v>
                </c:pt>
                <c:pt idx="163">
                  <c:v>-2.13E-4</c:v>
                </c:pt>
                <c:pt idx="164">
                  <c:v>-5.9500000000000004E-4</c:v>
                </c:pt>
                <c:pt idx="165">
                  <c:v>-5.6899999999999995E-4</c:v>
                </c:pt>
                <c:pt idx="166">
                  <c:v>-4.2000000000000002E-4</c:v>
                </c:pt>
                <c:pt idx="167">
                  <c:v>-3.6999999999999999E-4</c:v>
                </c:pt>
                <c:pt idx="168" formatCode="0.00E+00">
                  <c:v>-5.8999999999999998E-5</c:v>
                </c:pt>
                <c:pt idx="169">
                  <c:v>-3.5500000000000001E-4</c:v>
                </c:pt>
                <c:pt idx="170">
                  <c:v>-3.4900000000000003E-4</c:v>
                </c:pt>
                <c:pt idx="171">
                  <c:v>-3.2699999999999998E-4</c:v>
                </c:pt>
                <c:pt idx="172">
                  <c:v>-2.31E-4</c:v>
                </c:pt>
                <c:pt idx="173">
                  <c:v>-3.4499999999999998E-4</c:v>
                </c:pt>
                <c:pt idx="174">
                  <c:v>-3.4699999999999998E-4</c:v>
                </c:pt>
                <c:pt idx="175">
                  <c:v>-4.2200000000000001E-4</c:v>
                </c:pt>
                <c:pt idx="176">
                  <c:v>-6.5600000000000001E-4</c:v>
                </c:pt>
                <c:pt idx="177">
                  <c:v>-1.93E-4</c:v>
                </c:pt>
                <c:pt idx="178">
                  <c:v>-2.9399999999999999E-4</c:v>
                </c:pt>
                <c:pt idx="179">
                  <c:v>-5.04E-4</c:v>
                </c:pt>
                <c:pt idx="180">
                  <c:v>-6.8499999999999995E-4</c:v>
                </c:pt>
                <c:pt idx="181">
                  <c:v>-1.2400000000000001E-4</c:v>
                </c:pt>
                <c:pt idx="182">
                  <c:v>-1.3200000000000001E-4</c:v>
                </c:pt>
                <c:pt idx="183">
                  <c:v>-6.4499999999999996E-4</c:v>
                </c:pt>
                <c:pt idx="184">
                  <c:v>-3.9199999999999999E-4</c:v>
                </c:pt>
                <c:pt idx="185">
                  <c:v>-4.8899999999999996E-4</c:v>
                </c:pt>
                <c:pt idx="186" formatCode="0.00E+00">
                  <c:v>-8.5000000000000006E-5</c:v>
                </c:pt>
                <c:pt idx="187">
                  <c:v>-3.3599999999999998E-4</c:v>
                </c:pt>
                <c:pt idx="188">
                  <c:v>-3.6099999999999999E-4</c:v>
                </c:pt>
                <c:pt idx="189">
                  <c:v>-6.5700000000000003E-4</c:v>
                </c:pt>
                <c:pt idx="190">
                  <c:v>-1.7200000000000001E-4</c:v>
                </c:pt>
                <c:pt idx="191" formatCode="0.00E+00">
                  <c:v>-3.0000000000000001E-6</c:v>
                </c:pt>
                <c:pt idx="192">
                  <c:v>-1.37E-4</c:v>
                </c:pt>
                <c:pt idx="193">
                  <c:v>-4.1599999999999997E-4</c:v>
                </c:pt>
                <c:pt idx="194">
                  <c:v>-3.4499999999999998E-4</c:v>
                </c:pt>
                <c:pt idx="195">
                  <c:v>-7.3300000000000004E-4</c:v>
                </c:pt>
                <c:pt idx="196">
                  <c:v>-4.4299999999999998E-4</c:v>
                </c:pt>
                <c:pt idx="197" formatCode="0.00E+00">
                  <c:v>-4.3000000000000002E-5</c:v>
                </c:pt>
                <c:pt idx="198">
                  <c:v>-2.05E-4</c:v>
                </c:pt>
                <c:pt idx="199">
                  <c:v>-5.0100000000000003E-4</c:v>
                </c:pt>
                <c:pt idx="200">
                  <c:v>-1.17E-4</c:v>
                </c:pt>
                <c:pt idx="201">
                  <c:v>-4.57E-4</c:v>
                </c:pt>
                <c:pt idx="202">
                  <c:v>-3.3300000000000002E-4</c:v>
                </c:pt>
                <c:pt idx="203">
                  <c:v>-4.95E-4</c:v>
                </c:pt>
                <c:pt idx="204">
                  <c:v>-4.1300000000000001E-4</c:v>
                </c:pt>
                <c:pt idx="205">
                  <c:v>-3.6099999999999999E-4</c:v>
                </c:pt>
                <c:pt idx="206">
                  <c:v>-3.3799999999999998E-4</c:v>
                </c:pt>
                <c:pt idx="207">
                  <c:v>-3.3E-4</c:v>
                </c:pt>
                <c:pt idx="208">
                  <c:v>-5.3399999999999997E-4</c:v>
                </c:pt>
                <c:pt idx="209">
                  <c:v>-3.3199999999999999E-4</c:v>
                </c:pt>
                <c:pt idx="210">
                  <c:v>-1.13E-4</c:v>
                </c:pt>
                <c:pt idx="211" formatCode="0.00E+00">
                  <c:v>-4.6999999999999997E-5</c:v>
                </c:pt>
                <c:pt idx="212">
                  <c:v>-4.4900000000000002E-4</c:v>
                </c:pt>
                <c:pt idx="213">
                  <c:v>-5.5400000000000002E-4</c:v>
                </c:pt>
                <c:pt idx="214">
                  <c:v>-5.3799999999999996E-4</c:v>
                </c:pt>
                <c:pt idx="215">
                  <c:v>-3.6400000000000001E-4</c:v>
                </c:pt>
                <c:pt idx="216">
                  <c:v>-1.25E-4</c:v>
                </c:pt>
                <c:pt idx="217">
                  <c:v>-3.4499999999999998E-4</c:v>
                </c:pt>
                <c:pt idx="218">
                  <c:v>-4.6099999999999998E-4</c:v>
                </c:pt>
                <c:pt idx="219">
                  <c:v>-1.85E-4</c:v>
                </c:pt>
                <c:pt idx="220">
                  <c:v>-1.2400000000000001E-4</c:v>
                </c:pt>
                <c:pt idx="221">
                  <c:v>-8.3100000000000003E-4</c:v>
                </c:pt>
                <c:pt idx="222">
                  <c:v>-4.8500000000000003E-4</c:v>
                </c:pt>
                <c:pt idx="223">
                  <c:v>1.75E-4</c:v>
                </c:pt>
                <c:pt idx="224">
                  <c:v>-7.0799999999999997E-4</c:v>
                </c:pt>
                <c:pt idx="225">
                  <c:v>-4.7600000000000002E-4</c:v>
                </c:pt>
                <c:pt idx="226">
                  <c:v>-4.0900000000000002E-4</c:v>
                </c:pt>
                <c:pt idx="227">
                  <c:v>-4.7800000000000002E-4</c:v>
                </c:pt>
                <c:pt idx="228">
                  <c:v>-3.1599999999999998E-4</c:v>
                </c:pt>
                <c:pt idx="229">
                  <c:v>-4.6700000000000002E-4</c:v>
                </c:pt>
                <c:pt idx="230">
                  <c:v>-3.4200000000000002E-4</c:v>
                </c:pt>
                <c:pt idx="231">
                  <c:v>-3.9199999999999999E-4</c:v>
                </c:pt>
                <c:pt idx="232">
                  <c:v>-1.273E-3</c:v>
                </c:pt>
                <c:pt idx="233">
                  <c:v>-2.43E-4</c:v>
                </c:pt>
                <c:pt idx="234">
                  <c:v>2.7300000000000002E-4</c:v>
                </c:pt>
                <c:pt idx="235" formatCode="0.00E+00">
                  <c:v>-4.3000000000000002E-5</c:v>
                </c:pt>
                <c:pt idx="236">
                  <c:v>-2.1100000000000001E-4</c:v>
                </c:pt>
                <c:pt idx="237">
                  <c:v>-5.6800000000000004E-4</c:v>
                </c:pt>
                <c:pt idx="238">
                  <c:v>-1.01E-4</c:v>
                </c:pt>
                <c:pt idx="239">
                  <c:v>-6.6600000000000003E-4</c:v>
                </c:pt>
                <c:pt idx="240">
                  <c:v>3.6900000000000002E-4</c:v>
                </c:pt>
                <c:pt idx="241">
                  <c:v>-3.0499999999999999E-4</c:v>
                </c:pt>
                <c:pt idx="242">
                  <c:v>-1.36E-4</c:v>
                </c:pt>
                <c:pt idx="243">
                  <c:v>-7.4399999999999998E-4</c:v>
                </c:pt>
                <c:pt idx="244">
                  <c:v>-2.1800000000000001E-4</c:v>
                </c:pt>
                <c:pt idx="245">
                  <c:v>-1.9699999999999999E-4</c:v>
                </c:pt>
                <c:pt idx="246">
                  <c:v>-1.3100000000000001E-4</c:v>
                </c:pt>
                <c:pt idx="247">
                  <c:v>-7.6099999999999996E-4</c:v>
                </c:pt>
                <c:pt idx="248">
                  <c:v>-2.34E-4</c:v>
                </c:pt>
                <c:pt idx="249">
                  <c:v>-1.1400000000000001E-4</c:v>
                </c:pt>
                <c:pt idx="250">
                  <c:v>-2.9500000000000001E-4</c:v>
                </c:pt>
                <c:pt idx="251">
                  <c:v>-1.8200000000000001E-4</c:v>
                </c:pt>
                <c:pt idx="252" formatCode="0.00E+00">
                  <c:v>3.1999999999999999E-5</c:v>
                </c:pt>
                <c:pt idx="253">
                  <c:v>-1.25E-4</c:v>
                </c:pt>
                <c:pt idx="254">
                  <c:v>-2.0799999999999999E-4</c:v>
                </c:pt>
                <c:pt idx="255">
                  <c:v>-3.1500000000000001E-4</c:v>
                </c:pt>
                <c:pt idx="256" formatCode="0.00E+00">
                  <c:v>-7.2000000000000002E-5</c:v>
                </c:pt>
                <c:pt idx="257">
                  <c:v>-3.88E-4</c:v>
                </c:pt>
                <c:pt idx="258">
                  <c:v>-4.8000000000000001E-4</c:v>
                </c:pt>
                <c:pt idx="259">
                  <c:v>-3.8000000000000002E-4</c:v>
                </c:pt>
                <c:pt idx="260">
                  <c:v>-5.7700000000000004E-4</c:v>
                </c:pt>
                <c:pt idx="261">
                  <c:v>-3.3300000000000002E-4</c:v>
                </c:pt>
                <c:pt idx="262">
                  <c:v>-1.9100000000000001E-4</c:v>
                </c:pt>
                <c:pt idx="263">
                  <c:v>-3.2000000000000003E-4</c:v>
                </c:pt>
                <c:pt idx="264">
                  <c:v>-8.8800000000000001E-4</c:v>
                </c:pt>
                <c:pt idx="265">
                  <c:v>-3.3700000000000001E-4</c:v>
                </c:pt>
                <c:pt idx="266" formatCode="0.00E+00">
                  <c:v>-6.0000000000000002E-6</c:v>
                </c:pt>
                <c:pt idx="267">
                  <c:v>5.5699999999999999E-4</c:v>
                </c:pt>
                <c:pt idx="268" formatCode="0.00E+00">
                  <c:v>1.9000000000000001E-5</c:v>
                </c:pt>
                <c:pt idx="269" formatCode="0.00E+00">
                  <c:v>4.3999999999999999E-5</c:v>
                </c:pt>
                <c:pt idx="270" formatCode="0.00E+00">
                  <c:v>-4.8999999999999998E-5</c:v>
                </c:pt>
                <c:pt idx="271">
                  <c:v>-1.4999999999999999E-4</c:v>
                </c:pt>
                <c:pt idx="272">
                  <c:v>-7.3499999999999998E-4</c:v>
                </c:pt>
                <c:pt idx="273">
                  <c:v>-2.4899999999999998E-4</c:v>
                </c:pt>
                <c:pt idx="274">
                  <c:v>-5.6999999999999998E-4</c:v>
                </c:pt>
                <c:pt idx="275">
                  <c:v>0</c:v>
                </c:pt>
                <c:pt idx="276">
                  <c:v>-5.2300000000000003E-4</c:v>
                </c:pt>
                <c:pt idx="277">
                  <c:v>-1.55E-4</c:v>
                </c:pt>
                <c:pt idx="278">
                  <c:v>-5.9299999999999999E-4</c:v>
                </c:pt>
                <c:pt idx="279" formatCode="0.00E+00">
                  <c:v>-9.8999999999999994E-5</c:v>
                </c:pt>
                <c:pt idx="280">
                  <c:v>-7.4799999999999997E-4</c:v>
                </c:pt>
                <c:pt idx="281">
                  <c:v>-1.95E-4</c:v>
                </c:pt>
                <c:pt idx="282">
                  <c:v>-1.6899999999999999E-4</c:v>
                </c:pt>
                <c:pt idx="283">
                  <c:v>-8.92E-4</c:v>
                </c:pt>
                <c:pt idx="284">
                  <c:v>-6.6200000000000005E-4</c:v>
                </c:pt>
                <c:pt idx="285">
                  <c:v>3.5300000000000002E-4</c:v>
                </c:pt>
                <c:pt idx="286" formatCode="0.00E+00">
                  <c:v>8.0000000000000007E-5</c:v>
                </c:pt>
                <c:pt idx="287">
                  <c:v>-3.2299999999999999E-4</c:v>
                </c:pt>
                <c:pt idx="288">
                  <c:v>-1.4100000000000001E-4</c:v>
                </c:pt>
                <c:pt idx="289">
                  <c:v>-6.9700000000000003E-4</c:v>
                </c:pt>
                <c:pt idx="290">
                  <c:v>-1.072E-3</c:v>
                </c:pt>
                <c:pt idx="291">
                  <c:v>2.63E-4</c:v>
                </c:pt>
                <c:pt idx="292">
                  <c:v>1.0399999999999999E-4</c:v>
                </c:pt>
                <c:pt idx="293">
                  <c:v>-2.8299999999999999E-4</c:v>
                </c:pt>
                <c:pt idx="294">
                  <c:v>1.37E-4</c:v>
                </c:pt>
                <c:pt idx="295">
                  <c:v>-4.2099999999999999E-4</c:v>
                </c:pt>
                <c:pt idx="296">
                  <c:v>-8.6600000000000002E-4</c:v>
                </c:pt>
                <c:pt idx="297">
                  <c:v>-5.0199999999999995E-4</c:v>
                </c:pt>
                <c:pt idx="298">
                  <c:v>-2.8800000000000001E-4</c:v>
                </c:pt>
                <c:pt idx="299">
                  <c:v>-4.57E-4</c:v>
                </c:pt>
                <c:pt idx="300" formatCode="0.00E+00">
                  <c:v>-4.1E-5</c:v>
                </c:pt>
                <c:pt idx="301">
                  <c:v>-8.4500000000000005E-4</c:v>
                </c:pt>
                <c:pt idx="302">
                  <c:v>-5.4299999999999997E-4</c:v>
                </c:pt>
                <c:pt idx="303">
                  <c:v>-6.38E-4</c:v>
                </c:pt>
                <c:pt idx="304">
                  <c:v>-7.8399999999999997E-4</c:v>
                </c:pt>
                <c:pt idx="305">
                  <c:v>-3.0200000000000002E-4</c:v>
                </c:pt>
                <c:pt idx="306">
                  <c:v>-6.3699999999999998E-4</c:v>
                </c:pt>
                <c:pt idx="307">
                  <c:v>-4.2000000000000002E-4</c:v>
                </c:pt>
                <c:pt idx="308">
                  <c:v>-3.8099999999999999E-4</c:v>
                </c:pt>
                <c:pt idx="309">
                  <c:v>-5.3700000000000004E-4</c:v>
                </c:pt>
                <c:pt idx="310">
                  <c:v>-4.17E-4</c:v>
                </c:pt>
                <c:pt idx="311">
                  <c:v>-6.87E-4</c:v>
                </c:pt>
                <c:pt idx="312">
                  <c:v>2.92E-4</c:v>
                </c:pt>
                <c:pt idx="313">
                  <c:v>-4.9200000000000003E-4</c:v>
                </c:pt>
                <c:pt idx="314">
                  <c:v>-1.1900000000000001E-4</c:v>
                </c:pt>
                <c:pt idx="315">
                  <c:v>-3.3500000000000001E-4</c:v>
                </c:pt>
                <c:pt idx="316">
                  <c:v>-5.3799999999999996E-4</c:v>
                </c:pt>
                <c:pt idx="317">
                  <c:v>-1.2999999999999999E-4</c:v>
                </c:pt>
                <c:pt idx="318">
                  <c:v>1.8100000000000001E-4</c:v>
                </c:pt>
                <c:pt idx="319">
                  <c:v>-4.0299999999999998E-4</c:v>
                </c:pt>
                <c:pt idx="320">
                  <c:v>-4.5600000000000003E-4</c:v>
                </c:pt>
                <c:pt idx="321">
                  <c:v>-2.7300000000000002E-4</c:v>
                </c:pt>
                <c:pt idx="322">
                  <c:v>-5.2899999999999996E-4</c:v>
                </c:pt>
                <c:pt idx="323" formatCode="0.00E+00">
                  <c:v>2.1999999999999999E-5</c:v>
                </c:pt>
                <c:pt idx="324">
                  <c:v>-2.5599999999999999E-4</c:v>
                </c:pt>
                <c:pt idx="325">
                  <c:v>-1.7799999999999999E-4</c:v>
                </c:pt>
                <c:pt idx="326">
                  <c:v>-5.3300000000000005E-4</c:v>
                </c:pt>
                <c:pt idx="327">
                  <c:v>-4.2299999999999998E-4</c:v>
                </c:pt>
                <c:pt idx="328">
                  <c:v>-3.4200000000000002E-4</c:v>
                </c:pt>
                <c:pt idx="329">
                  <c:v>-2.8800000000000001E-4</c:v>
                </c:pt>
                <c:pt idx="330">
                  <c:v>1.55E-4</c:v>
                </c:pt>
                <c:pt idx="331">
                  <c:v>-2.02E-4</c:v>
                </c:pt>
                <c:pt idx="332">
                  <c:v>-4.4700000000000002E-4</c:v>
                </c:pt>
                <c:pt idx="333">
                  <c:v>-4.1800000000000002E-4</c:v>
                </c:pt>
                <c:pt idx="334">
                  <c:v>-2.32E-4</c:v>
                </c:pt>
                <c:pt idx="335">
                  <c:v>-6.5700000000000003E-4</c:v>
                </c:pt>
                <c:pt idx="336">
                  <c:v>-3.1E-4</c:v>
                </c:pt>
                <c:pt idx="337">
                  <c:v>-6.1399999999999996E-4</c:v>
                </c:pt>
                <c:pt idx="338">
                  <c:v>-1.02E-4</c:v>
                </c:pt>
                <c:pt idx="339">
                  <c:v>-2.42E-4</c:v>
                </c:pt>
                <c:pt idx="340">
                  <c:v>-5.5400000000000002E-4</c:v>
                </c:pt>
                <c:pt idx="341" formatCode="0.00E+00">
                  <c:v>8.6000000000000003E-5</c:v>
                </c:pt>
                <c:pt idx="342">
                  <c:v>-8.8900000000000003E-4</c:v>
                </c:pt>
                <c:pt idx="343">
                  <c:v>1.2E-4</c:v>
                </c:pt>
                <c:pt idx="344">
                  <c:v>-1.1169999999999999E-3</c:v>
                </c:pt>
                <c:pt idx="345">
                  <c:v>-1.74E-4</c:v>
                </c:pt>
                <c:pt idx="346" formatCode="0.00E+00">
                  <c:v>5.1E-5</c:v>
                </c:pt>
                <c:pt idx="347">
                  <c:v>-2.2699999999999999E-4</c:v>
                </c:pt>
                <c:pt idx="348">
                  <c:v>-4.0200000000000001E-4</c:v>
                </c:pt>
                <c:pt idx="349">
                  <c:v>-2.9999999999999997E-4</c:v>
                </c:pt>
                <c:pt idx="350">
                  <c:v>-4.6200000000000001E-4</c:v>
                </c:pt>
                <c:pt idx="351">
                  <c:v>2.52E-4</c:v>
                </c:pt>
                <c:pt idx="352">
                  <c:v>-8.61E-4</c:v>
                </c:pt>
                <c:pt idx="353">
                  <c:v>-8.3000000000000001E-4</c:v>
                </c:pt>
                <c:pt idx="354" formatCode="0.00E+00">
                  <c:v>3.1000000000000001E-5</c:v>
                </c:pt>
                <c:pt idx="355">
                  <c:v>-3.9199999999999999E-4</c:v>
                </c:pt>
                <c:pt idx="356">
                  <c:v>-7.18E-4</c:v>
                </c:pt>
                <c:pt idx="357">
                  <c:v>-5.5800000000000001E-4</c:v>
                </c:pt>
                <c:pt idx="358">
                  <c:v>3.4299999999999999E-4</c:v>
                </c:pt>
                <c:pt idx="359" formatCode="0.00E+00">
                  <c:v>-4.1999999999999998E-5</c:v>
                </c:pt>
                <c:pt idx="360">
                  <c:v>-3.4900000000000003E-4</c:v>
                </c:pt>
                <c:pt idx="361">
                  <c:v>-9.7300000000000002E-4</c:v>
                </c:pt>
                <c:pt idx="362">
                  <c:v>-9.8900000000000008E-4</c:v>
                </c:pt>
                <c:pt idx="363" formatCode="0.00E+00">
                  <c:v>-8.7999999999999998E-5</c:v>
                </c:pt>
                <c:pt idx="364">
                  <c:v>-8.5300000000000003E-4</c:v>
                </c:pt>
                <c:pt idx="365">
                  <c:v>-1.36E-4</c:v>
                </c:pt>
                <c:pt idx="366" formatCode="0.00E+00">
                  <c:v>-3.6999999999999998E-5</c:v>
                </c:pt>
                <c:pt idx="367">
                  <c:v>-1.2799999999999999E-4</c:v>
                </c:pt>
                <c:pt idx="368">
                  <c:v>-7.6800000000000002E-4</c:v>
                </c:pt>
                <c:pt idx="369">
                  <c:v>-8.8800000000000001E-4</c:v>
                </c:pt>
                <c:pt idx="370">
                  <c:v>-1.0139999999999999E-3</c:v>
                </c:pt>
                <c:pt idx="371">
                  <c:v>-1.147E-3</c:v>
                </c:pt>
                <c:pt idx="372">
                  <c:v>-1.2869999999999999E-3</c:v>
                </c:pt>
                <c:pt idx="373">
                  <c:v>-1.4350000000000001E-3</c:v>
                </c:pt>
                <c:pt idx="374">
                  <c:v>-1.5920000000000001E-3</c:v>
                </c:pt>
                <c:pt idx="375">
                  <c:v>-1.758E-3</c:v>
                </c:pt>
                <c:pt idx="376">
                  <c:v>-1.8810000000000001E-3</c:v>
                </c:pt>
                <c:pt idx="377" formatCode="0.00E+00">
                  <c:v>-3.1000000000000001E-5</c:v>
                </c:pt>
                <c:pt idx="378">
                  <c:v>-1.2899999999999999E-4</c:v>
                </c:pt>
                <c:pt idx="379">
                  <c:v>-1.4519999999999999E-3</c:v>
                </c:pt>
                <c:pt idx="380">
                  <c:v>-2.1519999999999998E-3</c:v>
                </c:pt>
                <c:pt idx="381">
                  <c:v>-2.1499999999999999E-4</c:v>
                </c:pt>
                <c:pt idx="382">
                  <c:v>-1.147E-3</c:v>
                </c:pt>
                <c:pt idx="383">
                  <c:v>-2.9629999999999999E-3</c:v>
                </c:pt>
                <c:pt idx="384">
                  <c:v>1.45E-4</c:v>
                </c:pt>
                <c:pt idx="385">
                  <c:v>-3.6499999999999998E-4</c:v>
                </c:pt>
                <c:pt idx="386">
                  <c:v>-1.451E-3</c:v>
                </c:pt>
                <c:pt idx="387">
                  <c:v>-2.7399999999999999E-4</c:v>
                </c:pt>
                <c:pt idx="388" formatCode="0.00E+00">
                  <c:v>7.2999999999999999E-5</c:v>
                </c:pt>
                <c:pt idx="389">
                  <c:v>-3.86E-4</c:v>
                </c:pt>
                <c:pt idx="390">
                  <c:v>-1.0430000000000001E-3</c:v>
                </c:pt>
                <c:pt idx="391">
                  <c:v>2.5700000000000001E-4</c:v>
                </c:pt>
                <c:pt idx="392">
                  <c:v>1.0059999999999999E-3</c:v>
                </c:pt>
                <c:pt idx="393">
                  <c:v>4.7199999999999998E-4</c:v>
                </c:pt>
                <c:pt idx="394">
                  <c:v>-1.103E-3</c:v>
                </c:pt>
                <c:pt idx="395">
                  <c:v>-2.52E-4</c:v>
                </c:pt>
                <c:pt idx="396">
                  <c:v>-9.01E-4</c:v>
                </c:pt>
                <c:pt idx="397">
                  <c:v>-5.1800000000000001E-4</c:v>
                </c:pt>
                <c:pt idx="398">
                  <c:v>-1.2800000000000001E-3</c:v>
                </c:pt>
                <c:pt idx="399">
                  <c:v>-1.817E-3</c:v>
                </c:pt>
                <c:pt idx="400">
                  <c:v>-9.6900000000000003E-4</c:v>
                </c:pt>
                <c:pt idx="401">
                  <c:v>-6.1499999999999999E-4</c:v>
                </c:pt>
                <c:pt idx="402">
                  <c:v>-6.6799999999999997E-4</c:v>
                </c:pt>
                <c:pt idx="403">
                  <c:v>3.0499999999999999E-4</c:v>
                </c:pt>
                <c:pt idx="404">
                  <c:v>-9.3499999999999996E-4</c:v>
                </c:pt>
                <c:pt idx="405">
                  <c:v>-5.1500000000000005E-4</c:v>
                </c:pt>
                <c:pt idx="406" formatCode="0.00E+00">
                  <c:v>-2.5000000000000001E-5</c:v>
                </c:pt>
                <c:pt idx="407">
                  <c:v>-1.26E-4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42160"/>
        <c:axId val="394841040"/>
      </c:scatterChart>
      <c:valAx>
        <c:axId val="394842160"/>
        <c:scaling>
          <c:orientation val="minMax"/>
          <c:max val="700"/>
          <c:min val="2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4841040"/>
        <c:crossesAt val="-1.0000000000000002E-2"/>
        <c:crossBetween val="midCat"/>
      </c:valAx>
      <c:valAx>
        <c:axId val="394841040"/>
        <c:scaling>
          <c:orientation val="minMax"/>
          <c:min val="-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4842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he-I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Max2-22.3min</a:t>
            </a:r>
            <a:endParaRPr lang="he-IL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'W1-Long_Azide-60C-LDS_02.03.201'!$OV$2:$OV$409</c:f>
              <c:numCache>
                <c:formatCode>General</c:formatCode>
                <c:ptCount val="408"/>
                <c:pt idx="0">
                  <c:v>209.535</c:v>
                </c:pt>
                <c:pt idx="1">
                  <c:v>210.71</c:v>
                </c:pt>
                <c:pt idx="2">
                  <c:v>211.88499999999999</c:v>
                </c:pt>
                <c:pt idx="3">
                  <c:v>213.06100000000001</c:v>
                </c:pt>
                <c:pt idx="4">
                  <c:v>214.23699999999999</c:v>
                </c:pt>
                <c:pt idx="5">
                  <c:v>215.41200000000001</c:v>
                </c:pt>
                <c:pt idx="6">
                  <c:v>216.589</c:v>
                </c:pt>
                <c:pt idx="7">
                  <c:v>217.76499999999999</c:v>
                </c:pt>
                <c:pt idx="8">
                  <c:v>218.94200000000001</c:v>
                </c:pt>
                <c:pt idx="9">
                  <c:v>220.11799999999999</c:v>
                </c:pt>
                <c:pt idx="10">
                  <c:v>221.29499999999999</c:v>
                </c:pt>
                <c:pt idx="11">
                  <c:v>222.47300000000001</c:v>
                </c:pt>
                <c:pt idx="12">
                  <c:v>223.65</c:v>
                </c:pt>
                <c:pt idx="13">
                  <c:v>224.827</c:v>
                </c:pt>
                <c:pt idx="14">
                  <c:v>226.005</c:v>
                </c:pt>
                <c:pt idx="15">
                  <c:v>227.184</c:v>
                </c:pt>
                <c:pt idx="16">
                  <c:v>228.36099999999999</c:v>
                </c:pt>
                <c:pt idx="17">
                  <c:v>229.54</c:v>
                </c:pt>
                <c:pt idx="18">
                  <c:v>230.71899999999999</c:v>
                </c:pt>
                <c:pt idx="19">
                  <c:v>231.898</c:v>
                </c:pt>
                <c:pt idx="20">
                  <c:v>233.07599999999999</c:v>
                </c:pt>
                <c:pt idx="21">
                  <c:v>234.256</c:v>
                </c:pt>
                <c:pt idx="22">
                  <c:v>235.435</c:v>
                </c:pt>
                <c:pt idx="23">
                  <c:v>236.614</c:v>
                </c:pt>
                <c:pt idx="24">
                  <c:v>237.79400000000001</c:v>
                </c:pt>
                <c:pt idx="25">
                  <c:v>238.97399999999999</c:v>
                </c:pt>
                <c:pt idx="26">
                  <c:v>240.155</c:v>
                </c:pt>
                <c:pt idx="27">
                  <c:v>241.33500000000001</c:v>
                </c:pt>
                <c:pt idx="28">
                  <c:v>242.51599999999999</c:v>
                </c:pt>
                <c:pt idx="29">
                  <c:v>243.697</c:v>
                </c:pt>
                <c:pt idx="30">
                  <c:v>244.87799999999999</c:v>
                </c:pt>
                <c:pt idx="31">
                  <c:v>246.05799999999999</c:v>
                </c:pt>
                <c:pt idx="32">
                  <c:v>247.24</c:v>
                </c:pt>
                <c:pt idx="33">
                  <c:v>248.422</c:v>
                </c:pt>
                <c:pt idx="34">
                  <c:v>249.60300000000001</c:v>
                </c:pt>
                <c:pt idx="35">
                  <c:v>250.785</c:v>
                </c:pt>
                <c:pt idx="36">
                  <c:v>251.96799999999999</c:v>
                </c:pt>
                <c:pt idx="37">
                  <c:v>253.15</c:v>
                </c:pt>
                <c:pt idx="38">
                  <c:v>254.33199999999999</c:v>
                </c:pt>
                <c:pt idx="39">
                  <c:v>255.51499999999999</c:v>
                </c:pt>
                <c:pt idx="40">
                  <c:v>256.69799999999998</c:v>
                </c:pt>
                <c:pt idx="41">
                  <c:v>257.88099999999997</c:v>
                </c:pt>
                <c:pt idx="42">
                  <c:v>259.06400000000002</c:v>
                </c:pt>
                <c:pt idx="43">
                  <c:v>260.24799999999999</c:v>
                </c:pt>
                <c:pt idx="44">
                  <c:v>261.43200000000002</c:v>
                </c:pt>
                <c:pt idx="45">
                  <c:v>262.61500000000001</c:v>
                </c:pt>
                <c:pt idx="46">
                  <c:v>263.8</c:v>
                </c:pt>
                <c:pt idx="47">
                  <c:v>264.98399999999998</c:v>
                </c:pt>
                <c:pt idx="48">
                  <c:v>266.16800000000001</c:v>
                </c:pt>
                <c:pt idx="49">
                  <c:v>267.35300000000001</c:v>
                </c:pt>
                <c:pt idx="50">
                  <c:v>268.53800000000001</c:v>
                </c:pt>
                <c:pt idx="51">
                  <c:v>269.72300000000001</c:v>
                </c:pt>
                <c:pt idx="52">
                  <c:v>270.90800000000002</c:v>
                </c:pt>
                <c:pt idx="53">
                  <c:v>272.09399999999999</c:v>
                </c:pt>
                <c:pt idx="54">
                  <c:v>273.27999999999997</c:v>
                </c:pt>
                <c:pt idx="55">
                  <c:v>274.46499999999997</c:v>
                </c:pt>
                <c:pt idx="56">
                  <c:v>275.65100000000001</c:v>
                </c:pt>
                <c:pt idx="57">
                  <c:v>276.83800000000002</c:v>
                </c:pt>
                <c:pt idx="58">
                  <c:v>278.02300000000002</c:v>
                </c:pt>
                <c:pt idx="59">
                  <c:v>279.20999999999998</c:v>
                </c:pt>
                <c:pt idx="60">
                  <c:v>280.39699999999999</c:v>
                </c:pt>
                <c:pt idx="61">
                  <c:v>281.58300000000003</c:v>
                </c:pt>
                <c:pt idx="62">
                  <c:v>282.77100000000002</c:v>
                </c:pt>
                <c:pt idx="63">
                  <c:v>283.95800000000003</c:v>
                </c:pt>
                <c:pt idx="64">
                  <c:v>285.14499999999998</c:v>
                </c:pt>
                <c:pt idx="65">
                  <c:v>286.33300000000003</c:v>
                </c:pt>
                <c:pt idx="66">
                  <c:v>287.52100000000002</c:v>
                </c:pt>
                <c:pt idx="67">
                  <c:v>288.709</c:v>
                </c:pt>
                <c:pt idx="68">
                  <c:v>289.89699999999999</c:v>
                </c:pt>
                <c:pt idx="69">
                  <c:v>291.08600000000001</c:v>
                </c:pt>
                <c:pt idx="70">
                  <c:v>292.27499999999998</c:v>
                </c:pt>
                <c:pt idx="71">
                  <c:v>293.46300000000002</c:v>
                </c:pt>
                <c:pt idx="72">
                  <c:v>294.65199999999999</c:v>
                </c:pt>
                <c:pt idx="73">
                  <c:v>295.84100000000001</c:v>
                </c:pt>
                <c:pt idx="74">
                  <c:v>297.02999999999997</c:v>
                </c:pt>
                <c:pt idx="75">
                  <c:v>298.22000000000003</c:v>
                </c:pt>
                <c:pt idx="76">
                  <c:v>299.41000000000003</c:v>
                </c:pt>
                <c:pt idx="77">
                  <c:v>300.59899999999999</c:v>
                </c:pt>
                <c:pt idx="78">
                  <c:v>301.78899999999999</c:v>
                </c:pt>
                <c:pt idx="79">
                  <c:v>302.97899999999998</c:v>
                </c:pt>
                <c:pt idx="80">
                  <c:v>304.16899999999998</c:v>
                </c:pt>
                <c:pt idx="81">
                  <c:v>305.36</c:v>
                </c:pt>
                <c:pt idx="82">
                  <c:v>306.55099999999999</c:v>
                </c:pt>
                <c:pt idx="83">
                  <c:v>307.74099999999999</c:v>
                </c:pt>
                <c:pt idx="84">
                  <c:v>308.93299999999999</c:v>
                </c:pt>
                <c:pt idx="85">
                  <c:v>310.12400000000002</c:v>
                </c:pt>
                <c:pt idx="86">
                  <c:v>311.315</c:v>
                </c:pt>
                <c:pt idx="87">
                  <c:v>312.50700000000001</c:v>
                </c:pt>
                <c:pt idx="88">
                  <c:v>313.69900000000001</c:v>
                </c:pt>
                <c:pt idx="89">
                  <c:v>314.89</c:v>
                </c:pt>
                <c:pt idx="90">
                  <c:v>316.08300000000003</c:v>
                </c:pt>
                <c:pt idx="91">
                  <c:v>317.27499999999998</c:v>
                </c:pt>
                <c:pt idx="92">
                  <c:v>318.46699999999998</c:v>
                </c:pt>
                <c:pt idx="93">
                  <c:v>319.66000000000003</c:v>
                </c:pt>
                <c:pt idx="94">
                  <c:v>320.85300000000001</c:v>
                </c:pt>
                <c:pt idx="95">
                  <c:v>322.04500000000002</c:v>
                </c:pt>
                <c:pt idx="96">
                  <c:v>323.23899999999998</c:v>
                </c:pt>
                <c:pt idx="97">
                  <c:v>324.43299999999999</c:v>
                </c:pt>
                <c:pt idx="98">
                  <c:v>325.625</c:v>
                </c:pt>
                <c:pt idx="99">
                  <c:v>326.81900000000002</c:v>
                </c:pt>
                <c:pt idx="100">
                  <c:v>328.01299999999998</c:v>
                </c:pt>
                <c:pt idx="101">
                  <c:v>329.20699999999999</c:v>
                </c:pt>
                <c:pt idx="102">
                  <c:v>330.40199999999999</c:v>
                </c:pt>
                <c:pt idx="103">
                  <c:v>331.596</c:v>
                </c:pt>
                <c:pt idx="104">
                  <c:v>332.79</c:v>
                </c:pt>
                <c:pt idx="105">
                  <c:v>333.98500000000001</c:v>
                </c:pt>
                <c:pt idx="106">
                  <c:v>335.18</c:v>
                </c:pt>
                <c:pt idx="107">
                  <c:v>336.37400000000002</c:v>
                </c:pt>
                <c:pt idx="108">
                  <c:v>337.57</c:v>
                </c:pt>
                <c:pt idx="109">
                  <c:v>338.76600000000002</c:v>
                </c:pt>
                <c:pt idx="110">
                  <c:v>339.96</c:v>
                </c:pt>
                <c:pt idx="111">
                  <c:v>341.15600000000001</c:v>
                </c:pt>
                <c:pt idx="112">
                  <c:v>342.35300000000001</c:v>
                </c:pt>
                <c:pt idx="113">
                  <c:v>343.548</c:v>
                </c:pt>
                <c:pt idx="114">
                  <c:v>344.74400000000003</c:v>
                </c:pt>
                <c:pt idx="115">
                  <c:v>345.94099999999997</c:v>
                </c:pt>
                <c:pt idx="116">
                  <c:v>347.137</c:v>
                </c:pt>
                <c:pt idx="117">
                  <c:v>348.334</c:v>
                </c:pt>
                <c:pt idx="118">
                  <c:v>349.53100000000001</c:v>
                </c:pt>
                <c:pt idx="119">
                  <c:v>350.72699999999998</c:v>
                </c:pt>
                <c:pt idx="120">
                  <c:v>351.92500000000001</c:v>
                </c:pt>
                <c:pt idx="121">
                  <c:v>353.12200000000001</c:v>
                </c:pt>
                <c:pt idx="122">
                  <c:v>354.31900000000002</c:v>
                </c:pt>
                <c:pt idx="123">
                  <c:v>355.517</c:v>
                </c:pt>
                <c:pt idx="124">
                  <c:v>356.714</c:v>
                </c:pt>
                <c:pt idx="125">
                  <c:v>357.714</c:v>
                </c:pt>
                <c:pt idx="126">
                  <c:v>358.613</c:v>
                </c:pt>
                <c:pt idx="127">
                  <c:v>359.61200000000002</c:v>
                </c:pt>
                <c:pt idx="128">
                  <c:v>360.61200000000002</c:v>
                </c:pt>
                <c:pt idx="129">
                  <c:v>361.66</c:v>
                </c:pt>
                <c:pt idx="130">
                  <c:v>362.61099999999999</c:v>
                </c:pt>
                <c:pt idx="131">
                  <c:v>363.60500000000002</c:v>
                </c:pt>
                <c:pt idx="132">
                  <c:v>364.80799999999999</c:v>
                </c:pt>
                <c:pt idx="133">
                  <c:v>366.01100000000002</c:v>
                </c:pt>
                <c:pt idx="134">
                  <c:v>367.21199999999999</c:v>
                </c:pt>
                <c:pt idx="135">
                  <c:v>368.41500000000002</c:v>
                </c:pt>
                <c:pt idx="136">
                  <c:v>369.61700000000002</c:v>
                </c:pt>
                <c:pt idx="137">
                  <c:v>370.81900000000002</c:v>
                </c:pt>
                <c:pt idx="138">
                  <c:v>372.02199999999999</c:v>
                </c:pt>
                <c:pt idx="139">
                  <c:v>373.226</c:v>
                </c:pt>
                <c:pt idx="140">
                  <c:v>374.42700000000002</c:v>
                </c:pt>
                <c:pt idx="141">
                  <c:v>375.63200000000001</c:v>
                </c:pt>
                <c:pt idx="142">
                  <c:v>376.834</c:v>
                </c:pt>
                <c:pt idx="143">
                  <c:v>378.03800000000001</c:v>
                </c:pt>
                <c:pt idx="144">
                  <c:v>379.24099999999999</c:v>
                </c:pt>
                <c:pt idx="145">
                  <c:v>380.44499999999999</c:v>
                </c:pt>
                <c:pt idx="146">
                  <c:v>381.649</c:v>
                </c:pt>
                <c:pt idx="147">
                  <c:v>382.85399999999998</c:v>
                </c:pt>
                <c:pt idx="148">
                  <c:v>384.05799999999999</c:v>
                </c:pt>
                <c:pt idx="149">
                  <c:v>385.26</c:v>
                </c:pt>
                <c:pt idx="150">
                  <c:v>386.46600000000001</c:v>
                </c:pt>
                <c:pt idx="151">
                  <c:v>387.67099999999999</c:v>
                </c:pt>
                <c:pt idx="152">
                  <c:v>388.87700000000001</c:v>
                </c:pt>
                <c:pt idx="153">
                  <c:v>390.08</c:v>
                </c:pt>
                <c:pt idx="154">
                  <c:v>391.286</c:v>
                </c:pt>
                <c:pt idx="155">
                  <c:v>392.49</c:v>
                </c:pt>
                <c:pt idx="156">
                  <c:v>393.697</c:v>
                </c:pt>
                <c:pt idx="157">
                  <c:v>394.90199999999999</c:v>
                </c:pt>
                <c:pt idx="158">
                  <c:v>396.108</c:v>
                </c:pt>
                <c:pt idx="159">
                  <c:v>397.31299999999999</c:v>
                </c:pt>
                <c:pt idx="160">
                  <c:v>398.51900000000001</c:v>
                </c:pt>
                <c:pt idx="161">
                  <c:v>399.72500000000002</c:v>
                </c:pt>
                <c:pt idx="162">
                  <c:v>400.93200000000002</c:v>
                </c:pt>
                <c:pt idx="163">
                  <c:v>402.137</c:v>
                </c:pt>
                <c:pt idx="164">
                  <c:v>403.34300000000002</c:v>
                </c:pt>
                <c:pt idx="165">
                  <c:v>404.55</c:v>
                </c:pt>
                <c:pt idx="166">
                  <c:v>405.75599999999997</c:v>
                </c:pt>
                <c:pt idx="167">
                  <c:v>406.96300000000002</c:v>
                </c:pt>
                <c:pt idx="168">
                  <c:v>408.17</c:v>
                </c:pt>
                <c:pt idx="169">
                  <c:v>409.37700000000001</c:v>
                </c:pt>
                <c:pt idx="170">
                  <c:v>410.584</c:v>
                </c:pt>
                <c:pt idx="171">
                  <c:v>411.79199999999997</c:v>
                </c:pt>
                <c:pt idx="172">
                  <c:v>413</c:v>
                </c:pt>
                <c:pt idx="173">
                  <c:v>414.20800000000003</c:v>
                </c:pt>
                <c:pt idx="174">
                  <c:v>415.41699999999997</c:v>
                </c:pt>
                <c:pt idx="175">
                  <c:v>416.625</c:v>
                </c:pt>
                <c:pt idx="176">
                  <c:v>417.83300000000003</c:v>
                </c:pt>
                <c:pt idx="177">
                  <c:v>419.041</c:v>
                </c:pt>
                <c:pt idx="178">
                  <c:v>420.24799999999999</c:v>
                </c:pt>
                <c:pt idx="179">
                  <c:v>421.45800000000003</c:v>
                </c:pt>
                <c:pt idx="180">
                  <c:v>422.66500000000002</c:v>
                </c:pt>
                <c:pt idx="181">
                  <c:v>423.87400000000002</c:v>
                </c:pt>
                <c:pt idx="182">
                  <c:v>425.084</c:v>
                </c:pt>
                <c:pt idx="183">
                  <c:v>426.29199999999997</c:v>
                </c:pt>
                <c:pt idx="184">
                  <c:v>427.50099999999998</c:v>
                </c:pt>
                <c:pt idx="185">
                  <c:v>428.709</c:v>
                </c:pt>
                <c:pt idx="186">
                  <c:v>429.91899999999998</c:v>
                </c:pt>
                <c:pt idx="187">
                  <c:v>431.12900000000002</c:v>
                </c:pt>
                <c:pt idx="188">
                  <c:v>432.33699999999999</c:v>
                </c:pt>
                <c:pt idx="189">
                  <c:v>433.54700000000003</c:v>
                </c:pt>
                <c:pt idx="190">
                  <c:v>434.75599999999997</c:v>
                </c:pt>
                <c:pt idx="191">
                  <c:v>435.96600000000001</c:v>
                </c:pt>
                <c:pt idx="192">
                  <c:v>437.17700000000002</c:v>
                </c:pt>
                <c:pt idx="193">
                  <c:v>438.38600000000002</c:v>
                </c:pt>
                <c:pt idx="194">
                  <c:v>439.596</c:v>
                </c:pt>
                <c:pt idx="195">
                  <c:v>440.80700000000002</c:v>
                </c:pt>
                <c:pt idx="196">
                  <c:v>442.01900000000001</c:v>
                </c:pt>
                <c:pt idx="197">
                  <c:v>443.23</c:v>
                </c:pt>
                <c:pt idx="198">
                  <c:v>444.43900000000002</c:v>
                </c:pt>
                <c:pt idx="199">
                  <c:v>445.65199999999999</c:v>
                </c:pt>
                <c:pt idx="200">
                  <c:v>446.86200000000002</c:v>
                </c:pt>
                <c:pt idx="201">
                  <c:v>448.07299999999998</c:v>
                </c:pt>
                <c:pt idx="202">
                  <c:v>449.28399999999999</c:v>
                </c:pt>
                <c:pt idx="203">
                  <c:v>450.49599999999998</c:v>
                </c:pt>
                <c:pt idx="204">
                  <c:v>451.70699999999999</c:v>
                </c:pt>
                <c:pt idx="205">
                  <c:v>452.91800000000001</c:v>
                </c:pt>
                <c:pt idx="206">
                  <c:v>454.13099999999997</c:v>
                </c:pt>
                <c:pt idx="207">
                  <c:v>455.34199999999998</c:v>
                </c:pt>
                <c:pt idx="208">
                  <c:v>456.55399999999997</c:v>
                </c:pt>
                <c:pt idx="209">
                  <c:v>457.767</c:v>
                </c:pt>
                <c:pt idx="210">
                  <c:v>458.97800000000001</c:v>
                </c:pt>
                <c:pt idx="211">
                  <c:v>460.19099999999997</c:v>
                </c:pt>
                <c:pt idx="212">
                  <c:v>461.40300000000002</c:v>
                </c:pt>
                <c:pt idx="213">
                  <c:v>462.61599999999999</c:v>
                </c:pt>
                <c:pt idx="214">
                  <c:v>463.82799999999997</c:v>
                </c:pt>
                <c:pt idx="215">
                  <c:v>465.04199999999997</c:v>
                </c:pt>
                <c:pt idx="216">
                  <c:v>466.255</c:v>
                </c:pt>
                <c:pt idx="217">
                  <c:v>467.46699999999998</c:v>
                </c:pt>
                <c:pt idx="218">
                  <c:v>468.68</c:v>
                </c:pt>
                <c:pt idx="219">
                  <c:v>469.89299999999997</c:v>
                </c:pt>
                <c:pt idx="220">
                  <c:v>471.10700000000003</c:v>
                </c:pt>
                <c:pt idx="221">
                  <c:v>472.32</c:v>
                </c:pt>
                <c:pt idx="222">
                  <c:v>473.53399999999999</c:v>
                </c:pt>
                <c:pt idx="223">
                  <c:v>474.74799999999999</c:v>
                </c:pt>
                <c:pt idx="224">
                  <c:v>475.96199999999999</c:v>
                </c:pt>
                <c:pt idx="225">
                  <c:v>477.17599999999999</c:v>
                </c:pt>
                <c:pt idx="226">
                  <c:v>478.38900000000001</c:v>
                </c:pt>
                <c:pt idx="227">
                  <c:v>479.60300000000001</c:v>
                </c:pt>
                <c:pt idx="228">
                  <c:v>480.81700000000001</c:v>
                </c:pt>
                <c:pt idx="229">
                  <c:v>482.03199999999998</c:v>
                </c:pt>
                <c:pt idx="230">
                  <c:v>483.24700000000001</c:v>
                </c:pt>
                <c:pt idx="231">
                  <c:v>484.46100000000001</c:v>
                </c:pt>
                <c:pt idx="232">
                  <c:v>485.67599999999999</c:v>
                </c:pt>
                <c:pt idx="233">
                  <c:v>486.89</c:v>
                </c:pt>
                <c:pt idx="234">
                  <c:v>488.10500000000002</c:v>
                </c:pt>
                <c:pt idx="235">
                  <c:v>489.31900000000002</c:v>
                </c:pt>
                <c:pt idx="236">
                  <c:v>490.536</c:v>
                </c:pt>
                <c:pt idx="237">
                  <c:v>491.75099999999998</c:v>
                </c:pt>
                <c:pt idx="238">
                  <c:v>492.96600000000001</c:v>
                </c:pt>
                <c:pt idx="239">
                  <c:v>494.18200000000002</c:v>
                </c:pt>
                <c:pt idx="240">
                  <c:v>495.39600000000002</c:v>
                </c:pt>
                <c:pt idx="241">
                  <c:v>496.61200000000002</c:v>
                </c:pt>
                <c:pt idx="242">
                  <c:v>497.82799999999997</c:v>
                </c:pt>
                <c:pt idx="243">
                  <c:v>499.04500000000002</c:v>
                </c:pt>
                <c:pt idx="244">
                  <c:v>500.26100000000002</c:v>
                </c:pt>
                <c:pt idx="245">
                  <c:v>501.476</c:v>
                </c:pt>
                <c:pt idx="246">
                  <c:v>502.69299999999998</c:v>
                </c:pt>
                <c:pt idx="247">
                  <c:v>503.90800000000002</c:v>
                </c:pt>
                <c:pt idx="248">
                  <c:v>505.12599999999998</c:v>
                </c:pt>
                <c:pt idx="249">
                  <c:v>506.34199999999998</c:v>
                </c:pt>
                <c:pt idx="250">
                  <c:v>507.55799999999999</c:v>
                </c:pt>
                <c:pt idx="251">
                  <c:v>508.774</c:v>
                </c:pt>
                <c:pt idx="252">
                  <c:v>509.99099999999999</c:v>
                </c:pt>
                <c:pt idx="253">
                  <c:v>511.21</c:v>
                </c:pt>
                <c:pt idx="254">
                  <c:v>512.42600000000004</c:v>
                </c:pt>
                <c:pt idx="255">
                  <c:v>513.64300000000003</c:v>
                </c:pt>
                <c:pt idx="256">
                  <c:v>514.86</c:v>
                </c:pt>
                <c:pt idx="257">
                  <c:v>516.077</c:v>
                </c:pt>
                <c:pt idx="258">
                  <c:v>517.29499999999996</c:v>
                </c:pt>
                <c:pt idx="259">
                  <c:v>518.51300000000003</c:v>
                </c:pt>
                <c:pt idx="260">
                  <c:v>519.73</c:v>
                </c:pt>
                <c:pt idx="261">
                  <c:v>520.94799999999998</c:v>
                </c:pt>
                <c:pt idx="262">
                  <c:v>522.16600000000005</c:v>
                </c:pt>
                <c:pt idx="263">
                  <c:v>523.38400000000001</c:v>
                </c:pt>
                <c:pt idx="264">
                  <c:v>524.60199999999998</c:v>
                </c:pt>
                <c:pt idx="265">
                  <c:v>525.82000000000005</c:v>
                </c:pt>
                <c:pt idx="266">
                  <c:v>527.03800000000001</c:v>
                </c:pt>
                <c:pt idx="267">
                  <c:v>528.25599999999997</c:v>
                </c:pt>
                <c:pt idx="268">
                  <c:v>529.47400000000005</c:v>
                </c:pt>
                <c:pt idx="269">
                  <c:v>530.69299999999998</c:v>
                </c:pt>
                <c:pt idx="270">
                  <c:v>531.91200000000003</c:v>
                </c:pt>
                <c:pt idx="271">
                  <c:v>533.13099999999997</c:v>
                </c:pt>
                <c:pt idx="272">
                  <c:v>534.34900000000005</c:v>
                </c:pt>
                <c:pt idx="273">
                  <c:v>535.56799999999998</c:v>
                </c:pt>
                <c:pt idx="274">
                  <c:v>536.78700000000003</c:v>
                </c:pt>
                <c:pt idx="275">
                  <c:v>538.00599999999997</c:v>
                </c:pt>
                <c:pt idx="276">
                  <c:v>539.22500000000002</c:v>
                </c:pt>
                <c:pt idx="277">
                  <c:v>540.44399999999996</c:v>
                </c:pt>
                <c:pt idx="278">
                  <c:v>541.66300000000001</c:v>
                </c:pt>
                <c:pt idx="279">
                  <c:v>542.88199999999995</c:v>
                </c:pt>
                <c:pt idx="280">
                  <c:v>544.101</c:v>
                </c:pt>
                <c:pt idx="281">
                  <c:v>545.322</c:v>
                </c:pt>
                <c:pt idx="282">
                  <c:v>546.54200000000003</c:v>
                </c:pt>
                <c:pt idx="283">
                  <c:v>547.76099999999997</c:v>
                </c:pt>
                <c:pt idx="284">
                  <c:v>548.98099999999999</c:v>
                </c:pt>
                <c:pt idx="285">
                  <c:v>550.20000000000005</c:v>
                </c:pt>
                <c:pt idx="286">
                  <c:v>551.42100000000005</c:v>
                </c:pt>
                <c:pt idx="287">
                  <c:v>552.64</c:v>
                </c:pt>
                <c:pt idx="288">
                  <c:v>553.86099999999999</c:v>
                </c:pt>
                <c:pt idx="289">
                  <c:v>555.08100000000002</c:v>
                </c:pt>
                <c:pt idx="290">
                  <c:v>556.30200000000002</c:v>
                </c:pt>
                <c:pt idx="291">
                  <c:v>557.52099999999996</c:v>
                </c:pt>
                <c:pt idx="292">
                  <c:v>558.74199999999996</c:v>
                </c:pt>
                <c:pt idx="293">
                  <c:v>559.96299999999997</c:v>
                </c:pt>
                <c:pt idx="294">
                  <c:v>561.18399999999997</c:v>
                </c:pt>
                <c:pt idx="295">
                  <c:v>562.40499999999997</c:v>
                </c:pt>
                <c:pt idx="296">
                  <c:v>563.625</c:v>
                </c:pt>
                <c:pt idx="297">
                  <c:v>564.846</c:v>
                </c:pt>
                <c:pt idx="298">
                  <c:v>566.06600000000003</c:v>
                </c:pt>
                <c:pt idx="299">
                  <c:v>567.28800000000001</c:v>
                </c:pt>
                <c:pt idx="300">
                  <c:v>568.50900000000001</c:v>
                </c:pt>
                <c:pt idx="301">
                  <c:v>569.73099999999999</c:v>
                </c:pt>
                <c:pt idx="302">
                  <c:v>570.95100000000002</c:v>
                </c:pt>
                <c:pt idx="303">
                  <c:v>572.173</c:v>
                </c:pt>
                <c:pt idx="304">
                  <c:v>573.39400000000001</c:v>
                </c:pt>
                <c:pt idx="305">
                  <c:v>574.61599999999999</c:v>
                </c:pt>
                <c:pt idx="306">
                  <c:v>575.83699999999999</c:v>
                </c:pt>
                <c:pt idx="307">
                  <c:v>577.05799999999999</c:v>
                </c:pt>
                <c:pt idx="308">
                  <c:v>578.28099999999995</c:v>
                </c:pt>
                <c:pt idx="309">
                  <c:v>579.50300000000004</c:v>
                </c:pt>
                <c:pt idx="310">
                  <c:v>580.72500000000002</c:v>
                </c:pt>
                <c:pt idx="311">
                  <c:v>581.94600000000003</c:v>
                </c:pt>
                <c:pt idx="312">
                  <c:v>583.16800000000001</c:v>
                </c:pt>
                <c:pt idx="313">
                  <c:v>584.39</c:v>
                </c:pt>
                <c:pt idx="314">
                  <c:v>585.61300000000006</c:v>
                </c:pt>
                <c:pt idx="315">
                  <c:v>586.83500000000004</c:v>
                </c:pt>
                <c:pt idx="316">
                  <c:v>588.05799999999999</c:v>
                </c:pt>
                <c:pt idx="317">
                  <c:v>589.279</c:v>
                </c:pt>
                <c:pt idx="318">
                  <c:v>590.50199999999995</c:v>
                </c:pt>
                <c:pt idx="319">
                  <c:v>591.72400000000005</c:v>
                </c:pt>
                <c:pt idx="320">
                  <c:v>592.947</c:v>
                </c:pt>
                <c:pt idx="321">
                  <c:v>594.16999999999996</c:v>
                </c:pt>
                <c:pt idx="322">
                  <c:v>595.39200000000005</c:v>
                </c:pt>
                <c:pt idx="323">
                  <c:v>596.61599999999999</c:v>
                </c:pt>
                <c:pt idx="324">
                  <c:v>597.83699999999999</c:v>
                </c:pt>
                <c:pt idx="325">
                  <c:v>599.05999999999995</c:v>
                </c:pt>
                <c:pt idx="326">
                  <c:v>600.28300000000002</c:v>
                </c:pt>
                <c:pt idx="327">
                  <c:v>601.50699999999995</c:v>
                </c:pt>
                <c:pt idx="328">
                  <c:v>602.73</c:v>
                </c:pt>
                <c:pt idx="329">
                  <c:v>603.95299999999997</c:v>
                </c:pt>
                <c:pt idx="330">
                  <c:v>605.17600000000004</c:v>
                </c:pt>
                <c:pt idx="331">
                  <c:v>606.399</c:v>
                </c:pt>
                <c:pt idx="332">
                  <c:v>607.62199999999996</c:v>
                </c:pt>
                <c:pt idx="333">
                  <c:v>608.846</c:v>
                </c:pt>
                <c:pt idx="334">
                  <c:v>610.06899999999996</c:v>
                </c:pt>
                <c:pt idx="335">
                  <c:v>611.29300000000001</c:v>
                </c:pt>
                <c:pt idx="336">
                  <c:v>612.51700000000005</c:v>
                </c:pt>
                <c:pt idx="337">
                  <c:v>613.74</c:v>
                </c:pt>
                <c:pt idx="338">
                  <c:v>614.96400000000006</c:v>
                </c:pt>
                <c:pt idx="339">
                  <c:v>616.18700000000001</c:v>
                </c:pt>
                <c:pt idx="340">
                  <c:v>617.41200000000003</c:v>
                </c:pt>
                <c:pt idx="341">
                  <c:v>618.63499999999999</c:v>
                </c:pt>
                <c:pt idx="342">
                  <c:v>619.86</c:v>
                </c:pt>
                <c:pt idx="343">
                  <c:v>621.08299999999997</c:v>
                </c:pt>
                <c:pt idx="344">
                  <c:v>622.30799999999999</c:v>
                </c:pt>
                <c:pt idx="345">
                  <c:v>623.53099999999995</c:v>
                </c:pt>
                <c:pt idx="346">
                  <c:v>624.75599999999997</c:v>
                </c:pt>
                <c:pt idx="347">
                  <c:v>625.97900000000004</c:v>
                </c:pt>
                <c:pt idx="348">
                  <c:v>627.20399999999995</c:v>
                </c:pt>
                <c:pt idx="349">
                  <c:v>628.428</c:v>
                </c:pt>
                <c:pt idx="350">
                  <c:v>629.65300000000002</c:v>
                </c:pt>
                <c:pt idx="351">
                  <c:v>630.87699999999995</c:v>
                </c:pt>
                <c:pt idx="352">
                  <c:v>632.10199999999998</c:v>
                </c:pt>
                <c:pt idx="353">
                  <c:v>633.32600000000002</c:v>
                </c:pt>
                <c:pt idx="354">
                  <c:v>634.55100000000004</c:v>
                </c:pt>
                <c:pt idx="355">
                  <c:v>635.77499999999998</c:v>
                </c:pt>
                <c:pt idx="356">
                  <c:v>637</c:v>
                </c:pt>
                <c:pt idx="357">
                  <c:v>638.22500000000002</c:v>
                </c:pt>
                <c:pt idx="358">
                  <c:v>639.45000000000005</c:v>
                </c:pt>
                <c:pt idx="359">
                  <c:v>640.67499999999995</c:v>
                </c:pt>
                <c:pt idx="360">
                  <c:v>641.9</c:v>
                </c:pt>
                <c:pt idx="361">
                  <c:v>643.12599999999998</c:v>
                </c:pt>
                <c:pt idx="362">
                  <c:v>644.35</c:v>
                </c:pt>
                <c:pt idx="363">
                  <c:v>645.57500000000005</c:v>
                </c:pt>
                <c:pt idx="364">
                  <c:v>646.79999999999995</c:v>
                </c:pt>
                <c:pt idx="365">
                  <c:v>648.02599999999995</c:v>
                </c:pt>
                <c:pt idx="366">
                  <c:v>649.25</c:v>
                </c:pt>
                <c:pt idx="367">
                  <c:v>650.476</c:v>
                </c:pt>
                <c:pt idx="368">
                  <c:v>651.70000000000005</c:v>
                </c:pt>
                <c:pt idx="369">
                  <c:v>652.92600000000004</c:v>
                </c:pt>
                <c:pt idx="370">
                  <c:v>654.15099999999995</c:v>
                </c:pt>
                <c:pt idx="371">
                  <c:v>655.37800000000004</c:v>
                </c:pt>
                <c:pt idx="372">
                  <c:v>656.60299999999995</c:v>
                </c:pt>
                <c:pt idx="373">
                  <c:v>657.82899999999995</c:v>
                </c:pt>
                <c:pt idx="374">
                  <c:v>659.053</c:v>
                </c:pt>
                <c:pt idx="375">
                  <c:v>660.279</c:v>
                </c:pt>
                <c:pt idx="376">
                  <c:v>661.505</c:v>
                </c:pt>
                <c:pt idx="377">
                  <c:v>662.73099999999999</c:v>
                </c:pt>
                <c:pt idx="378">
                  <c:v>663.95600000000002</c:v>
                </c:pt>
                <c:pt idx="379">
                  <c:v>665.18200000000002</c:v>
                </c:pt>
                <c:pt idx="380">
                  <c:v>666.40800000000002</c:v>
                </c:pt>
                <c:pt idx="381">
                  <c:v>667.63400000000001</c:v>
                </c:pt>
                <c:pt idx="382">
                  <c:v>668.86099999999999</c:v>
                </c:pt>
                <c:pt idx="383">
                  <c:v>670.08600000000001</c:v>
                </c:pt>
                <c:pt idx="384">
                  <c:v>671.31200000000001</c:v>
                </c:pt>
                <c:pt idx="385">
                  <c:v>672.53800000000001</c:v>
                </c:pt>
                <c:pt idx="386">
                  <c:v>673.76400000000001</c:v>
                </c:pt>
                <c:pt idx="387">
                  <c:v>674.99</c:v>
                </c:pt>
                <c:pt idx="388">
                  <c:v>676.21600000000001</c:v>
                </c:pt>
                <c:pt idx="389">
                  <c:v>677.44200000000001</c:v>
                </c:pt>
                <c:pt idx="390">
                  <c:v>678.66800000000001</c:v>
                </c:pt>
                <c:pt idx="391">
                  <c:v>679.89400000000001</c:v>
                </c:pt>
                <c:pt idx="392">
                  <c:v>681.12099999999998</c:v>
                </c:pt>
                <c:pt idx="393">
                  <c:v>682.34699999999998</c:v>
                </c:pt>
                <c:pt idx="394">
                  <c:v>683.57399999999996</c:v>
                </c:pt>
                <c:pt idx="395">
                  <c:v>684.79899999999998</c:v>
                </c:pt>
                <c:pt idx="396">
                  <c:v>686.02599999999995</c:v>
                </c:pt>
                <c:pt idx="397">
                  <c:v>687.25199999999995</c:v>
                </c:pt>
                <c:pt idx="398">
                  <c:v>688.47900000000004</c:v>
                </c:pt>
                <c:pt idx="399">
                  <c:v>689.70500000000004</c:v>
                </c:pt>
                <c:pt idx="400">
                  <c:v>690.93200000000002</c:v>
                </c:pt>
                <c:pt idx="401">
                  <c:v>692.15700000000004</c:v>
                </c:pt>
                <c:pt idx="402">
                  <c:v>693.38400000000001</c:v>
                </c:pt>
                <c:pt idx="403">
                  <c:v>694.61</c:v>
                </c:pt>
                <c:pt idx="404">
                  <c:v>695.83699999999999</c:v>
                </c:pt>
                <c:pt idx="405">
                  <c:v>697.06299999999999</c:v>
                </c:pt>
                <c:pt idx="406">
                  <c:v>698.29100000000005</c:v>
                </c:pt>
                <c:pt idx="407">
                  <c:v>699.51700000000005</c:v>
                </c:pt>
              </c:numCache>
            </c:numRef>
          </c:xVal>
          <c:yVal>
            <c:numRef>
              <c:f>'W1-Long_Azide-60C-LDS_02.03.201'!$OX$2:$OX$409</c:f>
              <c:numCache>
                <c:formatCode>General</c:formatCode>
                <c:ptCount val="408"/>
                <c:pt idx="0">
                  <c:v>0.15199799999999999</c:v>
                </c:pt>
                <c:pt idx="1">
                  <c:v>0.16183</c:v>
                </c:pt>
                <c:pt idx="2">
                  <c:v>0.188911</c:v>
                </c:pt>
                <c:pt idx="3">
                  <c:v>0.20081099999999999</c:v>
                </c:pt>
                <c:pt idx="4">
                  <c:v>0.23710700000000001</c:v>
                </c:pt>
                <c:pt idx="5">
                  <c:v>0.24415700000000001</c:v>
                </c:pt>
                <c:pt idx="6">
                  <c:v>0.24926400000000001</c:v>
                </c:pt>
                <c:pt idx="7">
                  <c:v>0.239145</c:v>
                </c:pt>
                <c:pt idx="8">
                  <c:v>0.22592100000000001</c:v>
                </c:pt>
                <c:pt idx="9">
                  <c:v>0.21265300000000001</c:v>
                </c:pt>
                <c:pt idx="10">
                  <c:v>0.19799800000000001</c:v>
                </c:pt>
                <c:pt idx="11">
                  <c:v>0.18550700000000001</c:v>
                </c:pt>
                <c:pt idx="12">
                  <c:v>0.17500299999999999</c:v>
                </c:pt>
                <c:pt idx="13">
                  <c:v>0.16702900000000001</c:v>
                </c:pt>
                <c:pt idx="14">
                  <c:v>0.16045400000000001</c:v>
                </c:pt>
                <c:pt idx="15">
                  <c:v>0.15553</c:v>
                </c:pt>
                <c:pt idx="16">
                  <c:v>0.15231900000000001</c:v>
                </c:pt>
                <c:pt idx="17">
                  <c:v>0.15076200000000001</c:v>
                </c:pt>
                <c:pt idx="18">
                  <c:v>0.15065799999999999</c:v>
                </c:pt>
                <c:pt idx="19">
                  <c:v>0.15212500000000001</c:v>
                </c:pt>
                <c:pt idx="20">
                  <c:v>0.155169</c:v>
                </c:pt>
                <c:pt idx="21">
                  <c:v>0.15968099999999999</c:v>
                </c:pt>
                <c:pt idx="22">
                  <c:v>0.165691</c:v>
                </c:pt>
                <c:pt idx="23">
                  <c:v>0.17307400000000001</c:v>
                </c:pt>
                <c:pt idx="24">
                  <c:v>0.18169099999999999</c:v>
                </c:pt>
                <c:pt idx="25">
                  <c:v>0.19128999999999999</c:v>
                </c:pt>
                <c:pt idx="26">
                  <c:v>0.20166999999999999</c:v>
                </c:pt>
                <c:pt idx="27">
                  <c:v>0.212643</c:v>
                </c:pt>
                <c:pt idx="28">
                  <c:v>0.22439400000000001</c:v>
                </c:pt>
                <c:pt idx="29">
                  <c:v>0.23650599999999999</c:v>
                </c:pt>
                <c:pt idx="30">
                  <c:v>0.248665</c:v>
                </c:pt>
                <c:pt idx="31">
                  <c:v>0.26080900000000001</c:v>
                </c:pt>
                <c:pt idx="32">
                  <c:v>0.27268700000000001</c:v>
                </c:pt>
                <c:pt idx="33">
                  <c:v>0.28443400000000002</c:v>
                </c:pt>
                <c:pt idx="34">
                  <c:v>0.295653</c:v>
                </c:pt>
                <c:pt idx="35">
                  <c:v>0.30595800000000001</c:v>
                </c:pt>
                <c:pt idx="36">
                  <c:v>0.31529299999999999</c:v>
                </c:pt>
                <c:pt idx="37">
                  <c:v>0.32361699999999999</c:v>
                </c:pt>
                <c:pt idx="38">
                  <c:v>0.33121899999999999</c:v>
                </c:pt>
                <c:pt idx="39">
                  <c:v>0.33811799999999997</c:v>
                </c:pt>
                <c:pt idx="40">
                  <c:v>0.343893</c:v>
                </c:pt>
                <c:pt idx="41">
                  <c:v>0.348165</c:v>
                </c:pt>
                <c:pt idx="42">
                  <c:v>0.35100599999999998</c:v>
                </c:pt>
                <c:pt idx="43">
                  <c:v>0.35213699999999998</c:v>
                </c:pt>
                <c:pt idx="44">
                  <c:v>0.35190300000000002</c:v>
                </c:pt>
                <c:pt idx="45">
                  <c:v>0.35033900000000001</c:v>
                </c:pt>
                <c:pt idx="46">
                  <c:v>0.34817100000000001</c:v>
                </c:pt>
                <c:pt idx="47">
                  <c:v>0.34531600000000001</c:v>
                </c:pt>
                <c:pt idx="48">
                  <c:v>0.34162199999999998</c:v>
                </c:pt>
                <c:pt idx="49">
                  <c:v>0.33717399999999997</c:v>
                </c:pt>
                <c:pt idx="50">
                  <c:v>0.33162199999999997</c:v>
                </c:pt>
                <c:pt idx="51">
                  <c:v>0.32502799999999998</c:v>
                </c:pt>
                <c:pt idx="52">
                  <c:v>0.31704100000000002</c:v>
                </c:pt>
                <c:pt idx="53">
                  <c:v>0.307811</c:v>
                </c:pt>
                <c:pt idx="54">
                  <c:v>0.297454</c:v>
                </c:pt>
                <c:pt idx="55">
                  <c:v>0.28609699999999999</c:v>
                </c:pt>
                <c:pt idx="56">
                  <c:v>0.27425899999999998</c:v>
                </c:pt>
                <c:pt idx="57">
                  <c:v>0.26157399999999997</c:v>
                </c:pt>
                <c:pt idx="58">
                  <c:v>0.24810299999999999</c:v>
                </c:pt>
                <c:pt idx="59">
                  <c:v>0.23399200000000001</c:v>
                </c:pt>
                <c:pt idx="60">
                  <c:v>0.21904499999999999</c:v>
                </c:pt>
                <c:pt idx="61">
                  <c:v>0.203732</c:v>
                </c:pt>
                <c:pt idx="62">
                  <c:v>0.18812799999999999</c:v>
                </c:pt>
                <c:pt idx="63">
                  <c:v>0.172628</c:v>
                </c:pt>
                <c:pt idx="64">
                  <c:v>0.15719</c:v>
                </c:pt>
                <c:pt idx="65">
                  <c:v>0.14188799999999999</c:v>
                </c:pt>
                <c:pt idx="66">
                  <c:v>0.126665</c:v>
                </c:pt>
                <c:pt idx="67">
                  <c:v>0.111438</c:v>
                </c:pt>
                <c:pt idx="68">
                  <c:v>9.6638000000000002E-2</c:v>
                </c:pt>
                <c:pt idx="69">
                  <c:v>8.2577999999999999E-2</c:v>
                </c:pt>
                <c:pt idx="70">
                  <c:v>6.9655999999999996E-2</c:v>
                </c:pt>
                <c:pt idx="71">
                  <c:v>5.8250000000000003E-2</c:v>
                </c:pt>
                <c:pt idx="72">
                  <c:v>4.8551999999999998E-2</c:v>
                </c:pt>
                <c:pt idx="73">
                  <c:v>4.0406999999999998E-2</c:v>
                </c:pt>
                <c:pt idx="74">
                  <c:v>3.4018E-2</c:v>
                </c:pt>
                <c:pt idx="75">
                  <c:v>2.8771000000000001E-2</c:v>
                </c:pt>
                <c:pt idx="76">
                  <c:v>2.4774999999999998E-2</c:v>
                </c:pt>
                <c:pt idx="77">
                  <c:v>2.1610999999999998E-2</c:v>
                </c:pt>
                <c:pt idx="78">
                  <c:v>1.9366000000000001E-2</c:v>
                </c:pt>
                <c:pt idx="79">
                  <c:v>1.772E-2</c:v>
                </c:pt>
                <c:pt idx="80">
                  <c:v>1.6472000000000001E-2</c:v>
                </c:pt>
                <c:pt idx="81">
                  <c:v>1.5485000000000001E-2</c:v>
                </c:pt>
                <c:pt idx="82">
                  <c:v>1.4727000000000001E-2</c:v>
                </c:pt>
                <c:pt idx="83">
                  <c:v>1.4068000000000001E-2</c:v>
                </c:pt>
                <c:pt idx="84">
                  <c:v>1.3578E-2</c:v>
                </c:pt>
                <c:pt idx="85">
                  <c:v>1.3185000000000001E-2</c:v>
                </c:pt>
                <c:pt idx="86">
                  <c:v>1.2640999999999999E-2</c:v>
                </c:pt>
                <c:pt idx="87">
                  <c:v>1.2175E-2</c:v>
                </c:pt>
                <c:pt idx="88">
                  <c:v>1.1849E-2</c:v>
                </c:pt>
                <c:pt idx="89">
                  <c:v>1.1396E-2</c:v>
                </c:pt>
                <c:pt idx="90">
                  <c:v>1.0878000000000001E-2</c:v>
                </c:pt>
                <c:pt idx="91">
                  <c:v>1.0506E-2</c:v>
                </c:pt>
                <c:pt idx="92">
                  <c:v>9.8169999999999993E-3</c:v>
                </c:pt>
                <c:pt idx="93">
                  <c:v>9.417E-3</c:v>
                </c:pt>
                <c:pt idx="94">
                  <c:v>8.7100000000000007E-3</c:v>
                </c:pt>
                <c:pt idx="95">
                  <c:v>8.0400000000000003E-3</c:v>
                </c:pt>
                <c:pt idx="96">
                  <c:v>7.7409999999999996E-3</c:v>
                </c:pt>
                <c:pt idx="97">
                  <c:v>7.1669999999999998E-3</c:v>
                </c:pt>
                <c:pt idx="98">
                  <c:v>6.594E-3</c:v>
                </c:pt>
                <c:pt idx="99">
                  <c:v>6.2350000000000001E-3</c:v>
                </c:pt>
                <c:pt idx="100">
                  <c:v>5.8770000000000003E-3</c:v>
                </c:pt>
                <c:pt idx="101">
                  <c:v>5.3010000000000002E-3</c:v>
                </c:pt>
                <c:pt idx="102">
                  <c:v>4.8780000000000004E-3</c:v>
                </c:pt>
                <c:pt idx="103">
                  <c:v>4.4869999999999997E-3</c:v>
                </c:pt>
                <c:pt idx="104">
                  <c:v>4.1409999999999997E-3</c:v>
                </c:pt>
                <c:pt idx="105">
                  <c:v>3.5109999999999998E-3</c:v>
                </c:pt>
                <c:pt idx="106">
                  <c:v>3.1489999999999999E-3</c:v>
                </c:pt>
                <c:pt idx="107">
                  <c:v>2.7200000000000002E-3</c:v>
                </c:pt>
                <c:pt idx="108">
                  <c:v>2.3860000000000001E-3</c:v>
                </c:pt>
                <c:pt idx="109">
                  <c:v>2.2550000000000001E-3</c:v>
                </c:pt>
                <c:pt idx="110">
                  <c:v>2.003E-3</c:v>
                </c:pt>
                <c:pt idx="111">
                  <c:v>1.817E-3</c:v>
                </c:pt>
                <c:pt idx="112">
                  <c:v>1.6999999999999999E-3</c:v>
                </c:pt>
                <c:pt idx="113">
                  <c:v>1.537E-3</c:v>
                </c:pt>
                <c:pt idx="114">
                  <c:v>1.6329999999999999E-3</c:v>
                </c:pt>
                <c:pt idx="115">
                  <c:v>1.204E-3</c:v>
                </c:pt>
                <c:pt idx="116">
                  <c:v>1.108E-3</c:v>
                </c:pt>
                <c:pt idx="117">
                  <c:v>1.059E-3</c:v>
                </c:pt>
                <c:pt idx="118">
                  <c:v>1.077E-3</c:v>
                </c:pt>
                <c:pt idx="119">
                  <c:v>8.2100000000000001E-4</c:v>
                </c:pt>
                <c:pt idx="120">
                  <c:v>6.7699999999999998E-4</c:v>
                </c:pt>
                <c:pt idx="121">
                  <c:v>6.9099999999999999E-4</c:v>
                </c:pt>
                <c:pt idx="122">
                  <c:v>6.02E-4</c:v>
                </c:pt>
                <c:pt idx="123">
                  <c:v>6.3599999999999996E-4</c:v>
                </c:pt>
                <c:pt idx="124">
                  <c:v>4.9200000000000003E-4</c:v>
                </c:pt>
                <c:pt idx="125">
                  <c:v>4.8000000000000001E-4</c:v>
                </c:pt>
                <c:pt idx="126">
                  <c:v>4.7600000000000002E-4</c:v>
                </c:pt>
                <c:pt idx="127">
                  <c:v>3.5E-4</c:v>
                </c:pt>
                <c:pt idx="128">
                  <c:v>2.0100000000000001E-4</c:v>
                </c:pt>
                <c:pt idx="129">
                  <c:v>3.19E-4</c:v>
                </c:pt>
                <c:pt idx="130">
                  <c:v>1.22E-4</c:v>
                </c:pt>
                <c:pt idx="131">
                  <c:v>1.6200000000000001E-4</c:v>
                </c:pt>
                <c:pt idx="132">
                  <c:v>-1.47E-4</c:v>
                </c:pt>
                <c:pt idx="133" formatCode="0.00E+00">
                  <c:v>-3.1000000000000001E-5</c:v>
                </c:pt>
                <c:pt idx="134">
                  <c:v>2.5999999999999998E-4</c:v>
                </c:pt>
                <c:pt idx="135">
                  <c:v>3.2600000000000001E-4</c:v>
                </c:pt>
                <c:pt idx="136">
                  <c:v>1.3899999999999999E-4</c:v>
                </c:pt>
                <c:pt idx="137" formatCode="0.00E+00">
                  <c:v>-1.5E-5</c:v>
                </c:pt>
                <c:pt idx="138">
                  <c:v>-3.28E-4</c:v>
                </c:pt>
                <c:pt idx="139">
                  <c:v>2.0799999999999999E-4</c:v>
                </c:pt>
                <c:pt idx="140">
                  <c:v>-1.3100000000000001E-4</c:v>
                </c:pt>
                <c:pt idx="141">
                  <c:v>-4.4700000000000002E-4</c:v>
                </c:pt>
                <c:pt idx="142" formatCode="0.00E+00">
                  <c:v>-9.7E-5</c:v>
                </c:pt>
                <c:pt idx="143" formatCode="0.00E+00">
                  <c:v>-3.6000000000000001E-5</c:v>
                </c:pt>
                <c:pt idx="144" formatCode="0.00E+00">
                  <c:v>-1.0000000000000001E-5</c:v>
                </c:pt>
                <c:pt idx="145">
                  <c:v>-1.7000000000000001E-4</c:v>
                </c:pt>
                <c:pt idx="146" formatCode="0.00E+00">
                  <c:v>2.9E-5</c:v>
                </c:pt>
                <c:pt idx="147">
                  <c:v>-4.2400000000000001E-4</c:v>
                </c:pt>
                <c:pt idx="148" formatCode="0.00E+00">
                  <c:v>-8.3999999999999995E-5</c:v>
                </c:pt>
                <c:pt idx="149">
                  <c:v>-3.6499999999999998E-4</c:v>
                </c:pt>
                <c:pt idx="150">
                  <c:v>-2.92E-4</c:v>
                </c:pt>
                <c:pt idx="151">
                  <c:v>-3.2200000000000002E-4</c:v>
                </c:pt>
                <c:pt idx="152">
                  <c:v>-1.8200000000000001E-4</c:v>
                </c:pt>
                <c:pt idx="153" formatCode="0.00E+00">
                  <c:v>6.2000000000000003E-5</c:v>
                </c:pt>
                <c:pt idx="154">
                  <c:v>-2.9700000000000001E-4</c:v>
                </c:pt>
                <c:pt idx="155">
                  <c:v>-2.1000000000000001E-4</c:v>
                </c:pt>
                <c:pt idx="156">
                  <c:v>-2.4899999999999998E-4</c:v>
                </c:pt>
                <c:pt idx="157" formatCode="0.00E+00">
                  <c:v>-5.0000000000000002E-5</c:v>
                </c:pt>
                <c:pt idx="158">
                  <c:v>-1.27E-4</c:v>
                </c:pt>
                <c:pt idx="159">
                  <c:v>-2.6699999999999998E-4</c:v>
                </c:pt>
                <c:pt idx="160">
                  <c:v>-2.1699999999999999E-4</c:v>
                </c:pt>
                <c:pt idx="161">
                  <c:v>-1.4799999999999999E-4</c:v>
                </c:pt>
                <c:pt idx="162">
                  <c:v>-3.5300000000000002E-4</c:v>
                </c:pt>
                <c:pt idx="163">
                  <c:v>-1.6200000000000001E-4</c:v>
                </c:pt>
                <c:pt idx="164">
                  <c:v>-4.9899999999999999E-4</c:v>
                </c:pt>
                <c:pt idx="165">
                  <c:v>-4.5199999999999998E-4</c:v>
                </c:pt>
                <c:pt idx="166">
                  <c:v>-4.95E-4</c:v>
                </c:pt>
                <c:pt idx="167">
                  <c:v>-3.0600000000000001E-4</c:v>
                </c:pt>
                <c:pt idx="168" formatCode="0.00E+00">
                  <c:v>1.9999999999999999E-6</c:v>
                </c:pt>
                <c:pt idx="169">
                  <c:v>-3.4000000000000002E-4</c:v>
                </c:pt>
                <c:pt idx="170">
                  <c:v>-2.6899999999999998E-4</c:v>
                </c:pt>
                <c:pt idx="171">
                  <c:v>-3.1300000000000002E-4</c:v>
                </c:pt>
                <c:pt idx="172">
                  <c:v>-2.6600000000000001E-4</c:v>
                </c:pt>
                <c:pt idx="173">
                  <c:v>-3.86E-4</c:v>
                </c:pt>
                <c:pt idx="174">
                  <c:v>-2.72E-4</c:v>
                </c:pt>
                <c:pt idx="175">
                  <c:v>-2.7E-4</c:v>
                </c:pt>
                <c:pt idx="176">
                  <c:v>-5.4000000000000001E-4</c:v>
                </c:pt>
                <c:pt idx="177">
                  <c:v>-3.2499999999999999E-4</c:v>
                </c:pt>
                <c:pt idx="178">
                  <c:v>-3.9100000000000002E-4</c:v>
                </c:pt>
                <c:pt idx="179">
                  <c:v>-4.5199999999999998E-4</c:v>
                </c:pt>
                <c:pt idx="180">
                  <c:v>-6.4700000000000001E-4</c:v>
                </c:pt>
                <c:pt idx="181">
                  <c:v>-2.23E-4</c:v>
                </c:pt>
                <c:pt idx="182">
                  <c:v>-1.93E-4</c:v>
                </c:pt>
                <c:pt idx="183">
                  <c:v>-7.3999999999999999E-4</c:v>
                </c:pt>
                <c:pt idx="184">
                  <c:v>-4.4900000000000002E-4</c:v>
                </c:pt>
                <c:pt idx="185">
                  <c:v>-4.3199999999999998E-4</c:v>
                </c:pt>
                <c:pt idx="186" formatCode="0.00E+00">
                  <c:v>-5.3000000000000001E-5</c:v>
                </c:pt>
                <c:pt idx="187">
                  <c:v>-4.17E-4</c:v>
                </c:pt>
                <c:pt idx="188">
                  <c:v>-3.5799999999999997E-4</c:v>
                </c:pt>
                <c:pt idx="189">
                  <c:v>-6.02E-4</c:v>
                </c:pt>
                <c:pt idx="190">
                  <c:v>-1.7799999999999999E-4</c:v>
                </c:pt>
                <c:pt idx="191" formatCode="0.00E+00">
                  <c:v>-3.4999999999999997E-5</c:v>
                </c:pt>
                <c:pt idx="192" formatCode="0.00E+00">
                  <c:v>-9.2E-5</c:v>
                </c:pt>
                <c:pt idx="193">
                  <c:v>-3.5300000000000002E-4</c:v>
                </c:pt>
                <c:pt idx="194">
                  <c:v>-3.7300000000000001E-4</c:v>
                </c:pt>
                <c:pt idx="195">
                  <c:v>-6.9399999999999996E-4</c:v>
                </c:pt>
                <c:pt idx="196">
                  <c:v>-5.1000000000000004E-4</c:v>
                </c:pt>
                <c:pt idx="197" formatCode="0.00E+00">
                  <c:v>2.5000000000000001E-5</c:v>
                </c:pt>
                <c:pt idx="198">
                  <c:v>-3.5399999999999999E-4</c:v>
                </c:pt>
                <c:pt idx="199">
                  <c:v>-4.64E-4</c:v>
                </c:pt>
                <c:pt idx="200" formatCode="0.00E+00">
                  <c:v>-9.1000000000000003E-5</c:v>
                </c:pt>
                <c:pt idx="201">
                  <c:v>-4.9399999999999997E-4</c:v>
                </c:pt>
                <c:pt idx="202">
                  <c:v>-4.3600000000000003E-4</c:v>
                </c:pt>
                <c:pt idx="203">
                  <c:v>-3.5399999999999999E-4</c:v>
                </c:pt>
                <c:pt idx="204">
                  <c:v>-5.2099999999999998E-4</c:v>
                </c:pt>
                <c:pt idx="205">
                  <c:v>-4.9700000000000005E-4</c:v>
                </c:pt>
                <c:pt idx="206">
                  <c:v>-3.48E-4</c:v>
                </c:pt>
                <c:pt idx="207">
                  <c:v>-2.1800000000000001E-4</c:v>
                </c:pt>
                <c:pt idx="208">
                  <c:v>-5.5800000000000001E-4</c:v>
                </c:pt>
                <c:pt idx="209">
                  <c:v>-3.7500000000000001E-4</c:v>
                </c:pt>
                <c:pt idx="210">
                  <c:v>-1.0900000000000001E-4</c:v>
                </c:pt>
                <c:pt idx="211">
                  <c:v>-1.2E-4</c:v>
                </c:pt>
                <c:pt idx="212">
                  <c:v>-3.2400000000000001E-4</c:v>
                </c:pt>
                <c:pt idx="213">
                  <c:v>-3.8099999999999999E-4</c:v>
                </c:pt>
                <c:pt idx="214">
                  <c:v>-5.3499999999999999E-4</c:v>
                </c:pt>
                <c:pt idx="215">
                  <c:v>-3.1300000000000002E-4</c:v>
                </c:pt>
                <c:pt idx="216">
                  <c:v>-1.84E-4</c:v>
                </c:pt>
                <c:pt idx="217">
                  <c:v>-3.4699999999999998E-4</c:v>
                </c:pt>
                <c:pt idx="218">
                  <c:v>-3.9599999999999998E-4</c:v>
                </c:pt>
                <c:pt idx="219" formatCode="0.00E+00">
                  <c:v>-7.7999999999999999E-5</c:v>
                </c:pt>
                <c:pt idx="220">
                  <c:v>-1.0399999999999999E-4</c:v>
                </c:pt>
                <c:pt idx="221">
                  <c:v>-9.3899999999999995E-4</c:v>
                </c:pt>
                <c:pt idx="222">
                  <c:v>-2.9799999999999998E-4</c:v>
                </c:pt>
                <c:pt idx="223" formatCode="0.00E+00">
                  <c:v>5.7000000000000003E-5</c:v>
                </c:pt>
                <c:pt idx="224">
                  <c:v>-8.8800000000000001E-4</c:v>
                </c:pt>
                <c:pt idx="225">
                  <c:v>-2.9999999999999997E-4</c:v>
                </c:pt>
                <c:pt idx="226">
                  <c:v>-2.31E-4</c:v>
                </c:pt>
                <c:pt idx="227">
                  <c:v>-2.4899999999999998E-4</c:v>
                </c:pt>
                <c:pt idx="228">
                  <c:v>-2.0699999999999999E-4</c:v>
                </c:pt>
                <c:pt idx="229">
                  <c:v>-5.3600000000000002E-4</c:v>
                </c:pt>
                <c:pt idx="230">
                  <c:v>-2.32E-4</c:v>
                </c:pt>
                <c:pt idx="231">
                  <c:v>-3.7199999999999999E-4</c:v>
                </c:pt>
                <c:pt idx="232">
                  <c:v>-1.3129999999999999E-3</c:v>
                </c:pt>
                <c:pt idx="233">
                  <c:v>-2.4800000000000001E-4</c:v>
                </c:pt>
                <c:pt idx="234">
                  <c:v>3.9199999999999999E-4</c:v>
                </c:pt>
                <c:pt idx="235">
                  <c:v>1.07E-4</c:v>
                </c:pt>
                <c:pt idx="236">
                  <c:v>-1.93E-4</c:v>
                </c:pt>
                <c:pt idx="237">
                  <c:v>-4.8899999999999996E-4</c:v>
                </c:pt>
                <c:pt idx="238">
                  <c:v>-1.2799999999999999E-4</c:v>
                </c:pt>
                <c:pt idx="239">
                  <c:v>-3.8299999999999999E-4</c:v>
                </c:pt>
                <c:pt idx="240">
                  <c:v>4.08E-4</c:v>
                </c:pt>
                <c:pt idx="241" formatCode="0.00E+00">
                  <c:v>-5.7000000000000003E-5</c:v>
                </c:pt>
                <c:pt idx="242" formatCode="0.00E+00">
                  <c:v>-9.0000000000000002E-6</c:v>
                </c:pt>
                <c:pt idx="243">
                  <c:v>-4.2499999999999998E-4</c:v>
                </c:pt>
                <c:pt idx="244" formatCode="0.00E+00">
                  <c:v>-6.6000000000000005E-5</c:v>
                </c:pt>
                <c:pt idx="245" formatCode="0.00E+00">
                  <c:v>-7.9999999999999996E-6</c:v>
                </c:pt>
                <c:pt idx="246" formatCode="0.00E+00">
                  <c:v>-6.9999999999999999E-6</c:v>
                </c:pt>
                <c:pt idx="247">
                  <c:v>-9.0499999999999999E-4</c:v>
                </c:pt>
                <c:pt idx="248">
                  <c:v>-1.54E-4</c:v>
                </c:pt>
                <c:pt idx="249" formatCode="0.00E+00">
                  <c:v>-3.1000000000000001E-5</c:v>
                </c:pt>
                <c:pt idx="250">
                  <c:v>-1.1E-4</c:v>
                </c:pt>
                <c:pt idx="251" formatCode="0.00E+00">
                  <c:v>-6.2000000000000003E-5</c:v>
                </c:pt>
                <c:pt idx="252">
                  <c:v>2.3800000000000001E-4</c:v>
                </c:pt>
                <c:pt idx="253">
                  <c:v>-3.2600000000000001E-4</c:v>
                </c:pt>
                <c:pt idx="254">
                  <c:v>-3.3399999999999999E-4</c:v>
                </c:pt>
                <c:pt idx="255">
                  <c:v>-2.6800000000000001E-4</c:v>
                </c:pt>
                <c:pt idx="256">
                  <c:v>-1.9000000000000001E-4</c:v>
                </c:pt>
                <c:pt idx="257">
                  <c:v>-4.7399999999999997E-4</c:v>
                </c:pt>
                <c:pt idx="258">
                  <c:v>-3.86E-4</c:v>
                </c:pt>
                <c:pt idx="259">
                  <c:v>-2.9700000000000001E-4</c:v>
                </c:pt>
                <c:pt idx="260">
                  <c:v>-6.0899999999999995E-4</c:v>
                </c:pt>
                <c:pt idx="261">
                  <c:v>-4.3800000000000002E-4</c:v>
                </c:pt>
                <c:pt idx="262">
                  <c:v>1.2799999999999999E-4</c:v>
                </c:pt>
                <c:pt idx="263">
                  <c:v>-2.03E-4</c:v>
                </c:pt>
                <c:pt idx="264">
                  <c:v>-2.5799999999999998E-4</c:v>
                </c:pt>
                <c:pt idx="265">
                  <c:v>1.1400000000000001E-4</c:v>
                </c:pt>
                <c:pt idx="266">
                  <c:v>1.03E-4</c:v>
                </c:pt>
                <c:pt idx="267">
                  <c:v>5.7600000000000001E-4</c:v>
                </c:pt>
                <c:pt idx="268">
                  <c:v>4.3899999999999999E-4</c:v>
                </c:pt>
                <c:pt idx="269">
                  <c:v>2.22E-4</c:v>
                </c:pt>
                <c:pt idx="270">
                  <c:v>2.42E-4</c:v>
                </c:pt>
                <c:pt idx="271">
                  <c:v>4.6999999999999999E-4</c:v>
                </c:pt>
                <c:pt idx="272">
                  <c:v>-3.8299999999999999E-4</c:v>
                </c:pt>
                <c:pt idx="273">
                  <c:v>-2.5700000000000001E-4</c:v>
                </c:pt>
                <c:pt idx="274" formatCode="0.00E+00">
                  <c:v>9.7999999999999997E-5</c:v>
                </c:pt>
                <c:pt idx="275">
                  <c:v>-1.11E-4</c:v>
                </c:pt>
                <c:pt idx="276">
                  <c:v>-1.74E-4</c:v>
                </c:pt>
                <c:pt idx="277">
                  <c:v>-3.0600000000000001E-4</c:v>
                </c:pt>
                <c:pt idx="278">
                  <c:v>-7.6800000000000002E-4</c:v>
                </c:pt>
                <c:pt idx="279">
                  <c:v>2.5099999999999998E-4</c:v>
                </c:pt>
                <c:pt idx="280">
                  <c:v>-2.7900000000000001E-4</c:v>
                </c:pt>
                <c:pt idx="281">
                  <c:v>1.7699999999999999E-4</c:v>
                </c:pt>
                <c:pt idx="282">
                  <c:v>2.22E-4</c:v>
                </c:pt>
                <c:pt idx="283">
                  <c:v>-6.1899999999999998E-4</c:v>
                </c:pt>
                <c:pt idx="284">
                  <c:v>-3.8400000000000001E-4</c:v>
                </c:pt>
                <c:pt idx="285">
                  <c:v>3.7300000000000001E-4</c:v>
                </c:pt>
                <c:pt idx="286">
                  <c:v>3.48E-4</c:v>
                </c:pt>
                <c:pt idx="287" formatCode="0.00E+00">
                  <c:v>2.0999999999999999E-5</c:v>
                </c:pt>
                <c:pt idx="288">
                  <c:v>-1.44E-4</c:v>
                </c:pt>
                <c:pt idx="289">
                  <c:v>-6.5099999999999999E-4</c:v>
                </c:pt>
                <c:pt idx="290">
                  <c:v>-8.4199999999999998E-4</c:v>
                </c:pt>
                <c:pt idx="291">
                  <c:v>2.6699999999999998E-4</c:v>
                </c:pt>
                <c:pt idx="292">
                  <c:v>3.4499999999999998E-4</c:v>
                </c:pt>
                <c:pt idx="293">
                  <c:v>1.13E-4</c:v>
                </c:pt>
                <c:pt idx="294">
                  <c:v>1.0399999999999999E-4</c:v>
                </c:pt>
                <c:pt idx="295">
                  <c:v>-1.2999999999999999E-4</c:v>
                </c:pt>
                <c:pt idx="296">
                  <c:v>-5.8500000000000002E-4</c:v>
                </c:pt>
                <c:pt idx="297">
                  <c:v>-2.13E-4</c:v>
                </c:pt>
                <c:pt idx="298">
                  <c:v>-1.7100000000000001E-4</c:v>
                </c:pt>
                <c:pt idx="299">
                  <c:v>-3.8900000000000002E-4</c:v>
                </c:pt>
                <c:pt idx="300">
                  <c:v>-1.27E-4</c:v>
                </c:pt>
                <c:pt idx="301">
                  <c:v>-7.7800000000000005E-4</c:v>
                </c:pt>
                <c:pt idx="302">
                  <c:v>-4.73E-4</c:v>
                </c:pt>
                <c:pt idx="303">
                  <c:v>-7.0500000000000001E-4</c:v>
                </c:pt>
                <c:pt idx="304">
                  <c:v>-8.9499999999999996E-4</c:v>
                </c:pt>
                <c:pt idx="305">
                  <c:v>-2.5500000000000002E-4</c:v>
                </c:pt>
                <c:pt idx="306">
                  <c:v>-5.5500000000000005E-4</c:v>
                </c:pt>
                <c:pt idx="307">
                  <c:v>-5.0199999999999995E-4</c:v>
                </c:pt>
                <c:pt idx="308">
                  <c:v>-3.6999999999999999E-4</c:v>
                </c:pt>
                <c:pt idx="309">
                  <c:v>-5.9999999999999995E-4</c:v>
                </c:pt>
                <c:pt idx="310">
                  <c:v>-4.84E-4</c:v>
                </c:pt>
                <c:pt idx="311">
                  <c:v>-7.5799999999999999E-4</c:v>
                </c:pt>
                <c:pt idx="312">
                  <c:v>3.0200000000000002E-4</c:v>
                </c:pt>
                <c:pt idx="313">
                  <c:v>-5.5400000000000002E-4</c:v>
                </c:pt>
                <c:pt idx="314">
                  <c:v>-2.14E-4</c:v>
                </c:pt>
                <c:pt idx="315">
                  <c:v>-3.1700000000000001E-4</c:v>
                </c:pt>
                <c:pt idx="316">
                  <c:v>-5.8100000000000003E-4</c:v>
                </c:pt>
                <c:pt idx="317">
                  <c:v>-1.46E-4</c:v>
                </c:pt>
                <c:pt idx="318">
                  <c:v>2.43E-4</c:v>
                </c:pt>
                <c:pt idx="319">
                  <c:v>-4.2999999999999999E-4</c:v>
                </c:pt>
                <c:pt idx="320">
                  <c:v>-4.7399999999999997E-4</c:v>
                </c:pt>
                <c:pt idx="321">
                  <c:v>-4.0400000000000001E-4</c:v>
                </c:pt>
                <c:pt idx="322">
                  <c:v>-5.5500000000000005E-4</c:v>
                </c:pt>
                <c:pt idx="323" formatCode="0.00E+00">
                  <c:v>8.2000000000000001E-5</c:v>
                </c:pt>
                <c:pt idx="324">
                  <c:v>-2.33E-4</c:v>
                </c:pt>
                <c:pt idx="325">
                  <c:v>-3.1300000000000002E-4</c:v>
                </c:pt>
                <c:pt idx="326">
                  <c:v>-5.1099999999999995E-4</c:v>
                </c:pt>
                <c:pt idx="327">
                  <c:v>-4.0999999999999999E-4</c:v>
                </c:pt>
                <c:pt idx="328">
                  <c:v>-3.2400000000000001E-4</c:v>
                </c:pt>
                <c:pt idx="329">
                  <c:v>-2.8299999999999999E-4</c:v>
                </c:pt>
                <c:pt idx="330" formatCode="0.00E+00">
                  <c:v>2.0000000000000002E-5</c:v>
                </c:pt>
                <c:pt idx="331">
                  <c:v>-4.08E-4</c:v>
                </c:pt>
                <c:pt idx="332">
                  <c:v>-5.0900000000000001E-4</c:v>
                </c:pt>
                <c:pt idx="333">
                  <c:v>-5.1900000000000004E-4</c:v>
                </c:pt>
                <c:pt idx="334">
                  <c:v>-3.4400000000000001E-4</c:v>
                </c:pt>
                <c:pt idx="335">
                  <c:v>-4.9700000000000005E-4</c:v>
                </c:pt>
                <c:pt idx="336">
                  <c:v>-3.4000000000000002E-4</c:v>
                </c:pt>
                <c:pt idx="337">
                  <c:v>-6.3000000000000003E-4</c:v>
                </c:pt>
                <c:pt idx="338" formatCode="0.00E+00">
                  <c:v>5.5000000000000002E-5</c:v>
                </c:pt>
                <c:pt idx="339">
                  <c:v>-2.8299999999999999E-4</c:v>
                </c:pt>
                <c:pt idx="340">
                  <c:v>-5.7399999999999997E-4</c:v>
                </c:pt>
                <c:pt idx="341">
                  <c:v>2.1100000000000001E-4</c:v>
                </c:pt>
                <c:pt idx="342">
                  <c:v>-9.5699999999999995E-4</c:v>
                </c:pt>
                <c:pt idx="343">
                  <c:v>3.7199999999999999E-4</c:v>
                </c:pt>
                <c:pt idx="344">
                  <c:v>-9.8299999999999993E-4</c:v>
                </c:pt>
                <c:pt idx="345" formatCode="0.00E+00">
                  <c:v>-6.9999999999999994E-5</c:v>
                </c:pt>
                <c:pt idx="346">
                  <c:v>3.01E-4</c:v>
                </c:pt>
                <c:pt idx="347" formatCode="0.00E+00">
                  <c:v>-6.6000000000000005E-5</c:v>
                </c:pt>
                <c:pt idx="348">
                  <c:v>-1.63E-4</c:v>
                </c:pt>
                <c:pt idx="349">
                  <c:v>-4.6200000000000001E-4</c:v>
                </c:pt>
                <c:pt idx="350">
                  <c:v>-2.52E-4</c:v>
                </c:pt>
                <c:pt idx="351" formatCode="0.00E+00">
                  <c:v>9.3999999999999994E-5</c:v>
                </c:pt>
                <c:pt idx="352">
                  <c:v>-1.0250000000000001E-3</c:v>
                </c:pt>
                <c:pt idx="353">
                  <c:v>-8.0400000000000003E-4</c:v>
                </c:pt>
                <c:pt idx="354">
                  <c:v>1.44E-4</c:v>
                </c:pt>
                <c:pt idx="355">
                  <c:v>-1.7200000000000001E-4</c:v>
                </c:pt>
                <c:pt idx="356">
                  <c:v>-7.5500000000000003E-4</c:v>
                </c:pt>
                <c:pt idx="357">
                  <c:v>-2.6899999999999998E-4</c:v>
                </c:pt>
                <c:pt idx="358">
                  <c:v>3.21E-4</c:v>
                </c:pt>
                <c:pt idx="359">
                  <c:v>3.68E-4</c:v>
                </c:pt>
                <c:pt idx="360">
                  <c:v>-1.3200000000000001E-4</c:v>
                </c:pt>
                <c:pt idx="361">
                  <c:v>-1.3339999999999999E-3</c:v>
                </c:pt>
                <c:pt idx="362">
                  <c:v>-1.92E-4</c:v>
                </c:pt>
                <c:pt idx="363">
                  <c:v>-4.5300000000000001E-4</c:v>
                </c:pt>
                <c:pt idx="364">
                  <c:v>-9.3599999999999998E-4</c:v>
                </c:pt>
                <c:pt idx="365">
                  <c:v>1.26E-4</c:v>
                </c:pt>
                <c:pt idx="366">
                  <c:v>8.3900000000000001E-4</c:v>
                </c:pt>
                <c:pt idx="367" formatCode="0.00E+00">
                  <c:v>5.8999999999999998E-5</c:v>
                </c:pt>
                <c:pt idx="368">
                  <c:v>2.7700000000000001E-4</c:v>
                </c:pt>
                <c:pt idx="369" formatCode="0.00E+00">
                  <c:v>7.6000000000000004E-5</c:v>
                </c:pt>
                <c:pt idx="370">
                  <c:v>-1.36E-4</c:v>
                </c:pt>
                <c:pt idx="371">
                  <c:v>-3.59E-4</c:v>
                </c:pt>
                <c:pt idx="372">
                  <c:v>-5.9400000000000002E-4</c:v>
                </c:pt>
                <c:pt idx="373">
                  <c:v>-8.43E-4</c:v>
                </c:pt>
                <c:pt idx="374">
                  <c:v>-1.106E-3</c:v>
                </c:pt>
                <c:pt idx="375">
                  <c:v>-1.3849999999999999E-3</c:v>
                </c:pt>
                <c:pt idx="376">
                  <c:v>-1.6410000000000001E-3</c:v>
                </c:pt>
                <c:pt idx="377">
                  <c:v>-3.57E-4</c:v>
                </c:pt>
                <c:pt idx="378" formatCode="0.00E+00">
                  <c:v>-2.8E-5</c:v>
                </c:pt>
                <c:pt idx="379">
                  <c:v>-5.0799999999999999E-4</c:v>
                </c:pt>
                <c:pt idx="380">
                  <c:v>-9.4399999999999996E-4</c:v>
                </c:pt>
                <c:pt idx="381">
                  <c:v>2.99E-4</c:v>
                </c:pt>
                <c:pt idx="382">
                  <c:v>-1.274E-3</c:v>
                </c:pt>
                <c:pt idx="383">
                  <c:v>-2.2469999999999999E-3</c:v>
                </c:pt>
                <c:pt idx="384">
                  <c:v>3.79E-4</c:v>
                </c:pt>
                <c:pt idx="385">
                  <c:v>-1.3300000000000001E-4</c:v>
                </c:pt>
                <c:pt idx="386">
                  <c:v>-7.6800000000000002E-4</c:v>
                </c:pt>
                <c:pt idx="387">
                  <c:v>-5.9400000000000002E-4</c:v>
                </c:pt>
                <c:pt idx="388">
                  <c:v>3.2299999999999999E-4</c:v>
                </c:pt>
                <c:pt idx="389">
                  <c:v>-1.35E-4</c:v>
                </c:pt>
                <c:pt idx="390">
                  <c:v>-1.042E-3</c:v>
                </c:pt>
                <c:pt idx="391">
                  <c:v>9.3999999999999997E-4</c:v>
                </c:pt>
                <c:pt idx="392">
                  <c:v>8.1599999999999999E-4</c:v>
                </c:pt>
                <c:pt idx="393">
                  <c:v>1.15E-3</c:v>
                </c:pt>
                <c:pt idx="394">
                  <c:v>-8.7200000000000005E-4</c:v>
                </c:pt>
                <c:pt idx="395">
                  <c:v>-1.93E-4</c:v>
                </c:pt>
                <c:pt idx="396">
                  <c:v>-2.43E-4</c:v>
                </c:pt>
                <c:pt idx="397">
                  <c:v>-2.0000000000000001E-4</c:v>
                </c:pt>
                <c:pt idx="398">
                  <c:v>-9.5500000000000001E-4</c:v>
                </c:pt>
                <c:pt idx="399">
                  <c:v>-1.5900000000000001E-3</c:v>
                </c:pt>
                <c:pt idx="400">
                  <c:v>-1.1490000000000001E-3</c:v>
                </c:pt>
                <c:pt idx="401">
                  <c:v>-5.4299999999999997E-4</c:v>
                </c:pt>
                <c:pt idx="402">
                  <c:v>-8.4599999999999996E-4</c:v>
                </c:pt>
                <c:pt idx="403">
                  <c:v>8.1999999999999998E-4</c:v>
                </c:pt>
                <c:pt idx="404">
                  <c:v>2.2800000000000001E-4</c:v>
                </c:pt>
                <c:pt idx="405">
                  <c:v>2.5399999999999999E-4</c:v>
                </c:pt>
                <c:pt idx="406" formatCode="0.00E+00">
                  <c:v>1.4E-5</c:v>
                </c:pt>
                <c:pt idx="407">
                  <c:v>-1.06E-4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679280"/>
        <c:axId val="417677600"/>
      </c:scatterChart>
      <c:valAx>
        <c:axId val="417679280"/>
        <c:scaling>
          <c:orientation val="minMax"/>
          <c:max val="7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17677600"/>
        <c:crossesAt val="-2.0000000000000004E-2"/>
        <c:crossBetween val="midCat"/>
      </c:valAx>
      <c:valAx>
        <c:axId val="417677600"/>
        <c:scaling>
          <c:orientation val="minMax"/>
          <c:min val="-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1767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alpha val="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  <a:latin typeface="+mn-lt"/>
              </a:rPr>
              <a:t>W2</a:t>
            </a:r>
            <a:r>
              <a:rPr lang="he-IL" sz="1400" b="0" i="0" baseline="0" dirty="0">
                <a:effectLst/>
                <a:latin typeface="+mn-lt"/>
              </a:rPr>
              <a:t>-</a:t>
            </a:r>
            <a:r>
              <a:rPr lang="en-US" sz="1400" b="0" i="0" baseline="0" dirty="0">
                <a:effectLst/>
                <a:latin typeface="+mn-lt"/>
              </a:rPr>
              <a:t>Alkyne_60C_XTerra</a:t>
            </a:r>
            <a:endParaRPr lang="he-IL" sz="1400" dirty="0">
              <a:effectLst/>
              <a:latin typeface="+mn-lt"/>
            </a:endParaRPr>
          </a:p>
          <a:p>
            <a:pPr>
              <a:defRPr/>
            </a:pPr>
            <a:r>
              <a:rPr lang="en-US" sz="1400" b="0" i="0" baseline="0" dirty="0">
                <a:effectLst/>
                <a:latin typeface="+mn-lt"/>
              </a:rPr>
              <a:t>WL: </a:t>
            </a:r>
            <a:r>
              <a:rPr lang="he-IL" sz="1400" b="0" i="0" baseline="0" dirty="0">
                <a:effectLst/>
                <a:latin typeface="+mn-lt"/>
              </a:rPr>
              <a:t>260</a:t>
            </a:r>
            <a:r>
              <a:rPr lang="en-US" sz="1400" b="0" i="0" baseline="0" dirty="0">
                <a:effectLst/>
                <a:latin typeface="+mn-lt"/>
              </a:rPr>
              <a:t>nm</a:t>
            </a:r>
            <a:endParaRPr lang="he-IL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9.7728047935691911E-2"/>
          <c:y val="7.8955713656576845E-2"/>
          <c:w val="0.87622604344713062"/>
          <c:h val="0.8572454438360109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'W2'!$A$3:$A$3117</c:f>
              <c:numCache>
                <c:formatCode>General</c:formatCode>
                <c:ptCount val="3115"/>
                <c:pt idx="0">
                  <c:v>0.11550000000000001</c:v>
                </c:pt>
                <c:pt idx="1">
                  <c:v>0.1321667</c:v>
                </c:pt>
                <c:pt idx="2">
                  <c:v>0.1488333</c:v>
                </c:pt>
                <c:pt idx="3">
                  <c:v>0.16550000000000001</c:v>
                </c:pt>
                <c:pt idx="4">
                  <c:v>0.18216669999999999</c:v>
                </c:pt>
                <c:pt idx="5">
                  <c:v>0.19883329999999999</c:v>
                </c:pt>
                <c:pt idx="6">
                  <c:v>0.2155</c:v>
                </c:pt>
                <c:pt idx="7">
                  <c:v>0.2321667</c:v>
                </c:pt>
                <c:pt idx="8">
                  <c:v>0.24883330000000001</c:v>
                </c:pt>
                <c:pt idx="9">
                  <c:v>0.26550000000000001</c:v>
                </c:pt>
                <c:pt idx="10">
                  <c:v>0.28216669999999999</c:v>
                </c:pt>
                <c:pt idx="11">
                  <c:v>0.29883330000000002</c:v>
                </c:pt>
                <c:pt idx="12">
                  <c:v>0.3155</c:v>
                </c:pt>
                <c:pt idx="13">
                  <c:v>0.33216669999999998</c:v>
                </c:pt>
                <c:pt idx="14">
                  <c:v>0.34883330000000001</c:v>
                </c:pt>
                <c:pt idx="15">
                  <c:v>0.36549999999999999</c:v>
                </c:pt>
                <c:pt idx="16">
                  <c:v>0.38216670000000003</c:v>
                </c:pt>
                <c:pt idx="17">
                  <c:v>0.39874999999999999</c:v>
                </c:pt>
                <c:pt idx="18">
                  <c:v>0.41541670000000003</c:v>
                </c:pt>
                <c:pt idx="19">
                  <c:v>0.4320833</c:v>
                </c:pt>
                <c:pt idx="20">
                  <c:v>0.44874999999999998</c:v>
                </c:pt>
                <c:pt idx="21">
                  <c:v>0.46541670000000002</c:v>
                </c:pt>
                <c:pt idx="22">
                  <c:v>0.48208329999999999</c:v>
                </c:pt>
                <c:pt idx="23">
                  <c:v>0.49875000000000003</c:v>
                </c:pt>
                <c:pt idx="24">
                  <c:v>0.51541669999999995</c:v>
                </c:pt>
                <c:pt idx="25">
                  <c:v>0.53208330000000004</c:v>
                </c:pt>
                <c:pt idx="26">
                  <c:v>0.54874999999999996</c:v>
                </c:pt>
                <c:pt idx="27">
                  <c:v>0.56541669999999999</c:v>
                </c:pt>
                <c:pt idx="28">
                  <c:v>0.58208329999999997</c:v>
                </c:pt>
                <c:pt idx="29">
                  <c:v>0.59875</c:v>
                </c:pt>
                <c:pt idx="30">
                  <c:v>0.61541659999999998</c:v>
                </c:pt>
                <c:pt idx="31">
                  <c:v>0.63208339999999996</c:v>
                </c:pt>
                <c:pt idx="32">
                  <c:v>0.64875000000000005</c:v>
                </c:pt>
                <c:pt idx="33">
                  <c:v>0.66541669999999997</c:v>
                </c:pt>
                <c:pt idx="34">
                  <c:v>0.68208329999999995</c:v>
                </c:pt>
                <c:pt idx="35">
                  <c:v>0.69866669999999997</c:v>
                </c:pt>
                <c:pt idx="36">
                  <c:v>0.71533329999999995</c:v>
                </c:pt>
                <c:pt idx="37">
                  <c:v>0.73199999999999998</c:v>
                </c:pt>
                <c:pt idx="38">
                  <c:v>0.74866659999999996</c:v>
                </c:pt>
                <c:pt idx="39">
                  <c:v>0.76533340000000005</c:v>
                </c:pt>
                <c:pt idx="40">
                  <c:v>0.78200000000000003</c:v>
                </c:pt>
                <c:pt idx="41">
                  <c:v>0.79866669999999995</c:v>
                </c:pt>
                <c:pt idx="42">
                  <c:v>0.81533330000000004</c:v>
                </c:pt>
                <c:pt idx="43">
                  <c:v>0.83199999999999996</c:v>
                </c:pt>
                <c:pt idx="44">
                  <c:v>0.8486667</c:v>
                </c:pt>
                <c:pt idx="45">
                  <c:v>0.86533329999999997</c:v>
                </c:pt>
                <c:pt idx="46">
                  <c:v>0.88200000000000001</c:v>
                </c:pt>
                <c:pt idx="47">
                  <c:v>0.89866670000000004</c:v>
                </c:pt>
                <c:pt idx="48">
                  <c:v>0.91533330000000002</c:v>
                </c:pt>
                <c:pt idx="49">
                  <c:v>0.93200000000000005</c:v>
                </c:pt>
                <c:pt idx="50">
                  <c:v>0.94866669999999997</c:v>
                </c:pt>
                <c:pt idx="51">
                  <c:v>0.96533329999999995</c:v>
                </c:pt>
                <c:pt idx="52">
                  <c:v>0.98199999999999998</c:v>
                </c:pt>
                <c:pt idx="53">
                  <c:v>0.99858329999999995</c:v>
                </c:pt>
                <c:pt idx="54">
                  <c:v>1.01525</c:v>
                </c:pt>
                <c:pt idx="55">
                  <c:v>1.031917</c:v>
                </c:pt>
                <c:pt idx="56">
                  <c:v>1.048583</c:v>
                </c:pt>
                <c:pt idx="57">
                  <c:v>1.06525</c:v>
                </c:pt>
                <c:pt idx="58">
                  <c:v>1.081917</c:v>
                </c:pt>
                <c:pt idx="59">
                  <c:v>1.0985830000000001</c:v>
                </c:pt>
                <c:pt idx="60">
                  <c:v>1.1152500000000001</c:v>
                </c:pt>
                <c:pt idx="61">
                  <c:v>1.1319170000000001</c:v>
                </c:pt>
                <c:pt idx="62">
                  <c:v>1.1485829999999999</c:v>
                </c:pt>
                <c:pt idx="63">
                  <c:v>1.1652499999999999</c:v>
                </c:pt>
                <c:pt idx="64">
                  <c:v>1.1819170000000001</c:v>
                </c:pt>
                <c:pt idx="65">
                  <c:v>1.198583</c:v>
                </c:pt>
                <c:pt idx="66">
                  <c:v>1.2152499999999999</c:v>
                </c:pt>
                <c:pt idx="67">
                  <c:v>1.2319169999999999</c:v>
                </c:pt>
                <c:pt idx="68">
                  <c:v>1.248583</c:v>
                </c:pt>
                <c:pt idx="69">
                  <c:v>1.26525</c:v>
                </c:pt>
                <c:pt idx="70">
                  <c:v>1.281917</c:v>
                </c:pt>
                <c:pt idx="71">
                  <c:v>1.298583</c:v>
                </c:pt>
                <c:pt idx="72">
                  <c:v>1.315167</c:v>
                </c:pt>
                <c:pt idx="73">
                  <c:v>1.331833</c:v>
                </c:pt>
                <c:pt idx="74">
                  <c:v>1.3485</c:v>
                </c:pt>
                <c:pt idx="75">
                  <c:v>1.365167</c:v>
                </c:pt>
                <c:pt idx="76">
                  <c:v>1.3818330000000001</c:v>
                </c:pt>
                <c:pt idx="77">
                  <c:v>1.3985000000000001</c:v>
                </c:pt>
                <c:pt idx="78">
                  <c:v>1.4151670000000001</c:v>
                </c:pt>
                <c:pt idx="79">
                  <c:v>1.4318329999999999</c:v>
                </c:pt>
                <c:pt idx="80">
                  <c:v>1.4484999999999999</c:v>
                </c:pt>
                <c:pt idx="81">
                  <c:v>1.4651670000000001</c:v>
                </c:pt>
                <c:pt idx="82">
                  <c:v>1.481833</c:v>
                </c:pt>
                <c:pt idx="83">
                  <c:v>1.4984999999999999</c:v>
                </c:pt>
                <c:pt idx="84">
                  <c:v>1.5151669999999999</c:v>
                </c:pt>
                <c:pt idx="85">
                  <c:v>1.531833</c:v>
                </c:pt>
                <c:pt idx="86">
                  <c:v>1.5485</c:v>
                </c:pt>
                <c:pt idx="87">
                  <c:v>1.565167</c:v>
                </c:pt>
                <c:pt idx="88">
                  <c:v>1.581833</c:v>
                </c:pt>
                <c:pt idx="89">
                  <c:v>1.5985</c:v>
                </c:pt>
                <c:pt idx="90">
                  <c:v>1.615083</c:v>
                </c:pt>
                <c:pt idx="91">
                  <c:v>1.63175</c:v>
                </c:pt>
                <c:pt idx="92">
                  <c:v>1.648417</c:v>
                </c:pt>
                <c:pt idx="93">
                  <c:v>1.6650830000000001</c:v>
                </c:pt>
                <c:pt idx="94">
                  <c:v>1.6817500000000001</c:v>
                </c:pt>
                <c:pt idx="95">
                  <c:v>1.6984170000000001</c:v>
                </c:pt>
                <c:pt idx="96">
                  <c:v>1.7150829999999999</c:v>
                </c:pt>
                <c:pt idx="97">
                  <c:v>1.7317499999999999</c:v>
                </c:pt>
                <c:pt idx="98">
                  <c:v>1.7484170000000001</c:v>
                </c:pt>
                <c:pt idx="99">
                  <c:v>1.765083</c:v>
                </c:pt>
                <c:pt idx="100">
                  <c:v>1.7817499999999999</c:v>
                </c:pt>
                <c:pt idx="101">
                  <c:v>1.7984169999999999</c:v>
                </c:pt>
                <c:pt idx="102">
                  <c:v>1.815083</c:v>
                </c:pt>
                <c:pt idx="103">
                  <c:v>1.83175</c:v>
                </c:pt>
                <c:pt idx="104">
                  <c:v>1.848417</c:v>
                </c:pt>
                <c:pt idx="105">
                  <c:v>1.865083</c:v>
                </c:pt>
                <c:pt idx="106">
                  <c:v>1.88175</c:v>
                </c:pt>
                <c:pt idx="107">
                  <c:v>1.898417</c:v>
                </c:pt>
                <c:pt idx="108">
                  <c:v>1.9150830000000001</c:v>
                </c:pt>
                <c:pt idx="109">
                  <c:v>1.931667</c:v>
                </c:pt>
                <c:pt idx="110">
                  <c:v>1.9483330000000001</c:v>
                </c:pt>
                <c:pt idx="111">
                  <c:v>1.9650000000000001</c:v>
                </c:pt>
                <c:pt idx="112">
                  <c:v>1.9816670000000001</c:v>
                </c:pt>
                <c:pt idx="113">
                  <c:v>1.9983329999999999</c:v>
                </c:pt>
                <c:pt idx="114">
                  <c:v>2.0150000000000001</c:v>
                </c:pt>
                <c:pt idx="115">
                  <c:v>2.0316670000000001</c:v>
                </c:pt>
                <c:pt idx="116">
                  <c:v>2.048333</c:v>
                </c:pt>
                <c:pt idx="117">
                  <c:v>2.0649999999999999</c:v>
                </c:pt>
                <c:pt idx="118">
                  <c:v>2.0816669999999999</c:v>
                </c:pt>
                <c:pt idx="119">
                  <c:v>2.0983329999999998</c:v>
                </c:pt>
                <c:pt idx="120">
                  <c:v>2.1150000000000002</c:v>
                </c:pt>
                <c:pt idx="121">
                  <c:v>2.1316670000000002</c:v>
                </c:pt>
                <c:pt idx="122">
                  <c:v>2.148333</c:v>
                </c:pt>
                <c:pt idx="123">
                  <c:v>2.165</c:v>
                </c:pt>
                <c:pt idx="124">
                  <c:v>2.181667</c:v>
                </c:pt>
                <c:pt idx="125">
                  <c:v>2.1983329999999999</c:v>
                </c:pt>
                <c:pt idx="126">
                  <c:v>2.2149999999999999</c:v>
                </c:pt>
                <c:pt idx="127">
                  <c:v>2.2316669999999998</c:v>
                </c:pt>
                <c:pt idx="128">
                  <c:v>2.2482500000000001</c:v>
                </c:pt>
                <c:pt idx="129">
                  <c:v>2.2649170000000001</c:v>
                </c:pt>
                <c:pt idx="130">
                  <c:v>2.2815829999999999</c:v>
                </c:pt>
                <c:pt idx="131">
                  <c:v>2.2982499999999999</c:v>
                </c:pt>
                <c:pt idx="132">
                  <c:v>2.3149169999999999</c:v>
                </c:pt>
                <c:pt idx="133">
                  <c:v>2.3315830000000002</c:v>
                </c:pt>
                <c:pt idx="134">
                  <c:v>2.3482500000000002</c:v>
                </c:pt>
                <c:pt idx="135">
                  <c:v>2.3649170000000002</c:v>
                </c:pt>
                <c:pt idx="136">
                  <c:v>2.381583</c:v>
                </c:pt>
                <c:pt idx="137">
                  <c:v>2.39825</c:v>
                </c:pt>
                <c:pt idx="138">
                  <c:v>2.414917</c:v>
                </c:pt>
                <c:pt idx="139">
                  <c:v>2.4315829999999998</c:v>
                </c:pt>
                <c:pt idx="140">
                  <c:v>2.4482499999999998</c:v>
                </c:pt>
                <c:pt idx="141">
                  <c:v>2.4649169999999998</c:v>
                </c:pt>
                <c:pt idx="142">
                  <c:v>2.4815830000000001</c:v>
                </c:pt>
                <c:pt idx="143">
                  <c:v>2.4982500000000001</c:v>
                </c:pt>
                <c:pt idx="144">
                  <c:v>2.5149170000000001</c:v>
                </c:pt>
                <c:pt idx="145">
                  <c:v>2.5315829999999999</c:v>
                </c:pt>
                <c:pt idx="146">
                  <c:v>2.5481669999999998</c:v>
                </c:pt>
                <c:pt idx="147">
                  <c:v>2.5648330000000001</c:v>
                </c:pt>
                <c:pt idx="148">
                  <c:v>2.5815000000000001</c:v>
                </c:pt>
                <c:pt idx="149">
                  <c:v>2.5981670000000001</c:v>
                </c:pt>
                <c:pt idx="150">
                  <c:v>2.614833</c:v>
                </c:pt>
                <c:pt idx="151">
                  <c:v>2.6315</c:v>
                </c:pt>
                <c:pt idx="152">
                  <c:v>2.6481669999999999</c:v>
                </c:pt>
                <c:pt idx="153">
                  <c:v>2.6648329999999998</c:v>
                </c:pt>
                <c:pt idx="154">
                  <c:v>2.6815000000000002</c:v>
                </c:pt>
                <c:pt idx="155">
                  <c:v>2.6981670000000002</c:v>
                </c:pt>
                <c:pt idx="156">
                  <c:v>2.7148330000000001</c:v>
                </c:pt>
                <c:pt idx="157">
                  <c:v>2.7315</c:v>
                </c:pt>
                <c:pt idx="158">
                  <c:v>2.748167</c:v>
                </c:pt>
                <c:pt idx="159">
                  <c:v>2.7648329999999999</c:v>
                </c:pt>
                <c:pt idx="160">
                  <c:v>2.7814999999999999</c:v>
                </c:pt>
                <c:pt idx="161">
                  <c:v>2.7981669999999998</c:v>
                </c:pt>
                <c:pt idx="162">
                  <c:v>2.8148330000000001</c:v>
                </c:pt>
                <c:pt idx="163">
                  <c:v>2.8315000000000001</c:v>
                </c:pt>
                <c:pt idx="164">
                  <c:v>2.8480829999999999</c:v>
                </c:pt>
                <c:pt idx="165">
                  <c:v>2.8647499999999999</c:v>
                </c:pt>
                <c:pt idx="166">
                  <c:v>2.8814169999999999</c:v>
                </c:pt>
                <c:pt idx="167">
                  <c:v>2.8980830000000002</c:v>
                </c:pt>
                <c:pt idx="168">
                  <c:v>2.9147500000000002</c:v>
                </c:pt>
                <c:pt idx="169">
                  <c:v>2.9314170000000002</c:v>
                </c:pt>
                <c:pt idx="170">
                  <c:v>2.948083</c:v>
                </c:pt>
                <c:pt idx="171">
                  <c:v>2.96475</c:v>
                </c:pt>
                <c:pt idx="172">
                  <c:v>2.981417</c:v>
                </c:pt>
                <c:pt idx="173">
                  <c:v>2.9980829999999998</c:v>
                </c:pt>
                <c:pt idx="174">
                  <c:v>3.0147499999999998</c:v>
                </c:pt>
                <c:pt idx="175">
                  <c:v>3.0314169999999998</c:v>
                </c:pt>
                <c:pt idx="176">
                  <c:v>3.0480830000000001</c:v>
                </c:pt>
                <c:pt idx="177">
                  <c:v>3.0647500000000001</c:v>
                </c:pt>
                <c:pt idx="178">
                  <c:v>3.0814170000000001</c:v>
                </c:pt>
                <c:pt idx="179">
                  <c:v>3.0980829999999999</c:v>
                </c:pt>
                <c:pt idx="180">
                  <c:v>3.1147499999999999</c:v>
                </c:pt>
                <c:pt idx="181">
                  <c:v>3.1314169999999999</c:v>
                </c:pt>
                <c:pt idx="182">
                  <c:v>3.1480830000000002</c:v>
                </c:pt>
                <c:pt idx="183">
                  <c:v>3.1646670000000001</c:v>
                </c:pt>
                <c:pt idx="184">
                  <c:v>3.181333</c:v>
                </c:pt>
                <c:pt idx="185">
                  <c:v>3.198</c:v>
                </c:pt>
                <c:pt idx="186">
                  <c:v>3.2146669999999999</c:v>
                </c:pt>
                <c:pt idx="187">
                  <c:v>3.2313329999999998</c:v>
                </c:pt>
                <c:pt idx="188">
                  <c:v>3.2480000000000002</c:v>
                </c:pt>
                <c:pt idx="189">
                  <c:v>3.2646670000000002</c:v>
                </c:pt>
                <c:pt idx="190">
                  <c:v>3.2813330000000001</c:v>
                </c:pt>
                <c:pt idx="191">
                  <c:v>3.298</c:v>
                </c:pt>
                <c:pt idx="192">
                  <c:v>3.314667</c:v>
                </c:pt>
                <c:pt idx="193">
                  <c:v>3.3313329999999999</c:v>
                </c:pt>
                <c:pt idx="194">
                  <c:v>3.3479999999999999</c:v>
                </c:pt>
                <c:pt idx="195">
                  <c:v>3.3646669999999999</c:v>
                </c:pt>
                <c:pt idx="196">
                  <c:v>3.3813330000000001</c:v>
                </c:pt>
                <c:pt idx="197">
                  <c:v>3.3980000000000001</c:v>
                </c:pt>
                <c:pt idx="198">
                  <c:v>3.4146670000000001</c:v>
                </c:pt>
                <c:pt idx="199">
                  <c:v>3.431333</c:v>
                </c:pt>
                <c:pt idx="200">
                  <c:v>3.448</c:v>
                </c:pt>
                <c:pt idx="201">
                  <c:v>3.4645830000000002</c:v>
                </c:pt>
                <c:pt idx="202">
                  <c:v>3.4812500000000002</c:v>
                </c:pt>
                <c:pt idx="203">
                  <c:v>3.4979170000000002</c:v>
                </c:pt>
                <c:pt idx="204">
                  <c:v>3.514583</c:v>
                </c:pt>
                <c:pt idx="205">
                  <c:v>3.53125</c:v>
                </c:pt>
                <c:pt idx="206">
                  <c:v>3.547917</c:v>
                </c:pt>
                <c:pt idx="207">
                  <c:v>3.5645829999999998</c:v>
                </c:pt>
                <c:pt idx="208">
                  <c:v>3.5812499999999998</c:v>
                </c:pt>
                <c:pt idx="209">
                  <c:v>3.5979169999999998</c:v>
                </c:pt>
                <c:pt idx="210">
                  <c:v>3.6145830000000001</c:v>
                </c:pt>
                <c:pt idx="211">
                  <c:v>3.6312500000000001</c:v>
                </c:pt>
                <c:pt idx="212">
                  <c:v>3.6479170000000001</c:v>
                </c:pt>
                <c:pt idx="213">
                  <c:v>3.6645829999999999</c:v>
                </c:pt>
                <c:pt idx="214">
                  <c:v>3.6812499999999999</c:v>
                </c:pt>
                <c:pt idx="215">
                  <c:v>3.6979169999999999</c:v>
                </c:pt>
                <c:pt idx="216">
                  <c:v>3.7145830000000002</c:v>
                </c:pt>
                <c:pt idx="217">
                  <c:v>3.7312500000000002</c:v>
                </c:pt>
                <c:pt idx="218">
                  <c:v>3.7479170000000002</c:v>
                </c:pt>
                <c:pt idx="219">
                  <c:v>3.764583</c:v>
                </c:pt>
                <c:pt idx="220">
                  <c:v>3.7811669999999999</c:v>
                </c:pt>
                <c:pt idx="221">
                  <c:v>3.7978329999999998</c:v>
                </c:pt>
                <c:pt idx="222">
                  <c:v>3.8144999999999998</c:v>
                </c:pt>
                <c:pt idx="223">
                  <c:v>3.8311670000000002</c:v>
                </c:pt>
                <c:pt idx="224">
                  <c:v>3.8478330000000001</c:v>
                </c:pt>
                <c:pt idx="225">
                  <c:v>3.8645</c:v>
                </c:pt>
                <c:pt idx="226">
                  <c:v>3.881167</c:v>
                </c:pt>
                <c:pt idx="227">
                  <c:v>3.8978329999999999</c:v>
                </c:pt>
                <c:pt idx="228">
                  <c:v>3.9144999999999999</c:v>
                </c:pt>
                <c:pt idx="229">
                  <c:v>3.9311669999999999</c:v>
                </c:pt>
                <c:pt idx="230">
                  <c:v>3.9478330000000001</c:v>
                </c:pt>
                <c:pt idx="231">
                  <c:v>3.9645000000000001</c:v>
                </c:pt>
                <c:pt idx="232">
                  <c:v>3.9811670000000001</c:v>
                </c:pt>
                <c:pt idx="233">
                  <c:v>3.997833</c:v>
                </c:pt>
                <c:pt idx="234">
                  <c:v>4.0145</c:v>
                </c:pt>
                <c:pt idx="235">
                  <c:v>4.0311669999999999</c:v>
                </c:pt>
                <c:pt idx="236">
                  <c:v>4.0478329999999998</c:v>
                </c:pt>
                <c:pt idx="237">
                  <c:v>4.0644999999999998</c:v>
                </c:pt>
                <c:pt idx="238">
                  <c:v>4.0810829999999996</c:v>
                </c:pt>
                <c:pt idx="239">
                  <c:v>4.0977499999999996</c:v>
                </c:pt>
                <c:pt idx="240">
                  <c:v>4.1144170000000004</c:v>
                </c:pt>
                <c:pt idx="241">
                  <c:v>4.1310830000000003</c:v>
                </c:pt>
                <c:pt idx="242">
                  <c:v>4.1477500000000003</c:v>
                </c:pt>
                <c:pt idx="243">
                  <c:v>4.1644170000000003</c:v>
                </c:pt>
                <c:pt idx="244">
                  <c:v>4.1810830000000001</c:v>
                </c:pt>
                <c:pt idx="245">
                  <c:v>4.1977500000000001</c:v>
                </c:pt>
                <c:pt idx="246">
                  <c:v>4.2144170000000001</c:v>
                </c:pt>
                <c:pt idx="247">
                  <c:v>4.2310829999999999</c:v>
                </c:pt>
                <c:pt idx="248">
                  <c:v>4.2477499999999999</c:v>
                </c:pt>
                <c:pt idx="249">
                  <c:v>4.2644169999999999</c:v>
                </c:pt>
                <c:pt idx="250">
                  <c:v>4.2810829999999997</c:v>
                </c:pt>
                <c:pt idx="251">
                  <c:v>4.2977499999999997</c:v>
                </c:pt>
                <c:pt idx="252">
                  <c:v>4.3144169999999997</c:v>
                </c:pt>
                <c:pt idx="253">
                  <c:v>4.3310829999999996</c:v>
                </c:pt>
                <c:pt idx="254">
                  <c:v>4.3477499999999996</c:v>
                </c:pt>
                <c:pt idx="255">
                  <c:v>4.3644170000000004</c:v>
                </c:pt>
                <c:pt idx="256">
                  <c:v>4.3810830000000003</c:v>
                </c:pt>
                <c:pt idx="257">
                  <c:v>4.3976660000000001</c:v>
                </c:pt>
                <c:pt idx="258">
                  <c:v>4.4143330000000001</c:v>
                </c:pt>
                <c:pt idx="259">
                  <c:v>4.431</c:v>
                </c:pt>
                <c:pt idx="260">
                  <c:v>4.447667</c:v>
                </c:pt>
                <c:pt idx="261">
                  <c:v>4.464334</c:v>
                </c:pt>
                <c:pt idx="262">
                  <c:v>4.4809999999999999</c:v>
                </c:pt>
                <c:pt idx="263">
                  <c:v>4.4976669999999999</c:v>
                </c:pt>
                <c:pt idx="264">
                  <c:v>4.5143329999999997</c:v>
                </c:pt>
                <c:pt idx="265">
                  <c:v>4.5309999999999997</c:v>
                </c:pt>
                <c:pt idx="266">
                  <c:v>4.5476669999999997</c:v>
                </c:pt>
                <c:pt idx="267">
                  <c:v>4.5643330000000004</c:v>
                </c:pt>
                <c:pt idx="268">
                  <c:v>4.5810000000000004</c:v>
                </c:pt>
                <c:pt idx="269">
                  <c:v>4.5976670000000004</c:v>
                </c:pt>
                <c:pt idx="270">
                  <c:v>4.6143330000000002</c:v>
                </c:pt>
                <c:pt idx="271">
                  <c:v>4.6310000000000002</c:v>
                </c:pt>
                <c:pt idx="272">
                  <c:v>4.6476660000000001</c:v>
                </c:pt>
                <c:pt idx="273">
                  <c:v>4.6643330000000001</c:v>
                </c:pt>
                <c:pt idx="274">
                  <c:v>4.681</c:v>
                </c:pt>
                <c:pt idx="275">
                  <c:v>4.6975829999999998</c:v>
                </c:pt>
                <c:pt idx="276">
                  <c:v>4.7142499999999998</c:v>
                </c:pt>
                <c:pt idx="277">
                  <c:v>4.7309169999999998</c:v>
                </c:pt>
                <c:pt idx="278">
                  <c:v>4.7475829999999997</c:v>
                </c:pt>
                <c:pt idx="279">
                  <c:v>4.7642499999999997</c:v>
                </c:pt>
                <c:pt idx="280">
                  <c:v>4.7809169999999996</c:v>
                </c:pt>
                <c:pt idx="281">
                  <c:v>4.7975830000000004</c:v>
                </c:pt>
                <c:pt idx="282">
                  <c:v>4.8142500000000004</c:v>
                </c:pt>
                <c:pt idx="283">
                  <c:v>4.8309170000000003</c:v>
                </c:pt>
                <c:pt idx="284">
                  <c:v>4.8475830000000002</c:v>
                </c:pt>
                <c:pt idx="285">
                  <c:v>4.8642500000000002</c:v>
                </c:pt>
                <c:pt idx="286">
                  <c:v>4.8809170000000002</c:v>
                </c:pt>
                <c:pt idx="287">
                  <c:v>4.897583</c:v>
                </c:pt>
                <c:pt idx="288">
                  <c:v>4.91425</c:v>
                </c:pt>
                <c:pt idx="289">
                  <c:v>4.930917</c:v>
                </c:pt>
                <c:pt idx="290">
                  <c:v>4.9475829999999998</c:v>
                </c:pt>
                <c:pt idx="291">
                  <c:v>4.9642499999999998</c:v>
                </c:pt>
                <c:pt idx="292">
                  <c:v>4.9809169999999998</c:v>
                </c:pt>
                <c:pt idx="293">
                  <c:v>4.9975829999999997</c:v>
                </c:pt>
                <c:pt idx="294">
                  <c:v>5.0141669999999996</c:v>
                </c:pt>
                <c:pt idx="295">
                  <c:v>5.0308330000000003</c:v>
                </c:pt>
                <c:pt idx="296">
                  <c:v>5.0475000000000003</c:v>
                </c:pt>
                <c:pt idx="297">
                  <c:v>5.0641670000000003</c:v>
                </c:pt>
                <c:pt idx="298">
                  <c:v>5.0808330000000002</c:v>
                </c:pt>
                <c:pt idx="299">
                  <c:v>5.0975000000000001</c:v>
                </c:pt>
                <c:pt idx="300">
                  <c:v>5.1141670000000001</c:v>
                </c:pt>
                <c:pt idx="301">
                  <c:v>5.130833</c:v>
                </c:pt>
                <c:pt idx="302">
                  <c:v>5.1475</c:v>
                </c:pt>
                <c:pt idx="303">
                  <c:v>5.1641659999999998</c:v>
                </c:pt>
                <c:pt idx="304">
                  <c:v>5.1808329999999998</c:v>
                </c:pt>
                <c:pt idx="305">
                  <c:v>5.1974999999999998</c:v>
                </c:pt>
                <c:pt idx="306">
                  <c:v>5.2141669999999998</c:v>
                </c:pt>
                <c:pt idx="307">
                  <c:v>5.2308339999999998</c:v>
                </c:pt>
                <c:pt idx="308">
                  <c:v>5.2474999999999996</c:v>
                </c:pt>
                <c:pt idx="309">
                  <c:v>5.2641669999999996</c:v>
                </c:pt>
                <c:pt idx="310">
                  <c:v>5.2808330000000003</c:v>
                </c:pt>
                <c:pt idx="311">
                  <c:v>5.2975000000000003</c:v>
                </c:pt>
                <c:pt idx="312">
                  <c:v>5.3141670000000003</c:v>
                </c:pt>
                <c:pt idx="313">
                  <c:v>5.3307500000000001</c:v>
                </c:pt>
                <c:pt idx="314">
                  <c:v>5.3474170000000001</c:v>
                </c:pt>
                <c:pt idx="315">
                  <c:v>5.3640829999999999</c:v>
                </c:pt>
                <c:pt idx="316">
                  <c:v>5.3807499999999999</c:v>
                </c:pt>
                <c:pt idx="317">
                  <c:v>5.3974169999999999</c:v>
                </c:pt>
                <c:pt idx="318">
                  <c:v>5.4140829999999998</c:v>
                </c:pt>
                <c:pt idx="319">
                  <c:v>5.4307499999999997</c:v>
                </c:pt>
                <c:pt idx="320">
                  <c:v>5.4474169999999997</c:v>
                </c:pt>
                <c:pt idx="321">
                  <c:v>5.4640829999999996</c:v>
                </c:pt>
                <c:pt idx="322">
                  <c:v>5.4807499999999996</c:v>
                </c:pt>
                <c:pt idx="323">
                  <c:v>5.4974160000000003</c:v>
                </c:pt>
                <c:pt idx="324">
                  <c:v>5.5140830000000003</c:v>
                </c:pt>
                <c:pt idx="325">
                  <c:v>5.5307500000000003</c:v>
                </c:pt>
                <c:pt idx="326">
                  <c:v>5.5474170000000003</c:v>
                </c:pt>
                <c:pt idx="327">
                  <c:v>5.5640830000000001</c:v>
                </c:pt>
                <c:pt idx="328">
                  <c:v>5.5807500000000001</c:v>
                </c:pt>
                <c:pt idx="329">
                  <c:v>5.5974170000000001</c:v>
                </c:pt>
                <c:pt idx="330">
                  <c:v>5.6140829999999999</c:v>
                </c:pt>
                <c:pt idx="331">
                  <c:v>5.6306669999999999</c:v>
                </c:pt>
                <c:pt idx="332">
                  <c:v>5.6473329999999997</c:v>
                </c:pt>
                <c:pt idx="333">
                  <c:v>5.6639999999999997</c:v>
                </c:pt>
                <c:pt idx="334">
                  <c:v>5.6806660000000004</c:v>
                </c:pt>
                <c:pt idx="335">
                  <c:v>5.6973330000000004</c:v>
                </c:pt>
                <c:pt idx="336">
                  <c:v>5.7140000000000004</c:v>
                </c:pt>
                <c:pt idx="337">
                  <c:v>5.7306670000000004</c:v>
                </c:pt>
                <c:pt idx="338">
                  <c:v>5.7473340000000004</c:v>
                </c:pt>
                <c:pt idx="339">
                  <c:v>5.7640000000000002</c:v>
                </c:pt>
                <c:pt idx="340">
                  <c:v>5.7806670000000002</c:v>
                </c:pt>
                <c:pt idx="341">
                  <c:v>5.7973330000000001</c:v>
                </c:pt>
                <c:pt idx="342">
                  <c:v>5.8140000000000001</c:v>
                </c:pt>
                <c:pt idx="343">
                  <c:v>5.830667</c:v>
                </c:pt>
                <c:pt idx="344">
                  <c:v>5.8473329999999999</c:v>
                </c:pt>
                <c:pt idx="345">
                  <c:v>5.8639999999999999</c:v>
                </c:pt>
                <c:pt idx="346">
                  <c:v>5.8806669999999999</c:v>
                </c:pt>
                <c:pt idx="347">
                  <c:v>5.8973329999999997</c:v>
                </c:pt>
                <c:pt idx="348">
                  <c:v>5.9139999999999997</c:v>
                </c:pt>
                <c:pt idx="349">
                  <c:v>5.9306660000000004</c:v>
                </c:pt>
                <c:pt idx="350">
                  <c:v>5.9472500000000004</c:v>
                </c:pt>
                <c:pt idx="351">
                  <c:v>5.9639170000000004</c:v>
                </c:pt>
                <c:pt idx="352">
                  <c:v>5.9805830000000002</c:v>
                </c:pt>
                <c:pt idx="353">
                  <c:v>5.9972500000000002</c:v>
                </c:pt>
                <c:pt idx="354">
                  <c:v>6.013916</c:v>
                </c:pt>
                <c:pt idx="355">
                  <c:v>6.030583</c:v>
                </c:pt>
                <c:pt idx="356">
                  <c:v>6.04725</c:v>
                </c:pt>
                <c:pt idx="357">
                  <c:v>6.063917</c:v>
                </c:pt>
                <c:pt idx="358">
                  <c:v>6.0805829999999998</c:v>
                </c:pt>
                <c:pt idx="359">
                  <c:v>6.0972499999999998</c:v>
                </c:pt>
                <c:pt idx="360">
                  <c:v>6.1139169999999998</c:v>
                </c:pt>
                <c:pt idx="361">
                  <c:v>6.1305829999999997</c:v>
                </c:pt>
                <c:pt idx="362">
                  <c:v>6.1472499999999997</c:v>
                </c:pt>
                <c:pt idx="363">
                  <c:v>6.1639169999999996</c:v>
                </c:pt>
                <c:pt idx="364">
                  <c:v>6.1805830000000004</c:v>
                </c:pt>
                <c:pt idx="365">
                  <c:v>6.1972500000000004</c:v>
                </c:pt>
                <c:pt idx="366">
                  <c:v>6.2139170000000004</c:v>
                </c:pt>
                <c:pt idx="367">
                  <c:v>6.2305830000000002</c:v>
                </c:pt>
                <c:pt idx="368">
                  <c:v>6.2471670000000001</c:v>
                </c:pt>
                <c:pt idx="369">
                  <c:v>6.2638340000000001</c:v>
                </c:pt>
                <c:pt idx="370">
                  <c:v>6.2805</c:v>
                </c:pt>
                <c:pt idx="371">
                  <c:v>6.297167</c:v>
                </c:pt>
                <c:pt idx="372">
                  <c:v>6.3138329999999998</c:v>
                </c:pt>
                <c:pt idx="373">
                  <c:v>6.3304999999999998</c:v>
                </c:pt>
                <c:pt idx="374">
                  <c:v>6.3471669999999998</c:v>
                </c:pt>
                <c:pt idx="375">
                  <c:v>6.3638329999999996</c:v>
                </c:pt>
                <c:pt idx="376">
                  <c:v>6.3804999999999996</c:v>
                </c:pt>
                <c:pt idx="377">
                  <c:v>6.3971669999999996</c:v>
                </c:pt>
                <c:pt idx="378">
                  <c:v>6.4138330000000003</c:v>
                </c:pt>
                <c:pt idx="379">
                  <c:v>6.4305000000000003</c:v>
                </c:pt>
                <c:pt idx="380">
                  <c:v>6.4471660000000002</c:v>
                </c:pt>
                <c:pt idx="381">
                  <c:v>6.4638330000000002</c:v>
                </c:pt>
                <c:pt idx="382">
                  <c:v>6.4805000000000001</c:v>
                </c:pt>
                <c:pt idx="383">
                  <c:v>6.4971670000000001</c:v>
                </c:pt>
                <c:pt idx="384">
                  <c:v>6.5138340000000001</c:v>
                </c:pt>
                <c:pt idx="385">
                  <c:v>6.5305</c:v>
                </c:pt>
                <c:pt idx="386">
                  <c:v>6.5470829999999998</c:v>
                </c:pt>
                <c:pt idx="387">
                  <c:v>6.5637499999999998</c:v>
                </c:pt>
                <c:pt idx="388">
                  <c:v>6.5804169999999997</c:v>
                </c:pt>
                <c:pt idx="389">
                  <c:v>6.5970839999999997</c:v>
                </c:pt>
                <c:pt idx="390">
                  <c:v>6.6137499999999996</c:v>
                </c:pt>
                <c:pt idx="391">
                  <c:v>6.6304169999999996</c:v>
                </c:pt>
                <c:pt idx="392">
                  <c:v>6.6470830000000003</c:v>
                </c:pt>
                <c:pt idx="393">
                  <c:v>6.6637500000000003</c:v>
                </c:pt>
                <c:pt idx="394">
                  <c:v>6.6804170000000003</c:v>
                </c:pt>
                <c:pt idx="395">
                  <c:v>6.6970830000000001</c:v>
                </c:pt>
                <c:pt idx="396">
                  <c:v>6.7137500000000001</c:v>
                </c:pt>
                <c:pt idx="397">
                  <c:v>6.7304170000000001</c:v>
                </c:pt>
                <c:pt idx="398">
                  <c:v>6.7470829999999999</c:v>
                </c:pt>
                <c:pt idx="399">
                  <c:v>6.7637499999999999</c:v>
                </c:pt>
                <c:pt idx="400">
                  <c:v>6.7804159999999998</c:v>
                </c:pt>
                <c:pt idx="401">
                  <c:v>6.7970829999999998</c:v>
                </c:pt>
                <c:pt idx="402">
                  <c:v>6.8137499999999998</c:v>
                </c:pt>
                <c:pt idx="403">
                  <c:v>6.8304169999999997</c:v>
                </c:pt>
                <c:pt idx="404">
                  <c:v>6.8470839999999997</c:v>
                </c:pt>
                <c:pt idx="405">
                  <c:v>6.8636670000000004</c:v>
                </c:pt>
                <c:pt idx="406">
                  <c:v>6.8803330000000003</c:v>
                </c:pt>
                <c:pt idx="407">
                  <c:v>6.8970000000000002</c:v>
                </c:pt>
                <c:pt idx="408">
                  <c:v>6.9136670000000002</c:v>
                </c:pt>
                <c:pt idx="409">
                  <c:v>6.9303330000000001</c:v>
                </c:pt>
                <c:pt idx="410">
                  <c:v>6.9470000000000001</c:v>
                </c:pt>
                <c:pt idx="411">
                  <c:v>6.9636659999999999</c:v>
                </c:pt>
                <c:pt idx="412">
                  <c:v>6.9803329999999999</c:v>
                </c:pt>
                <c:pt idx="413">
                  <c:v>6.9969999999999999</c:v>
                </c:pt>
                <c:pt idx="414">
                  <c:v>7.0136669999999999</c:v>
                </c:pt>
                <c:pt idx="415">
                  <c:v>7.0303339999999999</c:v>
                </c:pt>
                <c:pt idx="416">
                  <c:v>7.0469999999999997</c:v>
                </c:pt>
                <c:pt idx="417">
                  <c:v>7.0636669999999997</c:v>
                </c:pt>
                <c:pt idx="418">
                  <c:v>7.0803330000000004</c:v>
                </c:pt>
                <c:pt idx="419">
                  <c:v>7.0970000000000004</c:v>
                </c:pt>
                <c:pt idx="420">
                  <c:v>7.1136670000000004</c:v>
                </c:pt>
                <c:pt idx="421">
                  <c:v>7.1303330000000003</c:v>
                </c:pt>
                <c:pt idx="422">
                  <c:v>7.1470000000000002</c:v>
                </c:pt>
                <c:pt idx="423">
                  <c:v>7.163583</c:v>
                </c:pt>
                <c:pt idx="424">
                  <c:v>7.18025</c:v>
                </c:pt>
                <c:pt idx="425">
                  <c:v>7.196917</c:v>
                </c:pt>
                <c:pt idx="426">
                  <c:v>7.2135829999999999</c:v>
                </c:pt>
                <c:pt idx="427">
                  <c:v>7.2302499999999998</c:v>
                </c:pt>
                <c:pt idx="428">
                  <c:v>7.2469169999999998</c:v>
                </c:pt>
                <c:pt idx="429">
                  <c:v>7.2635829999999997</c:v>
                </c:pt>
                <c:pt idx="430">
                  <c:v>7.2802499999999997</c:v>
                </c:pt>
                <c:pt idx="431">
                  <c:v>7.2969160000000004</c:v>
                </c:pt>
                <c:pt idx="432">
                  <c:v>7.3135830000000004</c:v>
                </c:pt>
                <c:pt idx="433">
                  <c:v>7.3302500000000004</c:v>
                </c:pt>
                <c:pt idx="434">
                  <c:v>7.3469170000000004</c:v>
                </c:pt>
                <c:pt idx="435">
                  <c:v>7.3635840000000004</c:v>
                </c:pt>
                <c:pt idx="436">
                  <c:v>7.3802500000000002</c:v>
                </c:pt>
                <c:pt idx="437">
                  <c:v>7.3969170000000002</c:v>
                </c:pt>
                <c:pt idx="438">
                  <c:v>7.413583</c:v>
                </c:pt>
                <c:pt idx="439">
                  <c:v>7.43025</c:v>
                </c:pt>
                <c:pt idx="440">
                  <c:v>7.446917</c:v>
                </c:pt>
                <c:pt idx="441">
                  <c:v>7.4634999999999998</c:v>
                </c:pt>
                <c:pt idx="442">
                  <c:v>7.4801659999999996</c:v>
                </c:pt>
                <c:pt idx="443">
                  <c:v>7.4968329999999996</c:v>
                </c:pt>
                <c:pt idx="444">
                  <c:v>7.5134999999999996</c:v>
                </c:pt>
                <c:pt idx="445">
                  <c:v>7.5301669999999996</c:v>
                </c:pt>
                <c:pt idx="446">
                  <c:v>7.5468339999999996</c:v>
                </c:pt>
                <c:pt idx="447">
                  <c:v>7.5635000000000003</c:v>
                </c:pt>
                <c:pt idx="448">
                  <c:v>7.5801670000000003</c:v>
                </c:pt>
                <c:pt idx="449">
                  <c:v>7.5968330000000002</c:v>
                </c:pt>
                <c:pt idx="450">
                  <c:v>7.6135000000000002</c:v>
                </c:pt>
                <c:pt idx="451">
                  <c:v>7.6301670000000001</c:v>
                </c:pt>
                <c:pt idx="452">
                  <c:v>7.646833</c:v>
                </c:pt>
                <c:pt idx="453">
                  <c:v>7.6635</c:v>
                </c:pt>
                <c:pt idx="454">
                  <c:v>7.680167</c:v>
                </c:pt>
                <c:pt idx="455">
                  <c:v>7.6968329999999998</c:v>
                </c:pt>
                <c:pt idx="456">
                  <c:v>7.7134999999999998</c:v>
                </c:pt>
                <c:pt idx="457">
                  <c:v>7.7301659999999996</c:v>
                </c:pt>
                <c:pt idx="458">
                  <c:v>7.7468329999999996</c:v>
                </c:pt>
                <c:pt idx="459">
                  <c:v>7.7634999999999996</c:v>
                </c:pt>
                <c:pt idx="460">
                  <c:v>7.7800830000000003</c:v>
                </c:pt>
                <c:pt idx="461">
                  <c:v>7.7967500000000003</c:v>
                </c:pt>
                <c:pt idx="462">
                  <c:v>7.8134160000000001</c:v>
                </c:pt>
                <c:pt idx="463">
                  <c:v>7.8300830000000001</c:v>
                </c:pt>
                <c:pt idx="464">
                  <c:v>7.8467500000000001</c:v>
                </c:pt>
                <c:pt idx="465">
                  <c:v>7.8634170000000001</c:v>
                </c:pt>
                <c:pt idx="466">
                  <c:v>7.8800840000000001</c:v>
                </c:pt>
                <c:pt idx="467">
                  <c:v>7.8967499999999999</c:v>
                </c:pt>
                <c:pt idx="468">
                  <c:v>7.9134169999999999</c:v>
                </c:pt>
                <c:pt idx="469">
                  <c:v>7.9300829999999998</c:v>
                </c:pt>
                <c:pt idx="470">
                  <c:v>7.9467499999999998</c:v>
                </c:pt>
                <c:pt idx="471">
                  <c:v>7.9634169999999997</c:v>
                </c:pt>
                <c:pt idx="472">
                  <c:v>7.9800829999999996</c:v>
                </c:pt>
                <c:pt idx="473">
                  <c:v>7.9967499999999996</c:v>
                </c:pt>
                <c:pt idx="474">
                  <c:v>8.0134159999999994</c:v>
                </c:pt>
                <c:pt idx="475">
                  <c:v>8.0300840000000004</c:v>
                </c:pt>
                <c:pt idx="476">
                  <c:v>8.0467499999999994</c:v>
                </c:pt>
                <c:pt idx="477">
                  <c:v>8.0634160000000001</c:v>
                </c:pt>
                <c:pt idx="478">
                  <c:v>8.08</c:v>
                </c:pt>
                <c:pt idx="479">
                  <c:v>8.0966660000000008</c:v>
                </c:pt>
                <c:pt idx="480">
                  <c:v>8.113334</c:v>
                </c:pt>
                <c:pt idx="481">
                  <c:v>8.1300000000000008</c:v>
                </c:pt>
                <c:pt idx="482">
                  <c:v>8.1466670000000008</c:v>
                </c:pt>
                <c:pt idx="483">
                  <c:v>8.1633329999999997</c:v>
                </c:pt>
                <c:pt idx="484">
                  <c:v>8.18</c:v>
                </c:pt>
                <c:pt idx="485">
                  <c:v>8.1966669999999997</c:v>
                </c:pt>
                <c:pt idx="486">
                  <c:v>8.2133330000000004</c:v>
                </c:pt>
                <c:pt idx="487">
                  <c:v>8.23</c:v>
                </c:pt>
                <c:pt idx="488">
                  <c:v>8.2466670000000004</c:v>
                </c:pt>
                <c:pt idx="489">
                  <c:v>8.2633329999999994</c:v>
                </c:pt>
                <c:pt idx="490">
                  <c:v>8.2799999999999994</c:v>
                </c:pt>
                <c:pt idx="491">
                  <c:v>8.2966669999999993</c:v>
                </c:pt>
                <c:pt idx="492">
                  <c:v>8.3133339999999993</c:v>
                </c:pt>
                <c:pt idx="493">
                  <c:v>8.33</c:v>
                </c:pt>
                <c:pt idx="494">
                  <c:v>8.3466660000000008</c:v>
                </c:pt>
                <c:pt idx="495">
                  <c:v>8.363334</c:v>
                </c:pt>
                <c:pt idx="496">
                  <c:v>8.3800000000000008</c:v>
                </c:pt>
                <c:pt idx="497">
                  <c:v>8.3965840000000007</c:v>
                </c:pt>
                <c:pt idx="498">
                  <c:v>8.4132499999999997</c:v>
                </c:pt>
                <c:pt idx="499">
                  <c:v>8.4299160000000004</c:v>
                </c:pt>
                <c:pt idx="500">
                  <c:v>8.4465839999999996</c:v>
                </c:pt>
                <c:pt idx="501">
                  <c:v>8.4632500000000004</c:v>
                </c:pt>
                <c:pt idx="502">
                  <c:v>8.4799170000000004</c:v>
                </c:pt>
                <c:pt idx="503">
                  <c:v>8.4965829999999993</c:v>
                </c:pt>
                <c:pt idx="504">
                  <c:v>8.5132499999999993</c:v>
                </c:pt>
                <c:pt idx="505">
                  <c:v>8.5299169999999993</c:v>
                </c:pt>
                <c:pt idx="506">
                  <c:v>8.546583</c:v>
                </c:pt>
                <c:pt idx="507">
                  <c:v>8.56325</c:v>
                </c:pt>
                <c:pt idx="508">
                  <c:v>8.579917</c:v>
                </c:pt>
                <c:pt idx="509">
                  <c:v>8.5965830000000008</c:v>
                </c:pt>
                <c:pt idx="510">
                  <c:v>8.6132500000000007</c:v>
                </c:pt>
                <c:pt idx="511">
                  <c:v>8.6299159999999997</c:v>
                </c:pt>
                <c:pt idx="512">
                  <c:v>8.6465840000000007</c:v>
                </c:pt>
                <c:pt idx="513">
                  <c:v>8.6632499999999997</c:v>
                </c:pt>
                <c:pt idx="514">
                  <c:v>8.6799160000000004</c:v>
                </c:pt>
                <c:pt idx="515">
                  <c:v>8.6965839999999996</c:v>
                </c:pt>
                <c:pt idx="516">
                  <c:v>8.7131659999999993</c:v>
                </c:pt>
                <c:pt idx="517">
                  <c:v>8.7298340000000003</c:v>
                </c:pt>
                <c:pt idx="518">
                  <c:v>8.7464999999999993</c:v>
                </c:pt>
                <c:pt idx="519">
                  <c:v>8.763166</c:v>
                </c:pt>
                <c:pt idx="520">
                  <c:v>8.7798339999999993</c:v>
                </c:pt>
                <c:pt idx="521">
                  <c:v>8.7965</c:v>
                </c:pt>
                <c:pt idx="522">
                  <c:v>8.813167</c:v>
                </c:pt>
                <c:pt idx="523">
                  <c:v>8.8298330000000007</c:v>
                </c:pt>
                <c:pt idx="524">
                  <c:v>8.8465000000000007</c:v>
                </c:pt>
                <c:pt idx="525">
                  <c:v>8.8631670000000007</c:v>
                </c:pt>
                <c:pt idx="526">
                  <c:v>8.8798329999999996</c:v>
                </c:pt>
                <c:pt idx="527">
                  <c:v>8.8964999999999996</c:v>
                </c:pt>
                <c:pt idx="528">
                  <c:v>8.9131669999999996</c:v>
                </c:pt>
                <c:pt idx="529">
                  <c:v>8.9298330000000004</c:v>
                </c:pt>
                <c:pt idx="530">
                  <c:v>8.9465000000000003</c:v>
                </c:pt>
                <c:pt idx="531">
                  <c:v>8.9631659999999993</c:v>
                </c:pt>
                <c:pt idx="532">
                  <c:v>8.9798340000000003</c:v>
                </c:pt>
                <c:pt idx="533">
                  <c:v>8.9964999999999993</c:v>
                </c:pt>
                <c:pt idx="534">
                  <c:v>9.013083</c:v>
                </c:pt>
                <c:pt idx="535">
                  <c:v>9.0297499999999999</c:v>
                </c:pt>
                <c:pt idx="536">
                  <c:v>9.0464160000000007</c:v>
                </c:pt>
                <c:pt idx="537">
                  <c:v>9.0630839999999999</c:v>
                </c:pt>
                <c:pt idx="538">
                  <c:v>9.0797500000000007</c:v>
                </c:pt>
                <c:pt idx="539">
                  <c:v>9.0964159999999996</c:v>
                </c:pt>
                <c:pt idx="540">
                  <c:v>9.1130829999999996</c:v>
                </c:pt>
                <c:pt idx="541">
                  <c:v>9.1297499999999996</c:v>
                </c:pt>
                <c:pt idx="542">
                  <c:v>9.1464169999999996</c:v>
                </c:pt>
                <c:pt idx="543">
                  <c:v>9.1630830000000003</c:v>
                </c:pt>
                <c:pt idx="544">
                  <c:v>9.1797500000000003</c:v>
                </c:pt>
                <c:pt idx="545">
                  <c:v>9.1964170000000003</c:v>
                </c:pt>
                <c:pt idx="546">
                  <c:v>9.2130829999999992</c:v>
                </c:pt>
                <c:pt idx="547">
                  <c:v>9.2297499999999992</c:v>
                </c:pt>
                <c:pt idx="548">
                  <c:v>9.2464169999999992</c:v>
                </c:pt>
                <c:pt idx="549">
                  <c:v>9.263083</c:v>
                </c:pt>
                <c:pt idx="550">
                  <c:v>9.2797499999999999</c:v>
                </c:pt>
                <c:pt idx="551">
                  <c:v>9.2964160000000007</c:v>
                </c:pt>
                <c:pt idx="552">
                  <c:v>9.3130839999999999</c:v>
                </c:pt>
                <c:pt idx="553">
                  <c:v>9.3296670000000006</c:v>
                </c:pt>
                <c:pt idx="554">
                  <c:v>9.3463340000000006</c:v>
                </c:pt>
                <c:pt idx="555">
                  <c:v>9.3629999999999995</c:v>
                </c:pt>
                <c:pt idx="556">
                  <c:v>9.3796660000000003</c:v>
                </c:pt>
                <c:pt idx="557">
                  <c:v>9.3963339999999995</c:v>
                </c:pt>
                <c:pt idx="558">
                  <c:v>9.4130000000000003</c:v>
                </c:pt>
                <c:pt idx="559">
                  <c:v>9.4296670000000002</c:v>
                </c:pt>
                <c:pt idx="560">
                  <c:v>9.4463329999999992</c:v>
                </c:pt>
                <c:pt idx="561">
                  <c:v>9.4629999999999992</c:v>
                </c:pt>
                <c:pt idx="562">
                  <c:v>9.4796669999999992</c:v>
                </c:pt>
                <c:pt idx="563">
                  <c:v>9.4963329999999999</c:v>
                </c:pt>
                <c:pt idx="564">
                  <c:v>9.5129999999999999</c:v>
                </c:pt>
                <c:pt idx="565">
                  <c:v>9.5296669999999999</c:v>
                </c:pt>
                <c:pt idx="566">
                  <c:v>9.5463330000000006</c:v>
                </c:pt>
                <c:pt idx="567">
                  <c:v>9.5630000000000006</c:v>
                </c:pt>
                <c:pt idx="568">
                  <c:v>9.5796670000000006</c:v>
                </c:pt>
                <c:pt idx="569">
                  <c:v>9.5963340000000006</c:v>
                </c:pt>
                <c:pt idx="570">
                  <c:v>9.6129999999999995</c:v>
                </c:pt>
                <c:pt idx="571">
                  <c:v>9.6295830000000002</c:v>
                </c:pt>
                <c:pt idx="572">
                  <c:v>9.6462500000000002</c:v>
                </c:pt>
                <c:pt idx="573">
                  <c:v>9.6629170000000002</c:v>
                </c:pt>
                <c:pt idx="574">
                  <c:v>9.6795840000000002</c:v>
                </c:pt>
                <c:pt idx="575">
                  <c:v>9.6962499999999991</c:v>
                </c:pt>
                <c:pt idx="576">
                  <c:v>9.7129159999999999</c:v>
                </c:pt>
                <c:pt idx="577">
                  <c:v>9.7295839999999991</c:v>
                </c:pt>
                <c:pt idx="578">
                  <c:v>9.7462499999999999</c:v>
                </c:pt>
                <c:pt idx="579">
                  <c:v>9.7629169999999998</c:v>
                </c:pt>
                <c:pt idx="580">
                  <c:v>9.7795830000000006</c:v>
                </c:pt>
                <c:pt idx="581">
                  <c:v>9.7962500000000006</c:v>
                </c:pt>
                <c:pt idx="582">
                  <c:v>9.8129170000000006</c:v>
                </c:pt>
                <c:pt idx="583">
                  <c:v>9.8295829999999995</c:v>
                </c:pt>
                <c:pt idx="584">
                  <c:v>9.8462499999999995</c:v>
                </c:pt>
                <c:pt idx="585">
                  <c:v>9.8629169999999995</c:v>
                </c:pt>
                <c:pt idx="586">
                  <c:v>9.8795830000000002</c:v>
                </c:pt>
                <c:pt idx="587">
                  <c:v>9.8962500000000002</c:v>
                </c:pt>
                <c:pt idx="588">
                  <c:v>9.9129170000000002</c:v>
                </c:pt>
                <c:pt idx="589">
                  <c:v>9.9295840000000002</c:v>
                </c:pt>
                <c:pt idx="590">
                  <c:v>9.9461670000000009</c:v>
                </c:pt>
                <c:pt idx="591">
                  <c:v>9.9628329999999998</c:v>
                </c:pt>
                <c:pt idx="592">
                  <c:v>9.9794999999999998</c:v>
                </c:pt>
                <c:pt idx="593">
                  <c:v>9.9961660000000006</c:v>
                </c:pt>
                <c:pt idx="594">
                  <c:v>10.012829999999999</c:v>
                </c:pt>
                <c:pt idx="595">
                  <c:v>10.029500000000001</c:v>
                </c:pt>
                <c:pt idx="596">
                  <c:v>10.04617</c:v>
                </c:pt>
                <c:pt idx="597">
                  <c:v>10.06283</c:v>
                </c:pt>
                <c:pt idx="598">
                  <c:v>10.079499999999999</c:v>
                </c:pt>
                <c:pt idx="599">
                  <c:v>10.096170000000001</c:v>
                </c:pt>
                <c:pt idx="600">
                  <c:v>10.112830000000001</c:v>
                </c:pt>
                <c:pt idx="601">
                  <c:v>10.1295</c:v>
                </c:pt>
                <c:pt idx="602">
                  <c:v>10.14617</c:v>
                </c:pt>
                <c:pt idx="603">
                  <c:v>10.16283</c:v>
                </c:pt>
                <c:pt idx="604">
                  <c:v>10.179500000000001</c:v>
                </c:pt>
                <c:pt idx="605">
                  <c:v>10.19617</c:v>
                </c:pt>
                <c:pt idx="606">
                  <c:v>10.21283</c:v>
                </c:pt>
                <c:pt idx="607">
                  <c:v>10.2295</c:v>
                </c:pt>
                <c:pt idx="608">
                  <c:v>10.246079999999999</c:v>
                </c:pt>
                <c:pt idx="609">
                  <c:v>10.26275</c:v>
                </c:pt>
                <c:pt idx="610">
                  <c:v>10.27942</c:v>
                </c:pt>
                <c:pt idx="611">
                  <c:v>10.29608</c:v>
                </c:pt>
                <c:pt idx="612">
                  <c:v>10.312749999999999</c:v>
                </c:pt>
                <c:pt idx="613">
                  <c:v>10.329420000000001</c:v>
                </c:pt>
                <c:pt idx="614">
                  <c:v>10.346080000000001</c:v>
                </c:pt>
                <c:pt idx="615">
                  <c:v>10.36275</c:v>
                </c:pt>
                <c:pt idx="616">
                  <c:v>10.37942</c:v>
                </c:pt>
                <c:pt idx="617">
                  <c:v>10.39608</c:v>
                </c:pt>
                <c:pt idx="618">
                  <c:v>10.412750000000001</c:v>
                </c:pt>
                <c:pt idx="619">
                  <c:v>10.42942</c:v>
                </c:pt>
                <c:pt idx="620">
                  <c:v>10.44608</c:v>
                </c:pt>
                <c:pt idx="621">
                  <c:v>10.46275</c:v>
                </c:pt>
                <c:pt idx="622">
                  <c:v>10.479419999999999</c:v>
                </c:pt>
                <c:pt idx="623">
                  <c:v>10.496079999999999</c:v>
                </c:pt>
                <c:pt idx="624">
                  <c:v>10.51275</c:v>
                </c:pt>
                <c:pt idx="625">
                  <c:v>10.52942</c:v>
                </c:pt>
                <c:pt idx="626">
                  <c:v>10.54608</c:v>
                </c:pt>
                <c:pt idx="627">
                  <c:v>10.562749999999999</c:v>
                </c:pt>
                <c:pt idx="628">
                  <c:v>10.579330000000001</c:v>
                </c:pt>
                <c:pt idx="629">
                  <c:v>10.596</c:v>
                </c:pt>
                <c:pt idx="630">
                  <c:v>10.61267</c:v>
                </c:pt>
                <c:pt idx="631">
                  <c:v>10.62933</c:v>
                </c:pt>
                <c:pt idx="632">
                  <c:v>10.646000000000001</c:v>
                </c:pt>
                <c:pt idx="633">
                  <c:v>10.66267</c:v>
                </c:pt>
                <c:pt idx="634">
                  <c:v>10.67933</c:v>
                </c:pt>
                <c:pt idx="635">
                  <c:v>10.696</c:v>
                </c:pt>
                <c:pt idx="636">
                  <c:v>10.712669999999999</c:v>
                </c:pt>
                <c:pt idx="637">
                  <c:v>10.729329999999999</c:v>
                </c:pt>
                <c:pt idx="638">
                  <c:v>10.746</c:v>
                </c:pt>
                <c:pt idx="639">
                  <c:v>10.76267</c:v>
                </c:pt>
                <c:pt idx="640">
                  <c:v>10.77933</c:v>
                </c:pt>
                <c:pt idx="641">
                  <c:v>10.795999999999999</c:v>
                </c:pt>
                <c:pt idx="642">
                  <c:v>10.812670000000001</c:v>
                </c:pt>
                <c:pt idx="643">
                  <c:v>10.829330000000001</c:v>
                </c:pt>
                <c:pt idx="644">
                  <c:v>10.84592</c:v>
                </c:pt>
                <c:pt idx="645">
                  <c:v>10.862579999999999</c:v>
                </c:pt>
                <c:pt idx="646">
                  <c:v>10.879250000000001</c:v>
                </c:pt>
                <c:pt idx="647">
                  <c:v>10.89592</c:v>
                </c:pt>
                <c:pt idx="648">
                  <c:v>10.91258</c:v>
                </c:pt>
                <c:pt idx="649">
                  <c:v>10.92925</c:v>
                </c:pt>
                <c:pt idx="650">
                  <c:v>10.945919999999999</c:v>
                </c:pt>
                <c:pt idx="651">
                  <c:v>10.962580000000001</c:v>
                </c:pt>
                <c:pt idx="652">
                  <c:v>10.97925</c:v>
                </c:pt>
                <c:pt idx="653">
                  <c:v>10.99592</c:v>
                </c:pt>
                <c:pt idx="654">
                  <c:v>11.01258</c:v>
                </c:pt>
                <c:pt idx="655">
                  <c:v>11.029249999999999</c:v>
                </c:pt>
                <c:pt idx="656">
                  <c:v>11.045920000000001</c:v>
                </c:pt>
                <c:pt idx="657">
                  <c:v>11.062580000000001</c:v>
                </c:pt>
                <c:pt idx="658">
                  <c:v>11.07925</c:v>
                </c:pt>
                <c:pt idx="659">
                  <c:v>11.09592</c:v>
                </c:pt>
                <c:pt idx="660">
                  <c:v>11.112579999999999</c:v>
                </c:pt>
                <c:pt idx="661">
                  <c:v>11.129250000000001</c:v>
                </c:pt>
                <c:pt idx="662">
                  <c:v>11.14592</c:v>
                </c:pt>
                <c:pt idx="663">
                  <c:v>11.1625</c:v>
                </c:pt>
                <c:pt idx="664">
                  <c:v>11.179169999999999</c:v>
                </c:pt>
                <c:pt idx="665">
                  <c:v>11.195830000000001</c:v>
                </c:pt>
                <c:pt idx="666">
                  <c:v>11.2125</c:v>
                </c:pt>
                <c:pt idx="667">
                  <c:v>11.22917</c:v>
                </c:pt>
                <c:pt idx="668">
                  <c:v>11.24583</c:v>
                </c:pt>
                <c:pt idx="669">
                  <c:v>11.262499999999999</c:v>
                </c:pt>
                <c:pt idx="670">
                  <c:v>11.279170000000001</c:v>
                </c:pt>
                <c:pt idx="671">
                  <c:v>11.29583</c:v>
                </c:pt>
                <c:pt idx="672">
                  <c:v>11.3125</c:v>
                </c:pt>
                <c:pt idx="673">
                  <c:v>11.32917</c:v>
                </c:pt>
                <c:pt idx="674">
                  <c:v>11.345829999999999</c:v>
                </c:pt>
                <c:pt idx="675">
                  <c:v>11.362500000000001</c:v>
                </c:pt>
                <c:pt idx="676">
                  <c:v>11.37917</c:v>
                </c:pt>
                <c:pt idx="677">
                  <c:v>11.39583</c:v>
                </c:pt>
                <c:pt idx="678">
                  <c:v>11.4125</c:v>
                </c:pt>
                <c:pt idx="679">
                  <c:v>11.429169999999999</c:v>
                </c:pt>
                <c:pt idx="680">
                  <c:v>11.445830000000001</c:v>
                </c:pt>
                <c:pt idx="681">
                  <c:v>11.4625</c:v>
                </c:pt>
                <c:pt idx="682">
                  <c:v>11.47908</c:v>
                </c:pt>
                <c:pt idx="683">
                  <c:v>11.495749999999999</c:v>
                </c:pt>
                <c:pt idx="684">
                  <c:v>11.512420000000001</c:v>
                </c:pt>
                <c:pt idx="685">
                  <c:v>11.52908</c:v>
                </c:pt>
                <c:pt idx="686">
                  <c:v>11.54575</c:v>
                </c:pt>
                <c:pt idx="687">
                  <c:v>11.562419999999999</c:v>
                </c:pt>
                <c:pt idx="688">
                  <c:v>11.579079999999999</c:v>
                </c:pt>
                <c:pt idx="689">
                  <c:v>11.595750000000001</c:v>
                </c:pt>
                <c:pt idx="690">
                  <c:v>11.61242</c:v>
                </c:pt>
                <c:pt idx="691">
                  <c:v>11.62908</c:v>
                </c:pt>
                <c:pt idx="692">
                  <c:v>11.64575</c:v>
                </c:pt>
                <c:pt idx="693">
                  <c:v>11.662419999999999</c:v>
                </c:pt>
                <c:pt idx="694">
                  <c:v>11.679080000000001</c:v>
                </c:pt>
                <c:pt idx="695">
                  <c:v>11.69575</c:v>
                </c:pt>
                <c:pt idx="696">
                  <c:v>11.71242</c:v>
                </c:pt>
                <c:pt idx="697">
                  <c:v>11.72908</c:v>
                </c:pt>
                <c:pt idx="698">
                  <c:v>11.745749999999999</c:v>
                </c:pt>
                <c:pt idx="699">
                  <c:v>11.762420000000001</c:v>
                </c:pt>
                <c:pt idx="700">
                  <c:v>11.779</c:v>
                </c:pt>
                <c:pt idx="701">
                  <c:v>11.795669999999999</c:v>
                </c:pt>
                <c:pt idx="702">
                  <c:v>11.812329999999999</c:v>
                </c:pt>
                <c:pt idx="703">
                  <c:v>11.829000000000001</c:v>
                </c:pt>
                <c:pt idx="704">
                  <c:v>11.84567</c:v>
                </c:pt>
                <c:pt idx="705">
                  <c:v>11.86233</c:v>
                </c:pt>
                <c:pt idx="706">
                  <c:v>11.879</c:v>
                </c:pt>
                <c:pt idx="707">
                  <c:v>11.895670000000001</c:v>
                </c:pt>
                <c:pt idx="708">
                  <c:v>11.912330000000001</c:v>
                </c:pt>
                <c:pt idx="709">
                  <c:v>11.929</c:v>
                </c:pt>
                <c:pt idx="710">
                  <c:v>11.94567</c:v>
                </c:pt>
                <c:pt idx="711">
                  <c:v>11.96233</c:v>
                </c:pt>
                <c:pt idx="712">
                  <c:v>11.978999999999999</c:v>
                </c:pt>
                <c:pt idx="713">
                  <c:v>11.99567</c:v>
                </c:pt>
                <c:pt idx="714">
                  <c:v>12.01233</c:v>
                </c:pt>
                <c:pt idx="715">
                  <c:v>12.029</c:v>
                </c:pt>
                <c:pt idx="716">
                  <c:v>12.045669999999999</c:v>
                </c:pt>
                <c:pt idx="717">
                  <c:v>12.062329999999999</c:v>
                </c:pt>
                <c:pt idx="718">
                  <c:v>12.079000000000001</c:v>
                </c:pt>
                <c:pt idx="719">
                  <c:v>12.09558</c:v>
                </c:pt>
                <c:pt idx="720">
                  <c:v>12.11225</c:v>
                </c:pt>
                <c:pt idx="721">
                  <c:v>12.128920000000001</c:v>
                </c:pt>
                <c:pt idx="722">
                  <c:v>12.145580000000001</c:v>
                </c:pt>
                <c:pt idx="723">
                  <c:v>12.16225</c:v>
                </c:pt>
                <c:pt idx="724">
                  <c:v>12.17892</c:v>
                </c:pt>
                <c:pt idx="725">
                  <c:v>12.19558</c:v>
                </c:pt>
                <c:pt idx="726">
                  <c:v>12.212249999999999</c:v>
                </c:pt>
                <c:pt idx="727">
                  <c:v>12.22892</c:v>
                </c:pt>
                <c:pt idx="728">
                  <c:v>12.24558</c:v>
                </c:pt>
                <c:pt idx="729">
                  <c:v>12.26225</c:v>
                </c:pt>
                <c:pt idx="730">
                  <c:v>12.278919999999999</c:v>
                </c:pt>
                <c:pt idx="731">
                  <c:v>12.295579999999999</c:v>
                </c:pt>
                <c:pt idx="732">
                  <c:v>12.312250000000001</c:v>
                </c:pt>
                <c:pt idx="733">
                  <c:v>12.32892</c:v>
                </c:pt>
                <c:pt idx="734">
                  <c:v>12.34558</c:v>
                </c:pt>
                <c:pt idx="735">
                  <c:v>12.36225</c:v>
                </c:pt>
                <c:pt idx="736">
                  <c:v>12.378920000000001</c:v>
                </c:pt>
                <c:pt idx="737">
                  <c:v>12.3955</c:v>
                </c:pt>
                <c:pt idx="738">
                  <c:v>12.41217</c:v>
                </c:pt>
                <c:pt idx="739">
                  <c:v>12.42883</c:v>
                </c:pt>
                <c:pt idx="740">
                  <c:v>12.445499999999999</c:v>
                </c:pt>
                <c:pt idx="741">
                  <c:v>12.46217</c:v>
                </c:pt>
                <c:pt idx="742">
                  <c:v>12.47883</c:v>
                </c:pt>
                <c:pt idx="743">
                  <c:v>12.4955</c:v>
                </c:pt>
                <c:pt idx="744">
                  <c:v>12.512169999999999</c:v>
                </c:pt>
                <c:pt idx="745">
                  <c:v>12.528829999999999</c:v>
                </c:pt>
                <c:pt idx="746">
                  <c:v>12.545500000000001</c:v>
                </c:pt>
                <c:pt idx="747">
                  <c:v>12.56217</c:v>
                </c:pt>
                <c:pt idx="748">
                  <c:v>12.57883</c:v>
                </c:pt>
                <c:pt idx="749">
                  <c:v>12.595499999999999</c:v>
                </c:pt>
                <c:pt idx="750">
                  <c:v>12.612170000000001</c:v>
                </c:pt>
                <c:pt idx="751">
                  <c:v>12.628830000000001</c:v>
                </c:pt>
                <c:pt idx="752">
                  <c:v>12.6455</c:v>
                </c:pt>
                <c:pt idx="753">
                  <c:v>12.66217</c:v>
                </c:pt>
                <c:pt idx="754">
                  <c:v>12.67883</c:v>
                </c:pt>
                <c:pt idx="755">
                  <c:v>12.695499999999999</c:v>
                </c:pt>
                <c:pt idx="756">
                  <c:v>12.71208</c:v>
                </c:pt>
                <c:pt idx="757">
                  <c:v>12.72875</c:v>
                </c:pt>
                <c:pt idx="758">
                  <c:v>12.745419999999999</c:v>
                </c:pt>
                <c:pt idx="759">
                  <c:v>12.762079999999999</c:v>
                </c:pt>
                <c:pt idx="760">
                  <c:v>12.77875</c:v>
                </c:pt>
                <c:pt idx="761">
                  <c:v>12.79542</c:v>
                </c:pt>
                <c:pt idx="762">
                  <c:v>12.81208</c:v>
                </c:pt>
                <c:pt idx="763">
                  <c:v>12.828749999999999</c:v>
                </c:pt>
                <c:pt idx="764">
                  <c:v>12.845420000000001</c:v>
                </c:pt>
                <c:pt idx="765">
                  <c:v>12.862080000000001</c:v>
                </c:pt>
                <c:pt idx="766">
                  <c:v>12.87875</c:v>
                </c:pt>
                <c:pt idx="767">
                  <c:v>12.89542</c:v>
                </c:pt>
                <c:pt idx="768">
                  <c:v>12.91208</c:v>
                </c:pt>
                <c:pt idx="769">
                  <c:v>12.928750000000001</c:v>
                </c:pt>
                <c:pt idx="770">
                  <c:v>12.94542</c:v>
                </c:pt>
                <c:pt idx="771">
                  <c:v>12.96208</c:v>
                </c:pt>
                <c:pt idx="772">
                  <c:v>12.97875</c:v>
                </c:pt>
                <c:pt idx="773">
                  <c:v>12.995419999999999</c:v>
                </c:pt>
                <c:pt idx="774">
                  <c:v>13.012</c:v>
                </c:pt>
                <c:pt idx="775">
                  <c:v>13.02867</c:v>
                </c:pt>
                <c:pt idx="776">
                  <c:v>13.04533</c:v>
                </c:pt>
                <c:pt idx="777">
                  <c:v>13.061999999999999</c:v>
                </c:pt>
                <c:pt idx="778">
                  <c:v>13.078670000000001</c:v>
                </c:pt>
                <c:pt idx="779">
                  <c:v>13.095330000000001</c:v>
                </c:pt>
                <c:pt idx="780">
                  <c:v>13.112</c:v>
                </c:pt>
                <c:pt idx="781">
                  <c:v>13.12867</c:v>
                </c:pt>
                <c:pt idx="782">
                  <c:v>13.14533</c:v>
                </c:pt>
                <c:pt idx="783">
                  <c:v>13.162000000000001</c:v>
                </c:pt>
                <c:pt idx="784">
                  <c:v>13.17867</c:v>
                </c:pt>
                <c:pt idx="785">
                  <c:v>13.19533</c:v>
                </c:pt>
                <c:pt idx="786">
                  <c:v>13.212</c:v>
                </c:pt>
                <c:pt idx="787">
                  <c:v>13.228669999999999</c:v>
                </c:pt>
                <c:pt idx="788">
                  <c:v>13.245329999999999</c:v>
                </c:pt>
                <c:pt idx="789">
                  <c:v>13.262</c:v>
                </c:pt>
                <c:pt idx="790">
                  <c:v>13.27867</c:v>
                </c:pt>
                <c:pt idx="791">
                  <c:v>13.29533</c:v>
                </c:pt>
                <c:pt idx="792">
                  <c:v>13.311999999999999</c:v>
                </c:pt>
                <c:pt idx="793">
                  <c:v>13.328580000000001</c:v>
                </c:pt>
                <c:pt idx="794">
                  <c:v>13.34525</c:v>
                </c:pt>
                <c:pt idx="795">
                  <c:v>13.36192</c:v>
                </c:pt>
                <c:pt idx="796">
                  <c:v>13.378579999999999</c:v>
                </c:pt>
                <c:pt idx="797">
                  <c:v>13.395250000000001</c:v>
                </c:pt>
                <c:pt idx="798">
                  <c:v>13.41192</c:v>
                </c:pt>
                <c:pt idx="799">
                  <c:v>13.42858</c:v>
                </c:pt>
                <c:pt idx="800">
                  <c:v>13.44525</c:v>
                </c:pt>
                <c:pt idx="801">
                  <c:v>13.461919999999999</c:v>
                </c:pt>
                <c:pt idx="802">
                  <c:v>13.478579999999999</c:v>
                </c:pt>
                <c:pt idx="803">
                  <c:v>13.49525</c:v>
                </c:pt>
                <c:pt idx="804">
                  <c:v>13.51192</c:v>
                </c:pt>
                <c:pt idx="805">
                  <c:v>13.52858</c:v>
                </c:pt>
                <c:pt idx="806">
                  <c:v>13.545249999999999</c:v>
                </c:pt>
                <c:pt idx="807">
                  <c:v>13.561920000000001</c:v>
                </c:pt>
                <c:pt idx="808">
                  <c:v>13.578580000000001</c:v>
                </c:pt>
                <c:pt idx="809">
                  <c:v>13.59525</c:v>
                </c:pt>
                <c:pt idx="810">
                  <c:v>13.61192</c:v>
                </c:pt>
                <c:pt idx="811">
                  <c:v>13.628500000000001</c:v>
                </c:pt>
                <c:pt idx="812">
                  <c:v>13.64517</c:v>
                </c:pt>
                <c:pt idx="813">
                  <c:v>13.66183</c:v>
                </c:pt>
                <c:pt idx="814">
                  <c:v>13.6785</c:v>
                </c:pt>
                <c:pt idx="815">
                  <c:v>13.695169999999999</c:v>
                </c:pt>
                <c:pt idx="816">
                  <c:v>13.711830000000001</c:v>
                </c:pt>
                <c:pt idx="817">
                  <c:v>13.7285</c:v>
                </c:pt>
                <c:pt idx="818">
                  <c:v>13.74517</c:v>
                </c:pt>
                <c:pt idx="819">
                  <c:v>13.76183</c:v>
                </c:pt>
                <c:pt idx="820">
                  <c:v>13.778499999999999</c:v>
                </c:pt>
                <c:pt idx="821">
                  <c:v>13.795170000000001</c:v>
                </c:pt>
                <c:pt idx="822">
                  <c:v>13.81183</c:v>
                </c:pt>
                <c:pt idx="823">
                  <c:v>13.8285</c:v>
                </c:pt>
                <c:pt idx="824">
                  <c:v>13.84517</c:v>
                </c:pt>
                <c:pt idx="825">
                  <c:v>13.861829999999999</c:v>
                </c:pt>
                <c:pt idx="826">
                  <c:v>13.878500000000001</c:v>
                </c:pt>
                <c:pt idx="827">
                  <c:v>13.89517</c:v>
                </c:pt>
                <c:pt idx="828">
                  <c:v>13.91183</c:v>
                </c:pt>
                <c:pt idx="829">
                  <c:v>13.9285</c:v>
                </c:pt>
                <c:pt idx="830">
                  <c:v>13.945080000000001</c:v>
                </c:pt>
                <c:pt idx="831">
                  <c:v>13.96175</c:v>
                </c:pt>
                <c:pt idx="832">
                  <c:v>13.97842</c:v>
                </c:pt>
                <c:pt idx="833">
                  <c:v>13.99508</c:v>
                </c:pt>
                <c:pt idx="834">
                  <c:v>14.011749999999999</c:v>
                </c:pt>
                <c:pt idx="835">
                  <c:v>14.028420000000001</c:v>
                </c:pt>
                <c:pt idx="836">
                  <c:v>14.04508</c:v>
                </c:pt>
                <c:pt idx="837">
                  <c:v>14.06175</c:v>
                </c:pt>
                <c:pt idx="838">
                  <c:v>14.078419999999999</c:v>
                </c:pt>
                <c:pt idx="839">
                  <c:v>14.095079999999999</c:v>
                </c:pt>
                <c:pt idx="840">
                  <c:v>14.111750000000001</c:v>
                </c:pt>
                <c:pt idx="841">
                  <c:v>14.12842</c:v>
                </c:pt>
                <c:pt idx="842">
                  <c:v>14.14508</c:v>
                </c:pt>
                <c:pt idx="843">
                  <c:v>14.16175</c:v>
                </c:pt>
                <c:pt idx="844">
                  <c:v>14.178419999999999</c:v>
                </c:pt>
                <c:pt idx="845">
                  <c:v>14.195080000000001</c:v>
                </c:pt>
                <c:pt idx="846">
                  <c:v>14.21175</c:v>
                </c:pt>
                <c:pt idx="847">
                  <c:v>14.22842</c:v>
                </c:pt>
                <c:pt idx="848">
                  <c:v>14.244999999999999</c:v>
                </c:pt>
                <c:pt idx="849">
                  <c:v>14.261670000000001</c:v>
                </c:pt>
                <c:pt idx="850">
                  <c:v>14.27833</c:v>
                </c:pt>
                <c:pt idx="851">
                  <c:v>14.295</c:v>
                </c:pt>
                <c:pt idx="852">
                  <c:v>14.311669999999999</c:v>
                </c:pt>
                <c:pt idx="853">
                  <c:v>14.328329999999999</c:v>
                </c:pt>
                <c:pt idx="854">
                  <c:v>14.345000000000001</c:v>
                </c:pt>
                <c:pt idx="855">
                  <c:v>14.36167</c:v>
                </c:pt>
                <c:pt idx="856">
                  <c:v>14.37833</c:v>
                </c:pt>
                <c:pt idx="857">
                  <c:v>14.395</c:v>
                </c:pt>
                <c:pt idx="858">
                  <c:v>14.411670000000001</c:v>
                </c:pt>
                <c:pt idx="859">
                  <c:v>14.428330000000001</c:v>
                </c:pt>
                <c:pt idx="860">
                  <c:v>14.445</c:v>
                </c:pt>
                <c:pt idx="861">
                  <c:v>14.46167</c:v>
                </c:pt>
                <c:pt idx="862">
                  <c:v>14.47833</c:v>
                </c:pt>
                <c:pt idx="863">
                  <c:v>14.494999999999999</c:v>
                </c:pt>
                <c:pt idx="864">
                  <c:v>14.511670000000001</c:v>
                </c:pt>
                <c:pt idx="865">
                  <c:v>14.52833</c:v>
                </c:pt>
                <c:pt idx="866">
                  <c:v>14.544919999999999</c:v>
                </c:pt>
                <c:pt idx="867">
                  <c:v>14.561579999999999</c:v>
                </c:pt>
                <c:pt idx="868">
                  <c:v>14.578250000000001</c:v>
                </c:pt>
                <c:pt idx="869">
                  <c:v>14.59492</c:v>
                </c:pt>
                <c:pt idx="870">
                  <c:v>14.61158</c:v>
                </c:pt>
                <c:pt idx="871">
                  <c:v>14.62825</c:v>
                </c:pt>
                <c:pt idx="872">
                  <c:v>14.644920000000001</c:v>
                </c:pt>
                <c:pt idx="873">
                  <c:v>14.661580000000001</c:v>
                </c:pt>
                <c:pt idx="874">
                  <c:v>14.67825</c:v>
                </c:pt>
                <c:pt idx="875">
                  <c:v>14.69492</c:v>
                </c:pt>
                <c:pt idx="876">
                  <c:v>14.71158</c:v>
                </c:pt>
                <c:pt idx="877">
                  <c:v>14.728249999999999</c:v>
                </c:pt>
                <c:pt idx="878">
                  <c:v>14.74492</c:v>
                </c:pt>
                <c:pt idx="879">
                  <c:v>14.76158</c:v>
                </c:pt>
                <c:pt idx="880">
                  <c:v>14.77825</c:v>
                </c:pt>
                <c:pt idx="881">
                  <c:v>14.794919999999999</c:v>
                </c:pt>
                <c:pt idx="882">
                  <c:v>14.811579999999999</c:v>
                </c:pt>
                <c:pt idx="883">
                  <c:v>14.828250000000001</c:v>
                </c:pt>
                <c:pt idx="884">
                  <c:v>14.84492</c:v>
                </c:pt>
                <c:pt idx="885">
                  <c:v>14.861499999999999</c:v>
                </c:pt>
                <c:pt idx="886">
                  <c:v>14.878170000000001</c:v>
                </c:pt>
                <c:pt idx="887">
                  <c:v>14.894830000000001</c:v>
                </c:pt>
                <c:pt idx="888">
                  <c:v>14.9115</c:v>
                </c:pt>
                <c:pt idx="889">
                  <c:v>14.92817</c:v>
                </c:pt>
                <c:pt idx="890">
                  <c:v>14.94483</c:v>
                </c:pt>
                <c:pt idx="891">
                  <c:v>14.961499999999999</c:v>
                </c:pt>
                <c:pt idx="892">
                  <c:v>14.97817</c:v>
                </c:pt>
                <c:pt idx="893">
                  <c:v>14.99483</c:v>
                </c:pt>
                <c:pt idx="894">
                  <c:v>15.0115</c:v>
                </c:pt>
                <c:pt idx="895">
                  <c:v>15.028169999999999</c:v>
                </c:pt>
                <c:pt idx="896">
                  <c:v>15.044829999999999</c:v>
                </c:pt>
                <c:pt idx="897">
                  <c:v>15.061500000000001</c:v>
                </c:pt>
                <c:pt idx="898">
                  <c:v>15.07817</c:v>
                </c:pt>
                <c:pt idx="899">
                  <c:v>15.09483</c:v>
                </c:pt>
                <c:pt idx="900">
                  <c:v>15.111499999999999</c:v>
                </c:pt>
                <c:pt idx="901">
                  <c:v>15.128170000000001</c:v>
                </c:pt>
                <c:pt idx="902">
                  <c:v>15.144830000000001</c:v>
                </c:pt>
                <c:pt idx="903">
                  <c:v>15.16142</c:v>
                </c:pt>
                <c:pt idx="904">
                  <c:v>15.17808</c:v>
                </c:pt>
                <c:pt idx="905">
                  <c:v>15.194750000000001</c:v>
                </c:pt>
                <c:pt idx="906">
                  <c:v>15.21142</c:v>
                </c:pt>
                <c:pt idx="907">
                  <c:v>15.22808</c:v>
                </c:pt>
                <c:pt idx="908">
                  <c:v>15.24475</c:v>
                </c:pt>
                <c:pt idx="909">
                  <c:v>15.261419999999999</c:v>
                </c:pt>
                <c:pt idx="910">
                  <c:v>15.278079999999999</c:v>
                </c:pt>
                <c:pt idx="911">
                  <c:v>15.294750000000001</c:v>
                </c:pt>
                <c:pt idx="912">
                  <c:v>15.31142</c:v>
                </c:pt>
                <c:pt idx="913">
                  <c:v>15.32808</c:v>
                </c:pt>
                <c:pt idx="914">
                  <c:v>15.344749999999999</c:v>
                </c:pt>
                <c:pt idx="915">
                  <c:v>15.361420000000001</c:v>
                </c:pt>
                <c:pt idx="916">
                  <c:v>15.378080000000001</c:v>
                </c:pt>
                <c:pt idx="917">
                  <c:v>15.39475</c:v>
                </c:pt>
                <c:pt idx="918">
                  <c:v>15.41142</c:v>
                </c:pt>
                <c:pt idx="919">
                  <c:v>15.42808</c:v>
                </c:pt>
                <c:pt idx="920">
                  <c:v>15.444750000000001</c:v>
                </c:pt>
                <c:pt idx="921">
                  <c:v>15.46142</c:v>
                </c:pt>
                <c:pt idx="922">
                  <c:v>15.478</c:v>
                </c:pt>
                <c:pt idx="923">
                  <c:v>15.494669999999999</c:v>
                </c:pt>
                <c:pt idx="924">
                  <c:v>15.511329999999999</c:v>
                </c:pt>
                <c:pt idx="925">
                  <c:v>15.528</c:v>
                </c:pt>
                <c:pt idx="926">
                  <c:v>15.54467</c:v>
                </c:pt>
                <c:pt idx="927">
                  <c:v>15.56133</c:v>
                </c:pt>
                <c:pt idx="928">
                  <c:v>15.577999999999999</c:v>
                </c:pt>
                <c:pt idx="929">
                  <c:v>15.594670000000001</c:v>
                </c:pt>
                <c:pt idx="930">
                  <c:v>15.611330000000001</c:v>
                </c:pt>
                <c:pt idx="931">
                  <c:v>15.628</c:v>
                </c:pt>
                <c:pt idx="932">
                  <c:v>15.64467</c:v>
                </c:pt>
                <c:pt idx="933">
                  <c:v>15.66133</c:v>
                </c:pt>
                <c:pt idx="934">
                  <c:v>15.678000000000001</c:v>
                </c:pt>
                <c:pt idx="935">
                  <c:v>15.69467</c:v>
                </c:pt>
                <c:pt idx="936">
                  <c:v>15.71133</c:v>
                </c:pt>
                <c:pt idx="937">
                  <c:v>15.728</c:v>
                </c:pt>
                <c:pt idx="938">
                  <c:v>15.744669999999999</c:v>
                </c:pt>
                <c:pt idx="939">
                  <c:v>15.761329999999999</c:v>
                </c:pt>
                <c:pt idx="940">
                  <c:v>15.77792</c:v>
                </c:pt>
                <c:pt idx="941">
                  <c:v>15.79458</c:v>
                </c:pt>
                <c:pt idx="942">
                  <c:v>15.811249999999999</c:v>
                </c:pt>
                <c:pt idx="943">
                  <c:v>15.827920000000001</c:v>
                </c:pt>
                <c:pt idx="944">
                  <c:v>15.844580000000001</c:v>
                </c:pt>
                <c:pt idx="945">
                  <c:v>15.86125</c:v>
                </c:pt>
                <c:pt idx="946">
                  <c:v>15.87792</c:v>
                </c:pt>
                <c:pt idx="947">
                  <c:v>15.894579999999999</c:v>
                </c:pt>
                <c:pt idx="948">
                  <c:v>15.911250000000001</c:v>
                </c:pt>
                <c:pt idx="949">
                  <c:v>15.92792</c:v>
                </c:pt>
                <c:pt idx="950">
                  <c:v>15.94458</c:v>
                </c:pt>
                <c:pt idx="951">
                  <c:v>15.96125</c:v>
                </c:pt>
                <c:pt idx="952">
                  <c:v>15.977919999999999</c:v>
                </c:pt>
                <c:pt idx="953">
                  <c:v>15.994579999999999</c:v>
                </c:pt>
                <c:pt idx="954">
                  <c:v>16.01125</c:v>
                </c:pt>
                <c:pt idx="955">
                  <c:v>16.027920000000002</c:v>
                </c:pt>
                <c:pt idx="956">
                  <c:v>16.04458</c:v>
                </c:pt>
                <c:pt idx="957">
                  <c:v>16.061250000000001</c:v>
                </c:pt>
                <c:pt idx="958">
                  <c:v>16.077919999999999</c:v>
                </c:pt>
                <c:pt idx="959">
                  <c:v>16.0945</c:v>
                </c:pt>
                <c:pt idx="960">
                  <c:v>16.111170000000001</c:v>
                </c:pt>
                <c:pt idx="961">
                  <c:v>16.127829999999999</c:v>
                </c:pt>
                <c:pt idx="962">
                  <c:v>16.144500000000001</c:v>
                </c:pt>
                <c:pt idx="963">
                  <c:v>16.161169999999998</c:v>
                </c:pt>
                <c:pt idx="964">
                  <c:v>16.17783</c:v>
                </c:pt>
                <c:pt idx="965">
                  <c:v>16.194500000000001</c:v>
                </c:pt>
                <c:pt idx="966">
                  <c:v>16.211169999999999</c:v>
                </c:pt>
                <c:pt idx="967">
                  <c:v>16.227830000000001</c:v>
                </c:pt>
                <c:pt idx="968">
                  <c:v>16.244499999999999</c:v>
                </c:pt>
                <c:pt idx="969">
                  <c:v>16.26117</c:v>
                </c:pt>
                <c:pt idx="970">
                  <c:v>16.277830000000002</c:v>
                </c:pt>
                <c:pt idx="971">
                  <c:v>16.294499999999999</c:v>
                </c:pt>
                <c:pt idx="972">
                  <c:v>16.311170000000001</c:v>
                </c:pt>
                <c:pt idx="973">
                  <c:v>16.327829999999999</c:v>
                </c:pt>
                <c:pt idx="974">
                  <c:v>16.3445</c:v>
                </c:pt>
                <c:pt idx="975">
                  <c:v>16.361170000000001</c:v>
                </c:pt>
                <c:pt idx="976">
                  <c:v>16.377829999999999</c:v>
                </c:pt>
                <c:pt idx="977">
                  <c:v>16.39442</c:v>
                </c:pt>
                <c:pt idx="978">
                  <c:v>16.411079999999998</c:v>
                </c:pt>
                <c:pt idx="979">
                  <c:v>16.42775</c:v>
                </c:pt>
                <c:pt idx="980">
                  <c:v>16.444420000000001</c:v>
                </c:pt>
                <c:pt idx="981">
                  <c:v>16.461079999999999</c:v>
                </c:pt>
                <c:pt idx="982">
                  <c:v>16.47775</c:v>
                </c:pt>
                <c:pt idx="983">
                  <c:v>16.494420000000002</c:v>
                </c:pt>
                <c:pt idx="984">
                  <c:v>16.51108</c:v>
                </c:pt>
                <c:pt idx="985">
                  <c:v>16.527750000000001</c:v>
                </c:pt>
                <c:pt idx="986">
                  <c:v>16.544419999999999</c:v>
                </c:pt>
                <c:pt idx="987">
                  <c:v>16.56108</c:v>
                </c:pt>
                <c:pt idx="988">
                  <c:v>16.577750000000002</c:v>
                </c:pt>
                <c:pt idx="989">
                  <c:v>16.59442</c:v>
                </c:pt>
                <c:pt idx="990">
                  <c:v>16.611080000000001</c:v>
                </c:pt>
                <c:pt idx="991">
                  <c:v>16.627749999999999</c:v>
                </c:pt>
                <c:pt idx="992">
                  <c:v>16.64442</c:v>
                </c:pt>
                <c:pt idx="993">
                  <c:v>16.661079999999998</c:v>
                </c:pt>
                <c:pt idx="994">
                  <c:v>16.67775</c:v>
                </c:pt>
                <c:pt idx="995">
                  <c:v>16.694420000000001</c:v>
                </c:pt>
                <c:pt idx="996">
                  <c:v>16.710999999999999</c:v>
                </c:pt>
                <c:pt idx="997">
                  <c:v>16.72767</c:v>
                </c:pt>
                <c:pt idx="998">
                  <c:v>16.744330000000001</c:v>
                </c:pt>
                <c:pt idx="999">
                  <c:v>16.760999999999999</c:v>
                </c:pt>
                <c:pt idx="1000">
                  <c:v>16.777670000000001</c:v>
                </c:pt>
                <c:pt idx="1001">
                  <c:v>16.794329999999999</c:v>
                </c:pt>
                <c:pt idx="1002">
                  <c:v>16.811</c:v>
                </c:pt>
                <c:pt idx="1003">
                  <c:v>16.827670000000001</c:v>
                </c:pt>
                <c:pt idx="1004">
                  <c:v>16.844329999999999</c:v>
                </c:pt>
                <c:pt idx="1005">
                  <c:v>16.861000000000001</c:v>
                </c:pt>
                <c:pt idx="1006">
                  <c:v>16.877669999999998</c:v>
                </c:pt>
                <c:pt idx="1007">
                  <c:v>16.89433</c:v>
                </c:pt>
                <c:pt idx="1008">
                  <c:v>16.911000000000001</c:v>
                </c:pt>
                <c:pt idx="1009">
                  <c:v>16.927669999999999</c:v>
                </c:pt>
                <c:pt idx="1010">
                  <c:v>16.944330000000001</c:v>
                </c:pt>
                <c:pt idx="1011">
                  <c:v>16.960999999999999</c:v>
                </c:pt>
                <c:pt idx="1012">
                  <c:v>16.97767</c:v>
                </c:pt>
                <c:pt idx="1013">
                  <c:v>16.994330000000001</c:v>
                </c:pt>
                <c:pt idx="1014">
                  <c:v>17.010919999999999</c:v>
                </c:pt>
                <c:pt idx="1015">
                  <c:v>17.02758</c:v>
                </c:pt>
                <c:pt idx="1016">
                  <c:v>17.044250000000002</c:v>
                </c:pt>
                <c:pt idx="1017">
                  <c:v>17.060919999999999</c:v>
                </c:pt>
                <c:pt idx="1018">
                  <c:v>17.077580000000001</c:v>
                </c:pt>
                <c:pt idx="1019">
                  <c:v>17.094249999999999</c:v>
                </c:pt>
                <c:pt idx="1020">
                  <c:v>17.11092</c:v>
                </c:pt>
                <c:pt idx="1021">
                  <c:v>17.127579999999998</c:v>
                </c:pt>
                <c:pt idx="1022">
                  <c:v>17.14425</c:v>
                </c:pt>
                <c:pt idx="1023">
                  <c:v>17.160920000000001</c:v>
                </c:pt>
                <c:pt idx="1024">
                  <c:v>17.177579999999999</c:v>
                </c:pt>
                <c:pt idx="1025">
                  <c:v>17.19425</c:v>
                </c:pt>
                <c:pt idx="1026">
                  <c:v>17.210920000000002</c:v>
                </c:pt>
                <c:pt idx="1027">
                  <c:v>17.22758</c:v>
                </c:pt>
                <c:pt idx="1028">
                  <c:v>17.244250000000001</c:v>
                </c:pt>
                <c:pt idx="1029">
                  <c:v>17.260919999999999</c:v>
                </c:pt>
                <c:pt idx="1030">
                  <c:v>17.27758</c:v>
                </c:pt>
                <c:pt idx="1031">
                  <c:v>17.294250000000002</c:v>
                </c:pt>
                <c:pt idx="1032">
                  <c:v>17.310919999999999</c:v>
                </c:pt>
                <c:pt idx="1033">
                  <c:v>17.327500000000001</c:v>
                </c:pt>
                <c:pt idx="1034">
                  <c:v>17.344169999999998</c:v>
                </c:pt>
                <c:pt idx="1035">
                  <c:v>17.36083</c:v>
                </c:pt>
                <c:pt idx="1036">
                  <c:v>17.377500000000001</c:v>
                </c:pt>
                <c:pt idx="1037">
                  <c:v>17.394169999999999</c:v>
                </c:pt>
                <c:pt idx="1038">
                  <c:v>17.410830000000001</c:v>
                </c:pt>
                <c:pt idx="1039">
                  <c:v>17.427499999999998</c:v>
                </c:pt>
                <c:pt idx="1040">
                  <c:v>17.44417</c:v>
                </c:pt>
                <c:pt idx="1041">
                  <c:v>17.460830000000001</c:v>
                </c:pt>
                <c:pt idx="1042">
                  <c:v>17.477499999999999</c:v>
                </c:pt>
                <c:pt idx="1043">
                  <c:v>17.49417</c:v>
                </c:pt>
                <c:pt idx="1044">
                  <c:v>17.510829999999999</c:v>
                </c:pt>
                <c:pt idx="1045">
                  <c:v>17.5275</c:v>
                </c:pt>
                <c:pt idx="1046">
                  <c:v>17.544170000000001</c:v>
                </c:pt>
                <c:pt idx="1047">
                  <c:v>17.560829999999999</c:v>
                </c:pt>
                <c:pt idx="1048">
                  <c:v>17.577500000000001</c:v>
                </c:pt>
                <c:pt idx="1049">
                  <c:v>17.594169999999998</c:v>
                </c:pt>
                <c:pt idx="1050">
                  <c:v>17.61083</c:v>
                </c:pt>
                <c:pt idx="1051">
                  <c:v>17.627420000000001</c:v>
                </c:pt>
                <c:pt idx="1052">
                  <c:v>17.644079999999999</c:v>
                </c:pt>
                <c:pt idx="1053">
                  <c:v>17.66075</c:v>
                </c:pt>
                <c:pt idx="1054">
                  <c:v>17.677420000000001</c:v>
                </c:pt>
                <c:pt idx="1055">
                  <c:v>17.69408</c:v>
                </c:pt>
                <c:pt idx="1056">
                  <c:v>17.710750000000001</c:v>
                </c:pt>
                <c:pt idx="1057">
                  <c:v>17.727419999999999</c:v>
                </c:pt>
                <c:pt idx="1058">
                  <c:v>17.74408</c:v>
                </c:pt>
                <c:pt idx="1059">
                  <c:v>17.760750000000002</c:v>
                </c:pt>
                <c:pt idx="1060">
                  <c:v>17.777419999999999</c:v>
                </c:pt>
                <c:pt idx="1061">
                  <c:v>17.794080000000001</c:v>
                </c:pt>
                <c:pt idx="1062">
                  <c:v>17.810749999999999</c:v>
                </c:pt>
                <c:pt idx="1063">
                  <c:v>17.82742</c:v>
                </c:pt>
                <c:pt idx="1064">
                  <c:v>17.844080000000002</c:v>
                </c:pt>
                <c:pt idx="1065">
                  <c:v>17.860749999999999</c:v>
                </c:pt>
                <c:pt idx="1066">
                  <c:v>17.877420000000001</c:v>
                </c:pt>
                <c:pt idx="1067">
                  <c:v>17.894079999999999</c:v>
                </c:pt>
                <c:pt idx="1068">
                  <c:v>17.91075</c:v>
                </c:pt>
                <c:pt idx="1069">
                  <c:v>17.927420000000001</c:v>
                </c:pt>
                <c:pt idx="1070">
                  <c:v>17.943999999999999</c:v>
                </c:pt>
                <c:pt idx="1071">
                  <c:v>17.96067</c:v>
                </c:pt>
                <c:pt idx="1072">
                  <c:v>17.977329999999998</c:v>
                </c:pt>
                <c:pt idx="1073">
                  <c:v>17.994</c:v>
                </c:pt>
                <c:pt idx="1074">
                  <c:v>18.010670000000001</c:v>
                </c:pt>
                <c:pt idx="1075">
                  <c:v>18.027329999999999</c:v>
                </c:pt>
                <c:pt idx="1076">
                  <c:v>18.044</c:v>
                </c:pt>
                <c:pt idx="1077">
                  <c:v>18.060669999999998</c:v>
                </c:pt>
                <c:pt idx="1078">
                  <c:v>18.07733</c:v>
                </c:pt>
                <c:pt idx="1079">
                  <c:v>18.094000000000001</c:v>
                </c:pt>
                <c:pt idx="1080">
                  <c:v>18.110669999999999</c:v>
                </c:pt>
                <c:pt idx="1081">
                  <c:v>18.127330000000001</c:v>
                </c:pt>
                <c:pt idx="1082">
                  <c:v>18.143999999999998</c:v>
                </c:pt>
                <c:pt idx="1083">
                  <c:v>18.16067</c:v>
                </c:pt>
                <c:pt idx="1084">
                  <c:v>18.177330000000001</c:v>
                </c:pt>
                <c:pt idx="1085">
                  <c:v>18.193999999999999</c:v>
                </c:pt>
                <c:pt idx="1086">
                  <c:v>18.21067</c:v>
                </c:pt>
                <c:pt idx="1087">
                  <c:v>18.227329999999998</c:v>
                </c:pt>
                <c:pt idx="1088">
                  <c:v>18.243919999999999</c:v>
                </c:pt>
                <c:pt idx="1089">
                  <c:v>18.260580000000001</c:v>
                </c:pt>
                <c:pt idx="1090">
                  <c:v>18.277249999999999</c:v>
                </c:pt>
                <c:pt idx="1091">
                  <c:v>18.29392</c:v>
                </c:pt>
                <c:pt idx="1092">
                  <c:v>18.310580000000002</c:v>
                </c:pt>
                <c:pt idx="1093">
                  <c:v>18.327249999999999</c:v>
                </c:pt>
                <c:pt idx="1094">
                  <c:v>18.343920000000001</c:v>
                </c:pt>
                <c:pt idx="1095">
                  <c:v>18.360579999999999</c:v>
                </c:pt>
                <c:pt idx="1096">
                  <c:v>18.37725</c:v>
                </c:pt>
                <c:pt idx="1097">
                  <c:v>18.393920000000001</c:v>
                </c:pt>
                <c:pt idx="1098">
                  <c:v>18.41058</c:v>
                </c:pt>
                <c:pt idx="1099">
                  <c:v>18.427250000000001</c:v>
                </c:pt>
                <c:pt idx="1100">
                  <c:v>18.443919999999999</c:v>
                </c:pt>
                <c:pt idx="1101">
                  <c:v>18.46058</c:v>
                </c:pt>
                <c:pt idx="1102">
                  <c:v>18.477250000000002</c:v>
                </c:pt>
                <c:pt idx="1103">
                  <c:v>18.493919999999999</c:v>
                </c:pt>
                <c:pt idx="1104">
                  <c:v>18.510580000000001</c:v>
                </c:pt>
                <c:pt idx="1105">
                  <c:v>18.527249999999999</c:v>
                </c:pt>
                <c:pt idx="1106">
                  <c:v>18.54392</c:v>
                </c:pt>
                <c:pt idx="1107">
                  <c:v>18.560500000000001</c:v>
                </c:pt>
                <c:pt idx="1108">
                  <c:v>18.577169999999999</c:v>
                </c:pt>
                <c:pt idx="1109">
                  <c:v>18.593830000000001</c:v>
                </c:pt>
                <c:pt idx="1110">
                  <c:v>18.610499999999998</c:v>
                </c:pt>
                <c:pt idx="1111">
                  <c:v>18.62717</c:v>
                </c:pt>
                <c:pt idx="1112">
                  <c:v>18.643830000000001</c:v>
                </c:pt>
                <c:pt idx="1113">
                  <c:v>18.660499999999999</c:v>
                </c:pt>
                <c:pt idx="1114">
                  <c:v>18.67717</c:v>
                </c:pt>
                <c:pt idx="1115">
                  <c:v>18.693829999999998</c:v>
                </c:pt>
                <c:pt idx="1116">
                  <c:v>18.7105</c:v>
                </c:pt>
                <c:pt idx="1117">
                  <c:v>18.727170000000001</c:v>
                </c:pt>
                <c:pt idx="1118">
                  <c:v>18.743829999999999</c:v>
                </c:pt>
                <c:pt idx="1119">
                  <c:v>18.7605</c:v>
                </c:pt>
                <c:pt idx="1120">
                  <c:v>18.777170000000002</c:v>
                </c:pt>
                <c:pt idx="1121">
                  <c:v>18.79383</c:v>
                </c:pt>
                <c:pt idx="1122">
                  <c:v>18.810500000000001</c:v>
                </c:pt>
                <c:pt idx="1123">
                  <c:v>18.827169999999999</c:v>
                </c:pt>
                <c:pt idx="1124">
                  <c:v>18.843830000000001</c:v>
                </c:pt>
                <c:pt idx="1125">
                  <c:v>18.860420000000001</c:v>
                </c:pt>
                <c:pt idx="1126">
                  <c:v>18.877079999999999</c:v>
                </c:pt>
                <c:pt idx="1127">
                  <c:v>18.893750000000001</c:v>
                </c:pt>
                <c:pt idx="1128">
                  <c:v>18.910419999999998</c:v>
                </c:pt>
                <c:pt idx="1129">
                  <c:v>18.92708</c:v>
                </c:pt>
                <c:pt idx="1130">
                  <c:v>18.943750000000001</c:v>
                </c:pt>
                <c:pt idx="1131">
                  <c:v>18.960419999999999</c:v>
                </c:pt>
                <c:pt idx="1132">
                  <c:v>18.977080000000001</c:v>
                </c:pt>
                <c:pt idx="1133">
                  <c:v>18.993749999999999</c:v>
                </c:pt>
                <c:pt idx="1134">
                  <c:v>19.01042</c:v>
                </c:pt>
                <c:pt idx="1135">
                  <c:v>19.027080000000002</c:v>
                </c:pt>
                <c:pt idx="1136">
                  <c:v>19.043749999999999</c:v>
                </c:pt>
                <c:pt idx="1137">
                  <c:v>19.060420000000001</c:v>
                </c:pt>
                <c:pt idx="1138">
                  <c:v>19.077079999999999</c:v>
                </c:pt>
                <c:pt idx="1139">
                  <c:v>19.09375</c:v>
                </c:pt>
                <c:pt idx="1140">
                  <c:v>19.110420000000001</c:v>
                </c:pt>
                <c:pt idx="1141">
                  <c:v>19.127079999999999</c:v>
                </c:pt>
                <c:pt idx="1142">
                  <c:v>19.143750000000001</c:v>
                </c:pt>
                <c:pt idx="1143">
                  <c:v>19.160419999999998</c:v>
                </c:pt>
                <c:pt idx="1144">
                  <c:v>19.177</c:v>
                </c:pt>
                <c:pt idx="1145">
                  <c:v>19.193670000000001</c:v>
                </c:pt>
                <c:pt idx="1146">
                  <c:v>19.210329999999999</c:v>
                </c:pt>
                <c:pt idx="1147">
                  <c:v>19.227</c:v>
                </c:pt>
                <c:pt idx="1148">
                  <c:v>19.243670000000002</c:v>
                </c:pt>
                <c:pt idx="1149">
                  <c:v>19.26033</c:v>
                </c:pt>
                <c:pt idx="1150">
                  <c:v>19.277000000000001</c:v>
                </c:pt>
                <c:pt idx="1151">
                  <c:v>19.293669999999999</c:v>
                </c:pt>
                <c:pt idx="1152">
                  <c:v>19.31033</c:v>
                </c:pt>
                <c:pt idx="1153">
                  <c:v>19.327000000000002</c:v>
                </c:pt>
                <c:pt idx="1154">
                  <c:v>19.343669999999999</c:v>
                </c:pt>
                <c:pt idx="1155">
                  <c:v>19.360330000000001</c:v>
                </c:pt>
                <c:pt idx="1156">
                  <c:v>19.376999999999999</c:v>
                </c:pt>
                <c:pt idx="1157">
                  <c:v>19.39367</c:v>
                </c:pt>
                <c:pt idx="1158">
                  <c:v>19.410329999999998</c:v>
                </c:pt>
                <c:pt idx="1159">
                  <c:v>19.427</c:v>
                </c:pt>
                <c:pt idx="1160">
                  <c:v>19.443670000000001</c:v>
                </c:pt>
                <c:pt idx="1161">
                  <c:v>19.460329999999999</c:v>
                </c:pt>
                <c:pt idx="1162">
                  <c:v>19.47692</c:v>
                </c:pt>
                <c:pt idx="1163">
                  <c:v>19.493580000000001</c:v>
                </c:pt>
                <c:pt idx="1164">
                  <c:v>19.510249999999999</c:v>
                </c:pt>
                <c:pt idx="1165">
                  <c:v>19.52692</c:v>
                </c:pt>
                <c:pt idx="1166">
                  <c:v>19.543579999999999</c:v>
                </c:pt>
                <c:pt idx="1167">
                  <c:v>19.56025</c:v>
                </c:pt>
                <c:pt idx="1168">
                  <c:v>19.576920000000001</c:v>
                </c:pt>
                <c:pt idx="1169">
                  <c:v>19.593579999999999</c:v>
                </c:pt>
                <c:pt idx="1170">
                  <c:v>19.610250000000001</c:v>
                </c:pt>
                <c:pt idx="1171">
                  <c:v>19.626919999999998</c:v>
                </c:pt>
                <c:pt idx="1172">
                  <c:v>19.64358</c:v>
                </c:pt>
                <c:pt idx="1173">
                  <c:v>19.660250000000001</c:v>
                </c:pt>
                <c:pt idx="1174">
                  <c:v>19.676919999999999</c:v>
                </c:pt>
                <c:pt idx="1175">
                  <c:v>19.693580000000001</c:v>
                </c:pt>
                <c:pt idx="1176">
                  <c:v>19.710249999999998</c:v>
                </c:pt>
                <c:pt idx="1177">
                  <c:v>19.72692</c:v>
                </c:pt>
                <c:pt idx="1178">
                  <c:v>19.743580000000001</c:v>
                </c:pt>
                <c:pt idx="1179">
                  <c:v>19.760249999999999</c:v>
                </c:pt>
                <c:pt idx="1180">
                  <c:v>19.77692</c:v>
                </c:pt>
                <c:pt idx="1181">
                  <c:v>19.793500000000002</c:v>
                </c:pt>
                <c:pt idx="1182">
                  <c:v>19.810169999999999</c:v>
                </c:pt>
                <c:pt idx="1183">
                  <c:v>19.826830000000001</c:v>
                </c:pt>
                <c:pt idx="1184">
                  <c:v>19.843499999999999</c:v>
                </c:pt>
                <c:pt idx="1185">
                  <c:v>19.86017</c:v>
                </c:pt>
                <c:pt idx="1186">
                  <c:v>19.876830000000002</c:v>
                </c:pt>
                <c:pt idx="1187">
                  <c:v>19.8935</c:v>
                </c:pt>
                <c:pt idx="1188">
                  <c:v>19.910170000000001</c:v>
                </c:pt>
                <c:pt idx="1189">
                  <c:v>19.926829999999999</c:v>
                </c:pt>
                <c:pt idx="1190">
                  <c:v>19.9435</c:v>
                </c:pt>
                <c:pt idx="1191">
                  <c:v>19.960170000000002</c:v>
                </c:pt>
                <c:pt idx="1192">
                  <c:v>19.97683</c:v>
                </c:pt>
                <c:pt idx="1193">
                  <c:v>19.993500000000001</c:v>
                </c:pt>
                <c:pt idx="1194">
                  <c:v>20.010169999999999</c:v>
                </c:pt>
                <c:pt idx="1195">
                  <c:v>20.02683</c:v>
                </c:pt>
                <c:pt idx="1196">
                  <c:v>20.043500000000002</c:v>
                </c:pt>
                <c:pt idx="1197">
                  <c:v>20.060169999999999</c:v>
                </c:pt>
                <c:pt idx="1198">
                  <c:v>20.076830000000001</c:v>
                </c:pt>
                <c:pt idx="1199">
                  <c:v>20.093419999999998</c:v>
                </c:pt>
                <c:pt idx="1200">
                  <c:v>20.11008</c:v>
                </c:pt>
                <c:pt idx="1201">
                  <c:v>20.126750000000001</c:v>
                </c:pt>
                <c:pt idx="1202">
                  <c:v>20.143419999999999</c:v>
                </c:pt>
                <c:pt idx="1203">
                  <c:v>20.160080000000001</c:v>
                </c:pt>
                <c:pt idx="1204">
                  <c:v>20.176749999999998</c:v>
                </c:pt>
                <c:pt idx="1205">
                  <c:v>20.19342</c:v>
                </c:pt>
                <c:pt idx="1206">
                  <c:v>20.210080000000001</c:v>
                </c:pt>
                <c:pt idx="1207">
                  <c:v>20.226749999999999</c:v>
                </c:pt>
                <c:pt idx="1208">
                  <c:v>20.24342</c:v>
                </c:pt>
                <c:pt idx="1209">
                  <c:v>20.260079999999999</c:v>
                </c:pt>
                <c:pt idx="1210">
                  <c:v>20.27675</c:v>
                </c:pt>
                <c:pt idx="1211">
                  <c:v>20.293420000000001</c:v>
                </c:pt>
                <c:pt idx="1212">
                  <c:v>20.310079999999999</c:v>
                </c:pt>
                <c:pt idx="1213">
                  <c:v>20.326750000000001</c:v>
                </c:pt>
                <c:pt idx="1214">
                  <c:v>20.343419999999998</c:v>
                </c:pt>
                <c:pt idx="1215">
                  <c:v>20.36008</c:v>
                </c:pt>
                <c:pt idx="1216">
                  <c:v>20.376750000000001</c:v>
                </c:pt>
                <c:pt idx="1217">
                  <c:v>20.393329999999999</c:v>
                </c:pt>
                <c:pt idx="1218">
                  <c:v>20.41</c:v>
                </c:pt>
                <c:pt idx="1219">
                  <c:v>20.426670000000001</c:v>
                </c:pt>
                <c:pt idx="1220">
                  <c:v>20.44333</c:v>
                </c:pt>
                <c:pt idx="1221">
                  <c:v>20.46</c:v>
                </c:pt>
                <c:pt idx="1222">
                  <c:v>20.476669999999999</c:v>
                </c:pt>
                <c:pt idx="1223">
                  <c:v>20.49333</c:v>
                </c:pt>
                <c:pt idx="1224">
                  <c:v>20.51</c:v>
                </c:pt>
                <c:pt idx="1225">
                  <c:v>20.526669999999999</c:v>
                </c:pt>
                <c:pt idx="1226">
                  <c:v>20.543330000000001</c:v>
                </c:pt>
                <c:pt idx="1227">
                  <c:v>20.56</c:v>
                </c:pt>
                <c:pt idx="1228">
                  <c:v>20.57667</c:v>
                </c:pt>
                <c:pt idx="1229">
                  <c:v>20.593330000000002</c:v>
                </c:pt>
                <c:pt idx="1230">
                  <c:v>20.61</c:v>
                </c:pt>
                <c:pt idx="1231">
                  <c:v>20.626670000000001</c:v>
                </c:pt>
                <c:pt idx="1232">
                  <c:v>20.643329999999999</c:v>
                </c:pt>
                <c:pt idx="1233">
                  <c:v>20.66</c:v>
                </c:pt>
                <c:pt idx="1234">
                  <c:v>20.676670000000001</c:v>
                </c:pt>
                <c:pt idx="1235">
                  <c:v>20.69333</c:v>
                </c:pt>
                <c:pt idx="1236">
                  <c:v>20.70992</c:v>
                </c:pt>
                <c:pt idx="1237">
                  <c:v>20.726579999999998</c:v>
                </c:pt>
                <c:pt idx="1238">
                  <c:v>20.74325</c:v>
                </c:pt>
                <c:pt idx="1239">
                  <c:v>20.759920000000001</c:v>
                </c:pt>
                <c:pt idx="1240">
                  <c:v>20.776579999999999</c:v>
                </c:pt>
                <c:pt idx="1241">
                  <c:v>20.79325</c:v>
                </c:pt>
                <c:pt idx="1242">
                  <c:v>20.809920000000002</c:v>
                </c:pt>
                <c:pt idx="1243">
                  <c:v>20.82658</c:v>
                </c:pt>
                <c:pt idx="1244">
                  <c:v>20.843250000000001</c:v>
                </c:pt>
                <c:pt idx="1245">
                  <c:v>20.859919999999999</c:v>
                </c:pt>
                <c:pt idx="1246">
                  <c:v>20.876580000000001</c:v>
                </c:pt>
                <c:pt idx="1247">
                  <c:v>20.893249999999998</c:v>
                </c:pt>
                <c:pt idx="1248">
                  <c:v>20.90992</c:v>
                </c:pt>
                <c:pt idx="1249">
                  <c:v>20.926580000000001</c:v>
                </c:pt>
                <c:pt idx="1250">
                  <c:v>20.943249999999999</c:v>
                </c:pt>
                <c:pt idx="1251">
                  <c:v>20.95992</c:v>
                </c:pt>
                <c:pt idx="1252">
                  <c:v>20.976579999999998</c:v>
                </c:pt>
                <c:pt idx="1253">
                  <c:v>20.99325</c:v>
                </c:pt>
                <c:pt idx="1254">
                  <c:v>21.009830000000001</c:v>
                </c:pt>
                <c:pt idx="1255">
                  <c:v>21.026499999999999</c:v>
                </c:pt>
                <c:pt idx="1256">
                  <c:v>21.04317</c:v>
                </c:pt>
                <c:pt idx="1257">
                  <c:v>21.059830000000002</c:v>
                </c:pt>
                <c:pt idx="1258">
                  <c:v>21.076499999999999</c:v>
                </c:pt>
                <c:pt idx="1259">
                  <c:v>21.093170000000001</c:v>
                </c:pt>
                <c:pt idx="1260">
                  <c:v>21.109829999999999</c:v>
                </c:pt>
                <c:pt idx="1261">
                  <c:v>21.1265</c:v>
                </c:pt>
                <c:pt idx="1262">
                  <c:v>21.143170000000001</c:v>
                </c:pt>
                <c:pt idx="1263">
                  <c:v>21.159829999999999</c:v>
                </c:pt>
                <c:pt idx="1264">
                  <c:v>21.176500000000001</c:v>
                </c:pt>
                <c:pt idx="1265">
                  <c:v>21.193169999999999</c:v>
                </c:pt>
                <c:pt idx="1266">
                  <c:v>21.20983</c:v>
                </c:pt>
                <c:pt idx="1267">
                  <c:v>21.226500000000001</c:v>
                </c:pt>
                <c:pt idx="1268">
                  <c:v>21.243169999999999</c:v>
                </c:pt>
                <c:pt idx="1269">
                  <c:v>21.259830000000001</c:v>
                </c:pt>
                <c:pt idx="1270">
                  <c:v>21.276499999999999</c:v>
                </c:pt>
                <c:pt idx="1271">
                  <c:v>21.29317</c:v>
                </c:pt>
                <c:pt idx="1272">
                  <c:v>21.309830000000002</c:v>
                </c:pt>
                <c:pt idx="1273">
                  <c:v>21.326419999999999</c:v>
                </c:pt>
                <c:pt idx="1274">
                  <c:v>21.34308</c:v>
                </c:pt>
                <c:pt idx="1275">
                  <c:v>21.359749999999998</c:v>
                </c:pt>
                <c:pt idx="1276">
                  <c:v>21.37642</c:v>
                </c:pt>
                <c:pt idx="1277">
                  <c:v>21.393080000000001</c:v>
                </c:pt>
                <c:pt idx="1278">
                  <c:v>21.409749999999999</c:v>
                </c:pt>
                <c:pt idx="1279">
                  <c:v>21.42642</c:v>
                </c:pt>
                <c:pt idx="1280">
                  <c:v>21.443079999999998</c:v>
                </c:pt>
                <c:pt idx="1281">
                  <c:v>21.45975</c:v>
                </c:pt>
                <c:pt idx="1282">
                  <c:v>21.476420000000001</c:v>
                </c:pt>
                <c:pt idx="1283">
                  <c:v>21.493079999999999</c:v>
                </c:pt>
                <c:pt idx="1284">
                  <c:v>21.50975</c:v>
                </c:pt>
                <c:pt idx="1285">
                  <c:v>21.526420000000002</c:v>
                </c:pt>
                <c:pt idx="1286">
                  <c:v>21.54308</c:v>
                </c:pt>
                <c:pt idx="1287">
                  <c:v>21.559750000000001</c:v>
                </c:pt>
                <c:pt idx="1288">
                  <c:v>21.576419999999999</c:v>
                </c:pt>
                <c:pt idx="1289">
                  <c:v>21.59308</c:v>
                </c:pt>
                <c:pt idx="1290">
                  <c:v>21.609749999999998</c:v>
                </c:pt>
                <c:pt idx="1291">
                  <c:v>21.626329999999999</c:v>
                </c:pt>
                <c:pt idx="1292">
                  <c:v>21.643000000000001</c:v>
                </c:pt>
                <c:pt idx="1293">
                  <c:v>21.659669999999998</c:v>
                </c:pt>
                <c:pt idx="1294">
                  <c:v>21.67633</c:v>
                </c:pt>
                <c:pt idx="1295">
                  <c:v>21.693000000000001</c:v>
                </c:pt>
                <c:pt idx="1296">
                  <c:v>21.709669999999999</c:v>
                </c:pt>
                <c:pt idx="1297">
                  <c:v>21.726330000000001</c:v>
                </c:pt>
                <c:pt idx="1298">
                  <c:v>21.742999999999999</c:v>
                </c:pt>
                <c:pt idx="1299">
                  <c:v>21.75967</c:v>
                </c:pt>
                <c:pt idx="1300">
                  <c:v>21.776330000000002</c:v>
                </c:pt>
                <c:pt idx="1301">
                  <c:v>21.792999999999999</c:v>
                </c:pt>
                <c:pt idx="1302">
                  <c:v>21.809670000000001</c:v>
                </c:pt>
                <c:pt idx="1303">
                  <c:v>21.826329999999999</c:v>
                </c:pt>
                <c:pt idx="1304">
                  <c:v>21.843</c:v>
                </c:pt>
                <c:pt idx="1305">
                  <c:v>21.859670000000001</c:v>
                </c:pt>
                <c:pt idx="1306">
                  <c:v>21.876329999999999</c:v>
                </c:pt>
                <c:pt idx="1307">
                  <c:v>21.893000000000001</c:v>
                </c:pt>
                <c:pt idx="1308">
                  <c:v>21.909669999999998</c:v>
                </c:pt>
                <c:pt idx="1309">
                  <c:v>21.92633</c:v>
                </c:pt>
                <c:pt idx="1310">
                  <c:v>21.942920000000001</c:v>
                </c:pt>
                <c:pt idx="1311">
                  <c:v>21.959579999999999</c:v>
                </c:pt>
                <c:pt idx="1312">
                  <c:v>21.97625</c:v>
                </c:pt>
                <c:pt idx="1313">
                  <c:v>21.992920000000002</c:v>
                </c:pt>
                <c:pt idx="1314">
                  <c:v>22.00958</c:v>
                </c:pt>
                <c:pt idx="1315">
                  <c:v>22.026250000000001</c:v>
                </c:pt>
                <c:pt idx="1316">
                  <c:v>22.042919999999999</c:v>
                </c:pt>
                <c:pt idx="1317">
                  <c:v>22.05958</c:v>
                </c:pt>
                <c:pt idx="1318">
                  <c:v>22.076250000000002</c:v>
                </c:pt>
                <c:pt idx="1319">
                  <c:v>22.092919999999999</c:v>
                </c:pt>
                <c:pt idx="1320">
                  <c:v>22.109580000000001</c:v>
                </c:pt>
                <c:pt idx="1321">
                  <c:v>22.126249999999999</c:v>
                </c:pt>
                <c:pt idx="1322">
                  <c:v>22.14292</c:v>
                </c:pt>
                <c:pt idx="1323">
                  <c:v>22.159579999999998</c:v>
                </c:pt>
                <c:pt idx="1324">
                  <c:v>22.17625</c:v>
                </c:pt>
                <c:pt idx="1325">
                  <c:v>22.192920000000001</c:v>
                </c:pt>
                <c:pt idx="1326">
                  <c:v>22.209579999999999</c:v>
                </c:pt>
                <c:pt idx="1327">
                  <c:v>22.22625</c:v>
                </c:pt>
                <c:pt idx="1328">
                  <c:v>22.242830000000001</c:v>
                </c:pt>
                <c:pt idx="1329">
                  <c:v>22.259499999999999</c:v>
                </c:pt>
                <c:pt idx="1330">
                  <c:v>22.27617</c:v>
                </c:pt>
                <c:pt idx="1331">
                  <c:v>22.292829999999999</c:v>
                </c:pt>
                <c:pt idx="1332">
                  <c:v>22.3095</c:v>
                </c:pt>
                <c:pt idx="1333">
                  <c:v>22.326170000000001</c:v>
                </c:pt>
                <c:pt idx="1334">
                  <c:v>22.342829999999999</c:v>
                </c:pt>
                <c:pt idx="1335">
                  <c:v>22.359500000000001</c:v>
                </c:pt>
                <c:pt idx="1336">
                  <c:v>22.376169999999998</c:v>
                </c:pt>
                <c:pt idx="1337">
                  <c:v>22.39283</c:v>
                </c:pt>
                <c:pt idx="1338">
                  <c:v>22.409500000000001</c:v>
                </c:pt>
                <c:pt idx="1339">
                  <c:v>22.426169999999999</c:v>
                </c:pt>
                <c:pt idx="1340">
                  <c:v>22.442830000000001</c:v>
                </c:pt>
                <c:pt idx="1341">
                  <c:v>22.459499999999998</c:v>
                </c:pt>
                <c:pt idx="1342">
                  <c:v>22.47617</c:v>
                </c:pt>
                <c:pt idx="1343">
                  <c:v>22.492830000000001</c:v>
                </c:pt>
                <c:pt idx="1344">
                  <c:v>22.509499999999999</c:v>
                </c:pt>
                <c:pt idx="1345">
                  <c:v>22.52617</c:v>
                </c:pt>
                <c:pt idx="1346">
                  <c:v>22.542829999999999</c:v>
                </c:pt>
                <c:pt idx="1347">
                  <c:v>22.559419999999999</c:v>
                </c:pt>
                <c:pt idx="1348">
                  <c:v>22.576080000000001</c:v>
                </c:pt>
                <c:pt idx="1349">
                  <c:v>22.592749999999999</c:v>
                </c:pt>
                <c:pt idx="1350">
                  <c:v>22.60942</c:v>
                </c:pt>
                <c:pt idx="1351">
                  <c:v>22.626080000000002</c:v>
                </c:pt>
                <c:pt idx="1352">
                  <c:v>22.642749999999999</c:v>
                </c:pt>
                <c:pt idx="1353">
                  <c:v>22.659420000000001</c:v>
                </c:pt>
                <c:pt idx="1354">
                  <c:v>22.676079999999999</c:v>
                </c:pt>
                <c:pt idx="1355">
                  <c:v>22.69275</c:v>
                </c:pt>
                <c:pt idx="1356">
                  <c:v>22.709420000000001</c:v>
                </c:pt>
                <c:pt idx="1357">
                  <c:v>22.72608</c:v>
                </c:pt>
                <c:pt idx="1358">
                  <c:v>22.742750000000001</c:v>
                </c:pt>
                <c:pt idx="1359">
                  <c:v>22.759419999999999</c:v>
                </c:pt>
                <c:pt idx="1360">
                  <c:v>22.77608</c:v>
                </c:pt>
                <c:pt idx="1361">
                  <c:v>22.792750000000002</c:v>
                </c:pt>
                <c:pt idx="1362">
                  <c:v>22.809419999999999</c:v>
                </c:pt>
                <c:pt idx="1363">
                  <c:v>22.826080000000001</c:v>
                </c:pt>
                <c:pt idx="1364">
                  <c:v>22.842749999999999</c:v>
                </c:pt>
                <c:pt idx="1365">
                  <c:v>22.85933</c:v>
                </c:pt>
                <c:pt idx="1366">
                  <c:v>22.876000000000001</c:v>
                </c:pt>
                <c:pt idx="1367">
                  <c:v>22.892669999999999</c:v>
                </c:pt>
                <c:pt idx="1368">
                  <c:v>22.909330000000001</c:v>
                </c:pt>
                <c:pt idx="1369">
                  <c:v>22.925999999999998</c:v>
                </c:pt>
                <c:pt idx="1370">
                  <c:v>22.94267</c:v>
                </c:pt>
                <c:pt idx="1371">
                  <c:v>22.959330000000001</c:v>
                </c:pt>
                <c:pt idx="1372">
                  <c:v>22.975999999999999</c:v>
                </c:pt>
                <c:pt idx="1373">
                  <c:v>22.99267</c:v>
                </c:pt>
                <c:pt idx="1374">
                  <c:v>23.009329999999999</c:v>
                </c:pt>
                <c:pt idx="1375">
                  <c:v>23.026</c:v>
                </c:pt>
                <c:pt idx="1376">
                  <c:v>23.042670000000001</c:v>
                </c:pt>
                <c:pt idx="1377">
                  <c:v>23.059329999999999</c:v>
                </c:pt>
                <c:pt idx="1378">
                  <c:v>23.076000000000001</c:v>
                </c:pt>
                <c:pt idx="1379">
                  <c:v>23.092669999999998</c:v>
                </c:pt>
                <c:pt idx="1380">
                  <c:v>23.10933</c:v>
                </c:pt>
                <c:pt idx="1381">
                  <c:v>23.126000000000001</c:v>
                </c:pt>
                <c:pt idx="1382">
                  <c:v>23.142669999999999</c:v>
                </c:pt>
                <c:pt idx="1383">
                  <c:v>23.159330000000001</c:v>
                </c:pt>
                <c:pt idx="1384">
                  <c:v>23.175920000000001</c:v>
                </c:pt>
                <c:pt idx="1385">
                  <c:v>23.19258</c:v>
                </c:pt>
                <c:pt idx="1386">
                  <c:v>23.209250000000001</c:v>
                </c:pt>
                <c:pt idx="1387">
                  <c:v>23.225919999999999</c:v>
                </c:pt>
                <c:pt idx="1388">
                  <c:v>23.24258</c:v>
                </c:pt>
                <c:pt idx="1389">
                  <c:v>23.259250000000002</c:v>
                </c:pt>
                <c:pt idx="1390">
                  <c:v>23.275919999999999</c:v>
                </c:pt>
                <c:pt idx="1391">
                  <c:v>23.292580000000001</c:v>
                </c:pt>
                <c:pt idx="1392">
                  <c:v>23.309249999999999</c:v>
                </c:pt>
                <c:pt idx="1393">
                  <c:v>23.32592</c:v>
                </c:pt>
                <c:pt idx="1394">
                  <c:v>23.342580000000002</c:v>
                </c:pt>
                <c:pt idx="1395">
                  <c:v>23.359249999999999</c:v>
                </c:pt>
                <c:pt idx="1396">
                  <c:v>23.375920000000001</c:v>
                </c:pt>
                <c:pt idx="1397">
                  <c:v>23.392579999999999</c:v>
                </c:pt>
                <c:pt idx="1398">
                  <c:v>23.40925</c:v>
                </c:pt>
                <c:pt idx="1399">
                  <c:v>23.425920000000001</c:v>
                </c:pt>
                <c:pt idx="1400">
                  <c:v>23.44258</c:v>
                </c:pt>
                <c:pt idx="1401">
                  <c:v>23.459250000000001</c:v>
                </c:pt>
                <c:pt idx="1402">
                  <c:v>23.475829999999998</c:v>
                </c:pt>
                <c:pt idx="1403">
                  <c:v>23.4925</c:v>
                </c:pt>
                <c:pt idx="1404">
                  <c:v>23.509170000000001</c:v>
                </c:pt>
                <c:pt idx="1405">
                  <c:v>23.525829999999999</c:v>
                </c:pt>
                <c:pt idx="1406">
                  <c:v>23.5425</c:v>
                </c:pt>
                <c:pt idx="1407">
                  <c:v>23.559170000000002</c:v>
                </c:pt>
                <c:pt idx="1408">
                  <c:v>23.57583</c:v>
                </c:pt>
                <c:pt idx="1409">
                  <c:v>23.592500000000001</c:v>
                </c:pt>
                <c:pt idx="1410">
                  <c:v>23.609169999999999</c:v>
                </c:pt>
                <c:pt idx="1411">
                  <c:v>23.625830000000001</c:v>
                </c:pt>
                <c:pt idx="1412">
                  <c:v>23.642499999999998</c:v>
                </c:pt>
                <c:pt idx="1413">
                  <c:v>23.65917</c:v>
                </c:pt>
                <c:pt idx="1414">
                  <c:v>23.675830000000001</c:v>
                </c:pt>
                <c:pt idx="1415">
                  <c:v>23.692499999999999</c:v>
                </c:pt>
                <c:pt idx="1416">
                  <c:v>23.70917</c:v>
                </c:pt>
                <c:pt idx="1417">
                  <c:v>23.725829999999998</c:v>
                </c:pt>
                <c:pt idx="1418">
                  <c:v>23.7425</c:v>
                </c:pt>
                <c:pt idx="1419">
                  <c:v>23.759170000000001</c:v>
                </c:pt>
                <c:pt idx="1420">
                  <c:v>23.775829999999999</c:v>
                </c:pt>
                <c:pt idx="1421">
                  <c:v>23.79242</c:v>
                </c:pt>
                <c:pt idx="1422">
                  <c:v>23.809080000000002</c:v>
                </c:pt>
                <c:pt idx="1423">
                  <c:v>23.825749999999999</c:v>
                </c:pt>
                <c:pt idx="1424">
                  <c:v>23.842420000000001</c:v>
                </c:pt>
                <c:pt idx="1425">
                  <c:v>23.859079999999999</c:v>
                </c:pt>
                <c:pt idx="1426">
                  <c:v>23.87575</c:v>
                </c:pt>
                <c:pt idx="1427">
                  <c:v>23.892420000000001</c:v>
                </c:pt>
                <c:pt idx="1428">
                  <c:v>23.909079999999999</c:v>
                </c:pt>
                <c:pt idx="1429">
                  <c:v>23.925750000000001</c:v>
                </c:pt>
                <c:pt idx="1430">
                  <c:v>23.942419999999998</c:v>
                </c:pt>
                <c:pt idx="1431">
                  <c:v>23.95908</c:v>
                </c:pt>
                <c:pt idx="1432">
                  <c:v>23.975750000000001</c:v>
                </c:pt>
                <c:pt idx="1433">
                  <c:v>23.992419999999999</c:v>
                </c:pt>
                <c:pt idx="1434">
                  <c:v>24.009080000000001</c:v>
                </c:pt>
                <c:pt idx="1435">
                  <c:v>24.025749999999999</c:v>
                </c:pt>
                <c:pt idx="1436">
                  <c:v>24.04242</c:v>
                </c:pt>
                <c:pt idx="1437">
                  <c:v>24.059080000000002</c:v>
                </c:pt>
                <c:pt idx="1438">
                  <c:v>24.075749999999999</c:v>
                </c:pt>
                <c:pt idx="1439">
                  <c:v>24.09233</c:v>
                </c:pt>
                <c:pt idx="1440">
                  <c:v>24.109000000000002</c:v>
                </c:pt>
                <c:pt idx="1441">
                  <c:v>24.12567</c:v>
                </c:pt>
                <c:pt idx="1442">
                  <c:v>24.142330000000001</c:v>
                </c:pt>
                <c:pt idx="1443">
                  <c:v>24.158999999999999</c:v>
                </c:pt>
                <c:pt idx="1444">
                  <c:v>24.17567</c:v>
                </c:pt>
                <c:pt idx="1445">
                  <c:v>24.192329999999998</c:v>
                </c:pt>
                <c:pt idx="1446">
                  <c:v>24.209</c:v>
                </c:pt>
                <c:pt idx="1447">
                  <c:v>24.225670000000001</c:v>
                </c:pt>
                <c:pt idx="1448">
                  <c:v>24.242329999999999</c:v>
                </c:pt>
                <c:pt idx="1449">
                  <c:v>24.259</c:v>
                </c:pt>
                <c:pt idx="1450">
                  <c:v>24.275670000000002</c:v>
                </c:pt>
                <c:pt idx="1451">
                  <c:v>24.29233</c:v>
                </c:pt>
                <c:pt idx="1452">
                  <c:v>24.309000000000001</c:v>
                </c:pt>
                <c:pt idx="1453">
                  <c:v>24.325669999999999</c:v>
                </c:pt>
                <c:pt idx="1454">
                  <c:v>24.34233</c:v>
                </c:pt>
                <c:pt idx="1455">
                  <c:v>24.359000000000002</c:v>
                </c:pt>
                <c:pt idx="1456">
                  <c:v>24.37567</c:v>
                </c:pt>
                <c:pt idx="1457">
                  <c:v>24.392250000000001</c:v>
                </c:pt>
                <c:pt idx="1458">
                  <c:v>24.408919999999998</c:v>
                </c:pt>
                <c:pt idx="1459">
                  <c:v>24.42558</c:v>
                </c:pt>
                <c:pt idx="1460">
                  <c:v>24.442250000000001</c:v>
                </c:pt>
                <c:pt idx="1461">
                  <c:v>24.458919999999999</c:v>
                </c:pt>
                <c:pt idx="1462">
                  <c:v>24.475580000000001</c:v>
                </c:pt>
                <c:pt idx="1463">
                  <c:v>24.492249999999999</c:v>
                </c:pt>
                <c:pt idx="1464">
                  <c:v>24.50892</c:v>
                </c:pt>
                <c:pt idx="1465">
                  <c:v>24.525580000000001</c:v>
                </c:pt>
                <c:pt idx="1466">
                  <c:v>24.542249999999999</c:v>
                </c:pt>
                <c:pt idx="1467">
                  <c:v>24.558920000000001</c:v>
                </c:pt>
                <c:pt idx="1468">
                  <c:v>24.575579999999999</c:v>
                </c:pt>
                <c:pt idx="1469">
                  <c:v>24.59225</c:v>
                </c:pt>
                <c:pt idx="1470">
                  <c:v>24.608920000000001</c:v>
                </c:pt>
                <c:pt idx="1471">
                  <c:v>24.625579999999999</c:v>
                </c:pt>
                <c:pt idx="1472">
                  <c:v>24.642250000000001</c:v>
                </c:pt>
                <c:pt idx="1473">
                  <c:v>24.658919999999998</c:v>
                </c:pt>
                <c:pt idx="1474">
                  <c:v>24.67558</c:v>
                </c:pt>
                <c:pt idx="1475">
                  <c:v>24.692250000000001</c:v>
                </c:pt>
                <c:pt idx="1476">
                  <c:v>24.708829999999999</c:v>
                </c:pt>
                <c:pt idx="1477">
                  <c:v>24.7255</c:v>
                </c:pt>
                <c:pt idx="1478">
                  <c:v>24.742170000000002</c:v>
                </c:pt>
                <c:pt idx="1479">
                  <c:v>24.75883</c:v>
                </c:pt>
                <c:pt idx="1480">
                  <c:v>24.775500000000001</c:v>
                </c:pt>
                <c:pt idx="1481">
                  <c:v>24.792169999999999</c:v>
                </c:pt>
                <c:pt idx="1482">
                  <c:v>24.80883</c:v>
                </c:pt>
                <c:pt idx="1483">
                  <c:v>24.825500000000002</c:v>
                </c:pt>
                <c:pt idx="1484">
                  <c:v>24.842169999999999</c:v>
                </c:pt>
                <c:pt idx="1485">
                  <c:v>24.858830000000001</c:v>
                </c:pt>
                <c:pt idx="1486">
                  <c:v>24.875499999999999</c:v>
                </c:pt>
                <c:pt idx="1487">
                  <c:v>24.89217</c:v>
                </c:pt>
                <c:pt idx="1488">
                  <c:v>24.908829999999998</c:v>
                </c:pt>
                <c:pt idx="1489">
                  <c:v>24.9255</c:v>
                </c:pt>
                <c:pt idx="1490">
                  <c:v>24.942170000000001</c:v>
                </c:pt>
                <c:pt idx="1491">
                  <c:v>24.958829999999999</c:v>
                </c:pt>
                <c:pt idx="1492">
                  <c:v>24.9755</c:v>
                </c:pt>
                <c:pt idx="1493">
                  <c:v>24.992170000000002</c:v>
                </c:pt>
                <c:pt idx="1494">
                  <c:v>25.008749999999999</c:v>
                </c:pt>
                <c:pt idx="1495">
                  <c:v>25.02542</c:v>
                </c:pt>
                <c:pt idx="1496">
                  <c:v>25.042079999999999</c:v>
                </c:pt>
                <c:pt idx="1497">
                  <c:v>25.05875</c:v>
                </c:pt>
                <c:pt idx="1498">
                  <c:v>25.075420000000001</c:v>
                </c:pt>
                <c:pt idx="1499">
                  <c:v>25.092079999999999</c:v>
                </c:pt>
                <c:pt idx="1500">
                  <c:v>25.108750000000001</c:v>
                </c:pt>
                <c:pt idx="1501">
                  <c:v>25.125419999999998</c:v>
                </c:pt>
                <c:pt idx="1502">
                  <c:v>25.14208</c:v>
                </c:pt>
                <c:pt idx="1503">
                  <c:v>25.158750000000001</c:v>
                </c:pt>
                <c:pt idx="1504">
                  <c:v>25.175419999999999</c:v>
                </c:pt>
                <c:pt idx="1505">
                  <c:v>25.192080000000001</c:v>
                </c:pt>
                <c:pt idx="1506">
                  <c:v>25.208749999999998</c:v>
                </c:pt>
                <c:pt idx="1507">
                  <c:v>25.22542</c:v>
                </c:pt>
                <c:pt idx="1508">
                  <c:v>25.242080000000001</c:v>
                </c:pt>
                <c:pt idx="1509">
                  <c:v>25.258749999999999</c:v>
                </c:pt>
                <c:pt idx="1510">
                  <c:v>25.27542</c:v>
                </c:pt>
                <c:pt idx="1511">
                  <c:v>25.292079999999999</c:v>
                </c:pt>
                <c:pt idx="1512">
                  <c:v>25.30875</c:v>
                </c:pt>
                <c:pt idx="1513">
                  <c:v>25.325330000000001</c:v>
                </c:pt>
                <c:pt idx="1514">
                  <c:v>25.341999999999999</c:v>
                </c:pt>
                <c:pt idx="1515">
                  <c:v>25.35867</c:v>
                </c:pt>
                <c:pt idx="1516">
                  <c:v>25.375330000000002</c:v>
                </c:pt>
                <c:pt idx="1517">
                  <c:v>25.391999999999999</c:v>
                </c:pt>
                <c:pt idx="1518">
                  <c:v>25.408670000000001</c:v>
                </c:pt>
                <c:pt idx="1519">
                  <c:v>25.425329999999999</c:v>
                </c:pt>
                <c:pt idx="1520">
                  <c:v>25.442</c:v>
                </c:pt>
                <c:pt idx="1521">
                  <c:v>25.458670000000001</c:v>
                </c:pt>
                <c:pt idx="1522">
                  <c:v>25.47533</c:v>
                </c:pt>
                <c:pt idx="1523">
                  <c:v>25.492000000000001</c:v>
                </c:pt>
                <c:pt idx="1524">
                  <c:v>25.508669999999999</c:v>
                </c:pt>
                <c:pt idx="1525">
                  <c:v>25.52533</c:v>
                </c:pt>
                <c:pt idx="1526">
                  <c:v>25.542000000000002</c:v>
                </c:pt>
                <c:pt idx="1527">
                  <c:v>25.558669999999999</c:v>
                </c:pt>
                <c:pt idx="1528">
                  <c:v>25.575330000000001</c:v>
                </c:pt>
                <c:pt idx="1529">
                  <c:v>25.591999999999999</c:v>
                </c:pt>
                <c:pt idx="1530">
                  <c:v>25.60867</c:v>
                </c:pt>
                <c:pt idx="1531">
                  <c:v>25.625250000000001</c:v>
                </c:pt>
                <c:pt idx="1532">
                  <c:v>25.641919999999999</c:v>
                </c:pt>
                <c:pt idx="1533">
                  <c:v>25.658580000000001</c:v>
                </c:pt>
                <c:pt idx="1534">
                  <c:v>25.675249999999998</c:v>
                </c:pt>
                <c:pt idx="1535">
                  <c:v>25.69192</c:v>
                </c:pt>
                <c:pt idx="1536">
                  <c:v>25.708580000000001</c:v>
                </c:pt>
                <c:pt idx="1537">
                  <c:v>25.725249999999999</c:v>
                </c:pt>
                <c:pt idx="1538">
                  <c:v>25.74192</c:v>
                </c:pt>
                <c:pt idx="1539">
                  <c:v>25.758579999999998</c:v>
                </c:pt>
                <c:pt idx="1540">
                  <c:v>25.77525</c:v>
                </c:pt>
                <c:pt idx="1541">
                  <c:v>25.791920000000001</c:v>
                </c:pt>
                <c:pt idx="1542">
                  <c:v>25.808579999999999</c:v>
                </c:pt>
                <c:pt idx="1543">
                  <c:v>25.82525</c:v>
                </c:pt>
                <c:pt idx="1544">
                  <c:v>25.841919999999998</c:v>
                </c:pt>
                <c:pt idx="1545">
                  <c:v>25.85858</c:v>
                </c:pt>
                <c:pt idx="1546">
                  <c:v>25.875250000000001</c:v>
                </c:pt>
                <c:pt idx="1547">
                  <c:v>25.891919999999999</c:v>
                </c:pt>
                <c:pt idx="1548">
                  <c:v>25.908580000000001</c:v>
                </c:pt>
                <c:pt idx="1549">
                  <c:v>25.925249999999998</c:v>
                </c:pt>
                <c:pt idx="1550">
                  <c:v>25.94183</c:v>
                </c:pt>
                <c:pt idx="1551">
                  <c:v>25.958500000000001</c:v>
                </c:pt>
                <c:pt idx="1552">
                  <c:v>25.975169999999999</c:v>
                </c:pt>
                <c:pt idx="1553">
                  <c:v>25.99183</c:v>
                </c:pt>
                <c:pt idx="1554">
                  <c:v>26.008500000000002</c:v>
                </c:pt>
                <c:pt idx="1555">
                  <c:v>26.025169999999999</c:v>
                </c:pt>
                <c:pt idx="1556">
                  <c:v>26.041830000000001</c:v>
                </c:pt>
                <c:pt idx="1557">
                  <c:v>26.058499999999999</c:v>
                </c:pt>
                <c:pt idx="1558">
                  <c:v>26.07517</c:v>
                </c:pt>
                <c:pt idx="1559">
                  <c:v>26.091830000000002</c:v>
                </c:pt>
                <c:pt idx="1560">
                  <c:v>26.108499999999999</c:v>
                </c:pt>
                <c:pt idx="1561">
                  <c:v>26.125170000000001</c:v>
                </c:pt>
                <c:pt idx="1562">
                  <c:v>26.141829999999999</c:v>
                </c:pt>
                <c:pt idx="1563">
                  <c:v>26.1585</c:v>
                </c:pt>
                <c:pt idx="1564">
                  <c:v>26.175170000000001</c:v>
                </c:pt>
                <c:pt idx="1565">
                  <c:v>26.19183</c:v>
                </c:pt>
                <c:pt idx="1566">
                  <c:v>26.208500000000001</c:v>
                </c:pt>
                <c:pt idx="1567">
                  <c:v>26.225169999999999</c:v>
                </c:pt>
                <c:pt idx="1568">
                  <c:v>26.24175</c:v>
                </c:pt>
                <c:pt idx="1569">
                  <c:v>26.258420000000001</c:v>
                </c:pt>
                <c:pt idx="1570">
                  <c:v>26.275079999999999</c:v>
                </c:pt>
                <c:pt idx="1571">
                  <c:v>26.29175</c:v>
                </c:pt>
                <c:pt idx="1572">
                  <c:v>26.308420000000002</c:v>
                </c:pt>
                <c:pt idx="1573">
                  <c:v>26.32508</c:v>
                </c:pt>
                <c:pt idx="1574">
                  <c:v>26.341750000000001</c:v>
                </c:pt>
                <c:pt idx="1575">
                  <c:v>26.358419999999999</c:v>
                </c:pt>
                <c:pt idx="1576">
                  <c:v>26.375080000000001</c:v>
                </c:pt>
                <c:pt idx="1577">
                  <c:v>26.391749999999998</c:v>
                </c:pt>
                <c:pt idx="1578">
                  <c:v>26.40842</c:v>
                </c:pt>
                <c:pt idx="1579">
                  <c:v>26.425080000000001</c:v>
                </c:pt>
                <c:pt idx="1580">
                  <c:v>26.441749999999999</c:v>
                </c:pt>
                <c:pt idx="1581">
                  <c:v>26.45842</c:v>
                </c:pt>
                <c:pt idx="1582">
                  <c:v>26.475079999999998</c:v>
                </c:pt>
                <c:pt idx="1583">
                  <c:v>26.49175</c:v>
                </c:pt>
                <c:pt idx="1584">
                  <c:v>26.508420000000001</c:v>
                </c:pt>
                <c:pt idx="1585">
                  <c:v>26.525079999999999</c:v>
                </c:pt>
                <c:pt idx="1586">
                  <c:v>26.54175</c:v>
                </c:pt>
                <c:pt idx="1587">
                  <c:v>26.558330000000002</c:v>
                </c:pt>
                <c:pt idx="1588">
                  <c:v>26.574999999999999</c:v>
                </c:pt>
                <c:pt idx="1589">
                  <c:v>26.591670000000001</c:v>
                </c:pt>
                <c:pt idx="1590">
                  <c:v>26.608329999999999</c:v>
                </c:pt>
                <c:pt idx="1591">
                  <c:v>26.625</c:v>
                </c:pt>
                <c:pt idx="1592">
                  <c:v>26.641670000000001</c:v>
                </c:pt>
                <c:pt idx="1593">
                  <c:v>26.658329999999999</c:v>
                </c:pt>
                <c:pt idx="1594">
                  <c:v>26.675000000000001</c:v>
                </c:pt>
                <c:pt idx="1595">
                  <c:v>26.691669999999998</c:v>
                </c:pt>
                <c:pt idx="1596">
                  <c:v>26.70833</c:v>
                </c:pt>
                <c:pt idx="1597">
                  <c:v>26.725000000000001</c:v>
                </c:pt>
                <c:pt idx="1598">
                  <c:v>26.741669999999999</c:v>
                </c:pt>
                <c:pt idx="1599">
                  <c:v>26.758330000000001</c:v>
                </c:pt>
                <c:pt idx="1600">
                  <c:v>26.774999999999999</c:v>
                </c:pt>
                <c:pt idx="1601">
                  <c:v>26.79167</c:v>
                </c:pt>
                <c:pt idx="1602">
                  <c:v>26.808330000000002</c:v>
                </c:pt>
                <c:pt idx="1603">
                  <c:v>26.824999999999999</c:v>
                </c:pt>
                <c:pt idx="1604">
                  <c:v>26.841670000000001</c:v>
                </c:pt>
                <c:pt idx="1605">
                  <c:v>26.858250000000002</c:v>
                </c:pt>
                <c:pt idx="1606">
                  <c:v>26.874919999999999</c:v>
                </c:pt>
                <c:pt idx="1607">
                  <c:v>26.891580000000001</c:v>
                </c:pt>
                <c:pt idx="1608">
                  <c:v>26.908249999999999</c:v>
                </c:pt>
                <c:pt idx="1609">
                  <c:v>26.92492</c:v>
                </c:pt>
                <c:pt idx="1610">
                  <c:v>26.941579999999998</c:v>
                </c:pt>
                <c:pt idx="1611">
                  <c:v>26.95825</c:v>
                </c:pt>
                <c:pt idx="1612">
                  <c:v>26.974920000000001</c:v>
                </c:pt>
                <c:pt idx="1613">
                  <c:v>26.991579999999999</c:v>
                </c:pt>
                <c:pt idx="1614">
                  <c:v>27.00825</c:v>
                </c:pt>
                <c:pt idx="1615">
                  <c:v>27.024920000000002</c:v>
                </c:pt>
                <c:pt idx="1616">
                  <c:v>27.04158</c:v>
                </c:pt>
                <c:pt idx="1617">
                  <c:v>27.058250000000001</c:v>
                </c:pt>
                <c:pt idx="1618">
                  <c:v>27.074919999999999</c:v>
                </c:pt>
                <c:pt idx="1619">
                  <c:v>27.09158</c:v>
                </c:pt>
                <c:pt idx="1620">
                  <c:v>27.108250000000002</c:v>
                </c:pt>
                <c:pt idx="1621">
                  <c:v>27.124919999999999</c:v>
                </c:pt>
                <c:pt idx="1622">
                  <c:v>27.141580000000001</c:v>
                </c:pt>
                <c:pt idx="1623">
                  <c:v>27.158249999999999</c:v>
                </c:pt>
                <c:pt idx="1624">
                  <c:v>27.17483</c:v>
                </c:pt>
                <c:pt idx="1625">
                  <c:v>27.191500000000001</c:v>
                </c:pt>
                <c:pt idx="1626">
                  <c:v>27.208169999999999</c:v>
                </c:pt>
                <c:pt idx="1627">
                  <c:v>27.224830000000001</c:v>
                </c:pt>
                <c:pt idx="1628">
                  <c:v>27.241499999999998</c:v>
                </c:pt>
                <c:pt idx="1629">
                  <c:v>27.25817</c:v>
                </c:pt>
                <c:pt idx="1630">
                  <c:v>27.274830000000001</c:v>
                </c:pt>
                <c:pt idx="1631">
                  <c:v>27.291499999999999</c:v>
                </c:pt>
                <c:pt idx="1632">
                  <c:v>27.30817</c:v>
                </c:pt>
                <c:pt idx="1633">
                  <c:v>27.324829999999999</c:v>
                </c:pt>
                <c:pt idx="1634">
                  <c:v>27.3415</c:v>
                </c:pt>
                <c:pt idx="1635">
                  <c:v>27.358170000000001</c:v>
                </c:pt>
                <c:pt idx="1636">
                  <c:v>27.374829999999999</c:v>
                </c:pt>
                <c:pt idx="1637">
                  <c:v>27.391500000000001</c:v>
                </c:pt>
                <c:pt idx="1638">
                  <c:v>27.408169999999998</c:v>
                </c:pt>
                <c:pt idx="1639">
                  <c:v>27.42483</c:v>
                </c:pt>
                <c:pt idx="1640">
                  <c:v>27.441500000000001</c:v>
                </c:pt>
                <c:pt idx="1641">
                  <c:v>27.458169999999999</c:v>
                </c:pt>
                <c:pt idx="1642">
                  <c:v>27.47475</c:v>
                </c:pt>
                <c:pt idx="1643">
                  <c:v>27.491420000000002</c:v>
                </c:pt>
                <c:pt idx="1644">
                  <c:v>27.50808</c:v>
                </c:pt>
                <c:pt idx="1645">
                  <c:v>27.524750000000001</c:v>
                </c:pt>
                <c:pt idx="1646">
                  <c:v>27.541419999999999</c:v>
                </c:pt>
                <c:pt idx="1647">
                  <c:v>27.55808</c:v>
                </c:pt>
                <c:pt idx="1648">
                  <c:v>27.574750000000002</c:v>
                </c:pt>
                <c:pt idx="1649">
                  <c:v>27.591419999999999</c:v>
                </c:pt>
                <c:pt idx="1650">
                  <c:v>27.608080000000001</c:v>
                </c:pt>
                <c:pt idx="1651">
                  <c:v>27.624749999999999</c:v>
                </c:pt>
                <c:pt idx="1652">
                  <c:v>27.64142</c:v>
                </c:pt>
                <c:pt idx="1653">
                  <c:v>27.658080000000002</c:v>
                </c:pt>
                <c:pt idx="1654">
                  <c:v>27.67475</c:v>
                </c:pt>
                <c:pt idx="1655">
                  <c:v>27.691420000000001</c:v>
                </c:pt>
                <c:pt idx="1656">
                  <c:v>27.708079999999999</c:v>
                </c:pt>
                <c:pt idx="1657">
                  <c:v>27.72475</c:v>
                </c:pt>
                <c:pt idx="1658">
                  <c:v>27.741420000000002</c:v>
                </c:pt>
                <c:pt idx="1659">
                  <c:v>27.75808</c:v>
                </c:pt>
                <c:pt idx="1660">
                  <c:v>27.774750000000001</c:v>
                </c:pt>
                <c:pt idx="1661">
                  <c:v>27.791329999999999</c:v>
                </c:pt>
                <c:pt idx="1662">
                  <c:v>27.808</c:v>
                </c:pt>
                <c:pt idx="1663">
                  <c:v>27.824670000000001</c:v>
                </c:pt>
                <c:pt idx="1664">
                  <c:v>27.841329999999999</c:v>
                </c:pt>
                <c:pt idx="1665">
                  <c:v>27.858000000000001</c:v>
                </c:pt>
                <c:pt idx="1666">
                  <c:v>27.874669999999998</c:v>
                </c:pt>
                <c:pt idx="1667">
                  <c:v>27.89133</c:v>
                </c:pt>
                <c:pt idx="1668">
                  <c:v>27.908000000000001</c:v>
                </c:pt>
                <c:pt idx="1669">
                  <c:v>27.924669999999999</c:v>
                </c:pt>
                <c:pt idx="1670">
                  <c:v>27.941330000000001</c:v>
                </c:pt>
                <c:pt idx="1671">
                  <c:v>27.957999999999998</c:v>
                </c:pt>
                <c:pt idx="1672">
                  <c:v>27.97467</c:v>
                </c:pt>
                <c:pt idx="1673">
                  <c:v>27.991330000000001</c:v>
                </c:pt>
                <c:pt idx="1674">
                  <c:v>28.007999999999999</c:v>
                </c:pt>
                <c:pt idx="1675">
                  <c:v>28.02467</c:v>
                </c:pt>
                <c:pt idx="1676">
                  <c:v>28.041329999999999</c:v>
                </c:pt>
                <c:pt idx="1677">
                  <c:v>28.058</c:v>
                </c:pt>
                <c:pt idx="1678">
                  <c:v>28.074670000000001</c:v>
                </c:pt>
                <c:pt idx="1679">
                  <c:v>28.091249999999999</c:v>
                </c:pt>
                <c:pt idx="1680">
                  <c:v>28.10792</c:v>
                </c:pt>
                <c:pt idx="1681">
                  <c:v>28.124580000000002</c:v>
                </c:pt>
                <c:pt idx="1682">
                  <c:v>28.141249999999999</c:v>
                </c:pt>
                <c:pt idx="1683">
                  <c:v>28.157920000000001</c:v>
                </c:pt>
                <c:pt idx="1684">
                  <c:v>28.174579999999999</c:v>
                </c:pt>
                <c:pt idx="1685">
                  <c:v>28.19125</c:v>
                </c:pt>
                <c:pt idx="1686">
                  <c:v>28.207920000000001</c:v>
                </c:pt>
                <c:pt idx="1687">
                  <c:v>28.22458</c:v>
                </c:pt>
                <c:pt idx="1688">
                  <c:v>28.241250000000001</c:v>
                </c:pt>
                <c:pt idx="1689">
                  <c:v>28.257919999999999</c:v>
                </c:pt>
                <c:pt idx="1690">
                  <c:v>28.27458</c:v>
                </c:pt>
                <c:pt idx="1691">
                  <c:v>28.291250000000002</c:v>
                </c:pt>
                <c:pt idx="1692">
                  <c:v>28.307919999999999</c:v>
                </c:pt>
                <c:pt idx="1693">
                  <c:v>28.324580000000001</c:v>
                </c:pt>
                <c:pt idx="1694">
                  <c:v>28.341249999999999</c:v>
                </c:pt>
                <c:pt idx="1695">
                  <c:v>28.35792</c:v>
                </c:pt>
                <c:pt idx="1696">
                  <c:v>28.374580000000002</c:v>
                </c:pt>
                <c:pt idx="1697">
                  <c:v>28.391249999999999</c:v>
                </c:pt>
                <c:pt idx="1698">
                  <c:v>28.407830000000001</c:v>
                </c:pt>
                <c:pt idx="1699">
                  <c:v>28.424499999999998</c:v>
                </c:pt>
                <c:pt idx="1700">
                  <c:v>28.44117</c:v>
                </c:pt>
                <c:pt idx="1701">
                  <c:v>28.457830000000001</c:v>
                </c:pt>
                <c:pt idx="1702">
                  <c:v>28.474499999999999</c:v>
                </c:pt>
                <c:pt idx="1703">
                  <c:v>28.49117</c:v>
                </c:pt>
                <c:pt idx="1704">
                  <c:v>28.507829999999998</c:v>
                </c:pt>
                <c:pt idx="1705">
                  <c:v>28.5245</c:v>
                </c:pt>
                <c:pt idx="1706">
                  <c:v>28.541170000000001</c:v>
                </c:pt>
                <c:pt idx="1707">
                  <c:v>28.557829999999999</c:v>
                </c:pt>
                <c:pt idx="1708">
                  <c:v>28.5745</c:v>
                </c:pt>
                <c:pt idx="1709">
                  <c:v>28.591170000000002</c:v>
                </c:pt>
                <c:pt idx="1710">
                  <c:v>28.60783</c:v>
                </c:pt>
                <c:pt idx="1711">
                  <c:v>28.624500000000001</c:v>
                </c:pt>
                <c:pt idx="1712">
                  <c:v>28.641169999999999</c:v>
                </c:pt>
                <c:pt idx="1713">
                  <c:v>28.657830000000001</c:v>
                </c:pt>
                <c:pt idx="1714">
                  <c:v>28.674499999999998</c:v>
                </c:pt>
                <c:pt idx="1715">
                  <c:v>28.69117</c:v>
                </c:pt>
                <c:pt idx="1716">
                  <c:v>28.707750000000001</c:v>
                </c:pt>
                <c:pt idx="1717">
                  <c:v>28.724419999999999</c:v>
                </c:pt>
                <c:pt idx="1718">
                  <c:v>28.74108</c:v>
                </c:pt>
                <c:pt idx="1719">
                  <c:v>28.757750000000001</c:v>
                </c:pt>
                <c:pt idx="1720">
                  <c:v>28.774419999999999</c:v>
                </c:pt>
                <c:pt idx="1721">
                  <c:v>28.791080000000001</c:v>
                </c:pt>
                <c:pt idx="1722">
                  <c:v>28.807749999999999</c:v>
                </c:pt>
                <c:pt idx="1723">
                  <c:v>28.82442</c:v>
                </c:pt>
                <c:pt idx="1724">
                  <c:v>28.841080000000002</c:v>
                </c:pt>
                <c:pt idx="1725">
                  <c:v>28.857749999999999</c:v>
                </c:pt>
                <c:pt idx="1726">
                  <c:v>28.874420000000001</c:v>
                </c:pt>
                <c:pt idx="1727">
                  <c:v>28.891079999999999</c:v>
                </c:pt>
                <c:pt idx="1728">
                  <c:v>28.90775</c:v>
                </c:pt>
                <c:pt idx="1729">
                  <c:v>28.924420000000001</c:v>
                </c:pt>
                <c:pt idx="1730">
                  <c:v>28.941079999999999</c:v>
                </c:pt>
                <c:pt idx="1731">
                  <c:v>28.957750000000001</c:v>
                </c:pt>
                <c:pt idx="1732">
                  <c:v>28.974419999999999</c:v>
                </c:pt>
                <c:pt idx="1733">
                  <c:v>28.99108</c:v>
                </c:pt>
                <c:pt idx="1734">
                  <c:v>29.007750000000001</c:v>
                </c:pt>
                <c:pt idx="1735">
                  <c:v>29.024329999999999</c:v>
                </c:pt>
                <c:pt idx="1736">
                  <c:v>29.041</c:v>
                </c:pt>
                <c:pt idx="1737">
                  <c:v>29.057670000000002</c:v>
                </c:pt>
                <c:pt idx="1738">
                  <c:v>29.07433</c:v>
                </c:pt>
                <c:pt idx="1739">
                  <c:v>29.091000000000001</c:v>
                </c:pt>
                <c:pt idx="1740">
                  <c:v>29.107669999999999</c:v>
                </c:pt>
                <c:pt idx="1741">
                  <c:v>29.12433</c:v>
                </c:pt>
                <c:pt idx="1742">
                  <c:v>29.140999999999998</c:v>
                </c:pt>
                <c:pt idx="1743">
                  <c:v>29.15767</c:v>
                </c:pt>
                <c:pt idx="1744">
                  <c:v>29.174330000000001</c:v>
                </c:pt>
                <c:pt idx="1745">
                  <c:v>29.190999999999999</c:v>
                </c:pt>
                <c:pt idx="1746">
                  <c:v>29.20767</c:v>
                </c:pt>
                <c:pt idx="1747">
                  <c:v>29.224329999999998</c:v>
                </c:pt>
                <c:pt idx="1748">
                  <c:v>29.241</c:v>
                </c:pt>
                <c:pt idx="1749">
                  <c:v>29.257670000000001</c:v>
                </c:pt>
                <c:pt idx="1750">
                  <c:v>29.274329999999999</c:v>
                </c:pt>
                <c:pt idx="1751">
                  <c:v>29.291</c:v>
                </c:pt>
                <c:pt idx="1752">
                  <c:v>29.307670000000002</c:v>
                </c:pt>
                <c:pt idx="1753">
                  <c:v>29.324249999999999</c:v>
                </c:pt>
                <c:pt idx="1754">
                  <c:v>29.340920000000001</c:v>
                </c:pt>
                <c:pt idx="1755">
                  <c:v>29.357579999999999</c:v>
                </c:pt>
                <c:pt idx="1756">
                  <c:v>29.37425</c:v>
                </c:pt>
                <c:pt idx="1757">
                  <c:v>29.390920000000001</c:v>
                </c:pt>
                <c:pt idx="1758">
                  <c:v>29.407579999999999</c:v>
                </c:pt>
                <c:pt idx="1759">
                  <c:v>29.424250000000001</c:v>
                </c:pt>
                <c:pt idx="1760">
                  <c:v>29.440919999999998</c:v>
                </c:pt>
                <c:pt idx="1761">
                  <c:v>29.45758</c:v>
                </c:pt>
                <c:pt idx="1762">
                  <c:v>29.474250000000001</c:v>
                </c:pt>
                <c:pt idx="1763">
                  <c:v>29.490919999999999</c:v>
                </c:pt>
                <c:pt idx="1764">
                  <c:v>29.507580000000001</c:v>
                </c:pt>
                <c:pt idx="1765">
                  <c:v>29.524249999999999</c:v>
                </c:pt>
                <c:pt idx="1766">
                  <c:v>29.54092</c:v>
                </c:pt>
                <c:pt idx="1767">
                  <c:v>29.557580000000002</c:v>
                </c:pt>
                <c:pt idx="1768">
                  <c:v>29.574249999999999</c:v>
                </c:pt>
                <c:pt idx="1769">
                  <c:v>29.590920000000001</c:v>
                </c:pt>
                <c:pt idx="1770">
                  <c:v>29.607579999999999</c:v>
                </c:pt>
                <c:pt idx="1771">
                  <c:v>29.624169999999999</c:v>
                </c:pt>
                <c:pt idx="1772">
                  <c:v>29.640830000000001</c:v>
                </c:pt>
                <c:pt idx="1773">
                  <c:v>29.657499999999999</c:v>
                </c:pt>
                <c:pt idx="1774">
                  <c:v>29.67417</c:v>
                </c:pt>
                <c:pt idx="1775">
                  <c:v>29.690829999999998</c:v>
                </c:pt>
                <c:pt idx="1776">
                  <c:v>29.7075</c:v>
                </c:pt>
                <c:pt idx="1777">
                  <c:v>29.724170000000001</c:v>
                </c:pt>
                <c:pt idx="1778">
                  <c:v>29.740829999999999</c:v>
                </c:pt>
                <c:pt idx="1779">
                  <c:v>29.7575</c:v>
                </c:pt>
                <c:pt idx="1780">
                  <c:v>29.774170000000002</c:v>
                </c:pt>
                <c:pt idx="1781">
                  <c:v>29.79083</c:v>
                </c:pt>
                <c:pt idx="1782">
                  <c:v>29.807500000000001</c:v>
                </c:pt>
                <c:pt idx="1783">
                  <c:v>29.824169999999999</c:v>
                </c:pt>
                <c:pt idx="1784">
                  <c:v>29.84083</c:v>
                </c:pt>
                <c:pt idx="1785">
                  <c:v>29.857500000000002</c:v>
                </c:pt>
                <c:pt idx="1786">
                  <c:v>29.874169999999999</c:v>
                </c:pt>
                <c:pt idx="1787">
                  <c:v>29.890830000000001</c:v>
                </c:pt>
                <c:pt idx="1788">
                  <c:v>29.907499999999999</c:v>
                </c:pt>
                <c:pt idx="1789">
                  <c:v>29.92417</c:v>
                </c:pt>
                <c:pt idx="1790">
                  <c:v>29.940750000000001</c:v>
                </c:pt>
                <c:pt idx="1791">
                  <c:v>29.957419999999999</c:v>
                </c:pt>
                <c:pt idx="1792">
                  <c:v>29.974080000000001</c:v>
                </c:pt>
                <c:pt idx="1793">
                  <c:v>29.990749999999998</c:v>
                </c:pt>
                <c:pt idx="1794">
                  <c:v>30.00742</c:v>
                </c:pt>
                <c:pt idx="1795">
                  <c:v>30.024080000000001</c:v>
                </c:pt>
                <c:pt idx="1796">
                  <c:v>30.040749999999999</c:v>
                </c:pt>
                <c:pt idx="1797">
                  <c:v>30.05742</c:v>
                </c:pt>
                <c:pt idx="1798">
                  <c:v>30.074079999999999</c:v>
                </c:pt>
                <c:pt idx="1799">
                  <c:v>30.09075</c:v>
                </c:pt>
                <c:pt idx="1800">
                  <c:v>30.107420000000001</c:v>
                </c:pt>
                <c:pt idx="1801">
                  <c:v>30.124079999999999</c:v>
                </c:pt>
                <c:pt idx="1802">
                  <c:v>30.140750000000001</c:v>
                </c:pt>
                <c:pt idx="1803">
                  <c:v>30.157419999999998</c:v>
                </c:pt>
                <c:pt idx="1804">
                  <c:v>30.17408</c:v>
                </c:pt>
                <c:pt idx="1805">
                  <c:v>30.190750000000001</c:v>
                </c:pt>
                <c:pt idx="1806">
                  <c:v>30.207419999999999</c:v>
                </c:pt>
                <c:pt idx="1807">
                  <c:v>30.224080000000001</c:v>
                </c:pt>
                <c:pt idx="1808">
                  <c:v>30.240670000000001</c:v>
                </c:pt>
                <c:pt idx="1809">
                  <c:v>30.25733</c:v>
                </c:pt>
                <c:pt idx="1810">
                  <c:v>30.274000000000001</c:v>
                </c:pt>
                <c:pt idx="1811">
                  <c:v>30.290669999999999</c:v>
                </c:pt>
                <c:pt idx="1812">
                  <c:v>30.30733</c:v>
                </c:pt>
                <c:pt idx="1813">
                  <c:v>30.324000000000002</c:v>
                </c:pt>
                <c:pt idx="1814">
                  <c:v>30.340669999999999</c:v>
                </c:pt>
                <c:pt idx="1815">
                  <c:v>30.357330000000001</c:v>
                </c:pt>
                <c:pt idx="1816">
                  <c:v>30.373999999999999</c:v>
                </c:pt>
                <c:pt idx="1817">
                  <c:v>30.39067</c:v>
                </c:pt>
                <c:pt idx="1818">
                  <c:v>30.407330000000002</c:v>
                </c:pt>
                <c:pt idx="1819">
                  <c:v>30.423999999999999</c:v>
                </c:pt>
                <c:pt idx="1820">
                  <c:v>30.440670000000001</c:v>
                </c:pt>
                <c:pt idx="1821">
                  <c:v>30.457329999999999</c:v>
                </c:pt>
                <c:pt idx="1822">
                  <c:v>30.474</c:v>
                </c:pt>
                <c:pt idx="1823">
                  <c:v>30.490670000000001</c:v>
                </c:pt>
                <c:pt idx="1824">
                  <c:v>30.50733</c:v>
                </c:pt>
                <c:pt idx="1825">
                  <c:v>30.524000000000001</c:v>
                </c:pt>
                <c:pt idx="1826">
                  <c:v>30.540669999999999</c:v>
                </c:pt>
                <c:pt idx="1827">
                  <c:v>30.55725</c:v>
                </c:pt>
                <c:pt idx="1828">
                  <c:v>30.573920000000001</c:v>
                </c:pt>
                <c:pt idx="1829">
                  <c:v>30.590579999999999</c:v>
                </c:pt>
                <c:pt idx="1830">
                  <c:v>30.607250000000001</c:v>
                </c:pt>
                <c:pt idx="1831">
                  <c:v>30.623919999999998</c:v>
                </c:pt>
                <c:pt idx="1832">
                  <c:v>30.64058</c:v>
                </c:pt>
                <c:pt idx="1833">
                  <c:v>30.657250000000001</c:v>
                </c:pt>
                <c:pt idx="1834">
                  <c:v>30.673919999999999</c:v>
                </c:pt>
                <c:pt idx="1835">
                  <c:v>30.690580000000001</c:v>
                </c:pt>
                <c:pt idx="1836">
                  <c:v>30.707249999999998</c:v>
                </c:pt>
                <c:pt idx="1837">
                  <c:v>30.72392</c:v>
                </c:pt>
                <c:pt idx="1838">
                  <c:v>30.740580000000001</c:v>
                </c:pt>
                <c:pt idx="1839">
                  <c:v>30.757249999999999</c:v>
                </c:pt>
                <c:pt idx="1840">
                  <c:v>30.77392</c:v>
                </c:pt>
                <c:pt idx="1841">
                  <c:v>30.790579999999999</c:v>
                </c:pt>
                <c:pt idx="1842">
                  <c:v>30.80725</c:v>
                </c:pt>
                <c:pt idx="1843">
                  <c:v>30.823920000000001</c:v>
                </c:pt>
                <c:pt idx="1844">
                  <c:v>30.840579999999999</c:v>
                </c:pt>
                <c:pt idx="1845">
                  <c:v>30.85717</c:v>
                </c:pt>
                <c:pt idx="1846">
                  <c:v>30.873830000000002</c:v>
                </c:pt>
                <c:pt idx="1847">
                  <c:v>30.890499999999999</c:v>
                </c:pt>
                <c:pt idx="1848">
                  <c:v>30.907170000000001</c:v>
                </c:pt>
                <c:pt idx="1849">
                  <c:v>30.923829999999999</c:v>
                </c:pt>
                <c:pt idx="1850">
                  <c:v>30.9405</c:v>
                </c:pt>
                <c:pt idx="1851">
                  <c:v>30.957170000000001</c:v>
                </c:pt>
                <c:pt idx="1852">
                  <c:v>30.97383</c:v>
                </c:pt>
                <c:pt idx="1853">
                  <c:v>30.990500000000001</c:v>
                </c:pt>
                <c:pt idx="1854">
                  <c:v>31.007169999999999</c:v>
                </c:pt>
                <c:pt idx="1855">
                  <c:v>31.02383</c:v>
                </c:pt>
                <c:pt idx="1856">
                  <c:v>31.040500000000002</c:v>
                </c:pt>
                <c:pt idx="1857">
                  <c:v>31.057169999999999</c:v>
                </c:pt>
                <c:pt idx="1858">
                  <c:v>31.073830000000001</c:v>
                </c:pt>
                <c:pt idx="1859">
                  <c:v>31.090499999999999</c:v>
                </c:pt>
                <c:pt idx="1860">
                  <c:v>31.10717</c:v>
                </c:pt>
                <c:pt idx="1861">
                  <c:v>31.123830000000002</c:v>
                </c:pt>
                <c:pt idx="1862">
                  <c:v>31.140499999999999</c:v>
                </c:pt>
                <c:pt idx="1863">
                  <c:v>31.157170000000001</c:v>
                </c:pt>
                <c:pt idx="1864">
                  <c:v>31.173749999999998</c:v>
                </c:pt>
                <c:pt idx="1865">
                  <c:v>31.19042</c:v>
                </c:pt>
                <c:pt idx="1866">
                  <c:v>31.207080000000001</c:v>
                </c:pt>
                <c:pt idx="1867">
                  <c:v>31.223749999999999</c:v>
                </c:pt>
                <c:pt idx="1868">
                  <c:v>31.24042</c:v>
                </c:pt>
                <c:pt idx="1869">
                  <c:v>31.257079999999998</c:v>
                </c:pt>
                <c:pt idx="1870">
                  <c:v>31.27375</c:v>
                </c:pt>
                <c:pt idx="1871">
                  <c:v>31.290420000000001</c:v>
                </c:pt>
                <c:pt idx="1872">
                  <c:v>31.307079999999999</c:v>
                </c:pt>
                <c:pt idx="1873">
                  <c:v>31.32375</c:v>
                </c:pt>
                <c:pt idx="1874">
                  <c:v>31.340420000000002</c:v>
                </c:pt>
                <c:pt idx="1875">
                  <c:v>31.35708</c:v>
                </c:pt>
                <c:pt idx="1876">
                  <c:v>31.373750000000001</c:v>
                </c:pt>
                <c:pt idx="1877">
                  <c:v>31.390419999999999</c:v>
                </c:pt>
                <c:pt idx="1878">
                  <c:v>31.407080000000001</c:v>
                </c:pt>
                <c:pt idx="1879">
                  <c:v>31.423749999999998</c:v>
                </c:pt>
                <c:pt idx="1880">
                  <c:v>31.44042</c:v>
                </c:pt>
                <c:pt idx="1881">
                  <c:v>31.457080000000001</c:v>
                </c:pt>
                <c:pt idx="1882">
                  <c:v>31.473669999999998</c:v>
                </c:pt>
                <c:pt idx="1883">
                  <c:v>31.49033</c:v>
                </c:pt>
                <c:pt idx="1884">
                  <c:v>31.507000000000001</c:v>
                </c:pt>
                <c:pt idx="1885">
                  <c:v>31.523669999999999</c:v>
                </c:pt>
                <c:pt idx="1886">
                  <c:v>31.540330000000001</c:v>
                </c:pt>
                <c:pt idx="1887">
                  <c:v>31.556999999999999</c:v>
                </c:pt>
                <c:pt idx="1888">
                  <c:v>31.57367</c:v>
                </c:pt>
                <c:pt idx="1889">
                  <c:v>31.590330000000002</c:v>
                </c:pt>
                <c:pt idx="1890">
                  <c:v>31.606999999999999</c:v>
                </c:pt>
                <c:pt idx="1891">
                  <c:v>31.623670000000001</c:v>
                </c:pt>
                <c:pt idx="1892">
                  <c:v>31.640329999999999</c:v>
                </c:pt>
                <c:pt idx="1893">
                  <c:v>31.657</c:v>
                </c:pt>
                <c:pt idx="1894">
                  <c:v>31.673670000000001</c:v>
                </c:pt>
                <c:pt idx="1895">
                  <c:v>31.690329999999999</c:v>
                </c:pt>
                <c:pt idx="1896">
                  <c:v>31.707000000000001</c:v>
                </c:pt>
                <c:pt idx="1897">
                  <c:v>31.723669999999998</c:v>
                </c:pt>
                <c:pt idx="1898">
                  <c:v>31.74033</c:v>
                </c:pt>
                <c:pt idx="1899">
                  <c:v>31.757000000000001</c:v>
                </c:pt>
                <c:pt idx="1900">
                  <c:v>31.773669999999999</c:v>
                </c:pt>
                <c:pt idx="1901">
                  <c:v>31.79025</c:v>
                </c:pt>
                <c:pt idx="1902">
                  <c:v>31.806920000000002</c:v>
                </c:pt>
                <c:pt idx="1903">
                  <c:v>31.82358</c:v>
                </c:pt>
                <c:pt idx="1904">
                  <c:v>31.840250000000001</c:v>
                </c:pt>
                <c:pt idx="1905">
                  <c:v>31.856919999999999</c:v>
                </c:pt>
                <c:pt idx="1906">
                  <c:v>31.87358</c:v>
                </c:pt>
                <c:pt idx="1907">
                  <c:v>31.890250000000002</c:v>
                </c:pt>
                <c:pt idx="1908">
                  <c:v>31.90692</c:v>
                </c:pt>
                <c:pt idx="1909">
                  <c:v>31.923580000000001</c:v>
                </c:pt>
                <c:pt idx="1910">
                  <c:v>31.940249999999999</c:v>
                </c:pt>
                <c:pt idx="1911">
                  <c:v>31.95692</c:v>
                </c:pt>
                <c:pt idx="1912">
                  <c:v>31.973579999999998</c:v>
                </c:pt>
                <c:pt idx="1913">
                  <c:v>31.99025</c:v>
                </c:pt>
                <c:pt idx="1914">
                  <c:v>32.006920000000001</c:v>
                </c:pt>
                <c:pt idx="1915">
                  <c:v>32.023580000000003</c:v>
                </c:pt>
                <c:pt idx="1916">
                  <c:v>32.04025</c:v>
                </c:pt>
                <c:pt idx="1917">
                  <c:v>32.056919999999998</c:v>
                </c:pt>
                <c:pt idx="1918">
                  <c:v>32.07358</c:v>
                </c:pt>
                <c:pt idx="1919">
                  <c:v>32.090170000000001</c:v>
                </c:pt>
                <c:pt idx="1920">
                  <c:v>32.106830000000002</c:v>
                </c:pt>
                <c:pt idx="1921">
                  <c:v>32.1235</c:v>
                </c:pt>
                <c:pt idx="1922">
                  <c:v>32.140169999999998</c:v>
                </c:pt>
                <c:pt idx="1923">
                  <c:v>32.156829999999999</c:v>
                </c:pt>
                <c:pt idx="1924">
                  <c:v>32.173499999999997</c:v>
                </c:pt>
                <c:pt idx="1925">
                  <c:v>32.190170000000002</c:v>
                </c:pt>
                <c:pt idx="1926">
                  <c:v>32.206829999999997</c:v>
                </c:pt>
                <c:pt idx="1927">
                  <c:v>32.223500000000001</c:v>
                </c:pt>
                <c:pt idx="1928">
                  <c:v>32.240169999999999</c:v>
                </c:pt>
                <c:pt idx="1929">
                  <c:v>32.256830000000001</c:v>
                </c:pt>
                <c:pt idx="1930">
                  <c:v>32.273499999999999</c:v>
                </c:pt>
                <c:pt idx="1931">
                  <c:v>32.29016</c:v>
                </c:pt>
                <c:pt idx="1932">
                  <c:v>32.306840000000001</c:v>
                </c:pt>
                <c:pt idx="1933">
                  <c:v>32.323500000000003</c:v>
                </c:pt>
                <c:pt idx="1934">
                  <c:v>32.340170000000001</c:v>
                </c:pt>
                <c:pt idx="1935">
                  <c:v>32.356830000000002</c:v>
                </c:pt>
                <c:pt idx="1936">
                  <c:v>32.3735</c:v>
                </c:pt>
                <c:pt idx="1937">
                  <c:v>32.390169999999998</c:v>
                </c:pt>
                <c:pt idx="1938">
                  <c:v>32.406750000000002</c:v>
                </c:pt>
                <c:pt idx="1939">
                  <c:v>32.42342</c:v>
                </c:pt>
                <c:pt idx="1940">
                  <c:v>32.440080000000002</c:v>
                </c:pt>
                <c:pt idx="1941">
                  <c:v>32.45675</c:v>
                </c:pt>
                <c:pt idx="1942">
                  <c:v>32.473419999999997</c:v>
                </c:pt>
                <c:pt idx="1943">
                  <c:v>32.490079999999999</c:v>
                </c:pt>
                <c:pt idx="1944">
                  <c:v>32.506749999999997</c:v>
                </c:pt>
                <c:pt idx="1945">
                  <c:v>32.523420000000002</c:v>
                </c:pt>
                <c:pt idx="1946">
                  <c:v>32.540080000000003</c:v>
                </c:pt>
                <c:pt idx="1947">
                  <c:v>32.556750000000001</c:v>
                </c:pt>
                <c:pt idx="1948">
                  <c:v>32.573419999999999</c:v>
                </c:pt>
                <c:pt idx="1949">
                  <c:v>32.59008</c:v>
                </c:pt>
                <c:pt idx="1950">
                  <c:v>32.606749999999998</c:v>
                </c:pt>
                <c:pt idx="1951">
                  <c:v>32.623420000000003</c:v>
                </c:pt>
                <c:pt idx="1952">
                  <c:v>32.640079999999998</c:v>
                </c:pt>
                <c:pt idx="1953">
                  <c:v>32.656750000000002</c:v>
                </c:pt>
                <c:pt idx="1954">
                  <c:v>32.67342</c:v>
                </c:pt>
                <c:pt idx="1955">
                  <c:v>32.690080000000002</c:v>
                </c:pt>
                <c:pt idx="1956">
                  <c:v>32.706670000000003</c:v>
                </c:pt>
                <c:pt idx="1957">
                  <c:v>32.723329999999997</c:v>
                </c:pt>
                <c:pt idx="1958">
                  <c:v>32.74</c:v>
                </c:pt>
                <c:pt idx="1959">
                  <c:v>32.75667</c:v>
                </c:pt>
                <c:pt idx="1960">
                  <c:v>32.773330000000001</c:v>
                </c:pt>
                <c:pt idx="1961">
                  <c:v>32.79</c:v>
                </c:pt>
                <c:pt idx="1962">
                  <c:v>32.806669999999997</c:v>
                </c:pt>
                <c:pt idx="1963">
                  <c:v>32.823329999999999</c:v>
                </c:pt>
                <c:pt idx="1964">
                  <c:v>32.840000000000003</c:v>
                </c:pt>
                <c:pt idx="1965">
                  <c:v>32.856670000000001</c:v>
                </c:pt>
                <c:pt idx="1966">
                  <c:v>32.873330000000003</c:v>
                </c:pt>
                <c:pt idx="1967">
                  <c:v>32.89</c:v>
                </c:pt>
                <c:pt idx="1968">
                  <c:v>32.906669999999998</c:v>
                </c:pt>
                <c:pt idx="1969">
                  <c:v>32.92333</c:v>
                </c:pt>
                <c:pt idx="1970">
                  <c:v>32.94</c:v>
                </c:pt>
                <c:pt idx="1971">
                  <c:v>32.956670000000003</c:v>
                </c:pt>
                <c:pt idx="1972">
                  <c:v>32.973329999999997</c:v>
                </c:pt>
                <c:pt idx="1973">
                  <c:v>32.99</c:v>
                </c:pt>
                <c:pt idx="1974">
                  <c:v>33.00658</c:v>
                </c:pt>
                <c:pt idx="1975">
                  <c:v>33.023249999999997</c:v>
                </c:pt>
                <c:pt idx="1976">
                  <c:v>33.039920000000002</c:v>
                </c:pt>
                <c:pt idx="1977">
                  <c:v>33.056579999999997</c:v>
                </c:pt>
                <c:pt idx="1978">
                  <c:v>33.073250000000002</c:v>
                </c:pt>
                <c:pt idx="1979">
                  <c:v>33.089919999999999</c:v>
                </c:pt>
                <c:pt idx="1980">
                  <c:v>33.106580000000001</c:v>
                </c:pt>
                <c:pt idx="1981">
                  <c:v>33.123249999999999</c:v>
                </c:pt>
                <c:pt idx="1982">
                  <c:v>33.139919999999996</c:v>
                </c:pt>
                <c:pt idx="1983">
                  <c:v>33.156579999999998</c:v>
                </c:pt>
                <c:pt idx="1984">
                  <c:v>33.173250000000003</c:v>
                </c:pt>
                <c:pt idx="1985">
                  <c:v>33.189920000000001</c:v>
                </c:pt>
                <c:pt idx="1986">
                  <c:v>33.206580000000002</c:v>
                </c:pt>
                <c:pt idx="1987">
                  <c:v>33.22325</c:v>
                </c:pt>
                <c:pt idx="1988">
                  <c:v>33.239919999999998</c:v>
                </c:pt>
                <c:pt idx="1989">
                  <c:v>33.25658</c:v>
                </c:pt>
                <c:pt idx="1990">
                  <c:v>33.273249999999997</c:v>
                </c:pt>
                <c:pt idx="1991">
                  <c:v>33.289920000000002</c:v>
                </c:pt>
                <c:pt idx="1992">
                  <c:v>33.306579999999997</c:v>
                </c:pt>
                <c:pt idx="1993">
                  <c:v>33.323169999999998</c:v>
                </c:pt>
                <c:pt idx="1994">
                  <c:v>33.339829999999999</c:v>
                </c:pt>
                <c:pt idx="1995">
                  <c:v>33.356499999999997</c:v>
                </c:pt>
                <c:pt idx="1996">
                  <c:v>33.373170000000002</c:v>
                </c:pt>
                <c:pt idx="1997">
                  <c:v>33.389830000000003</c:v>
                </c:pt>
                <c:pt idx="1998">
                  <c:v>33.406500000000001</c:v>
                </c:pt>
                <c:pt idx="1999">
                  <c:v>33.423169999999999</c:v>
                </c:pt>
                <c:pt idx="2000">
                  <c:v>33.439830000000001</c:v>
                </c:pt>
                <c:pt idx="2001">
                  <c:v>33.456499999999998</c:v>
                </c:pt>
                <c:pt idx="2002">
                  <c:v>33.473170000000003</c:v>
                </c:pt>
                <c:pt idx="2003">
                  <c:v>33.489829999999998</c:v>
                </c:pt>
                <c:pt idx="2004">
                  <c:v>33.506500000000003</c:v>
                </c:pt>
                <c:pt idx="2005">
                  <c:v>33.52317</c:v>
                </c:pt>
                <c:pt idx="2006">
                  <c:v>33.539830000000002</c:v>
                </c:pt>
                <c:pt idx="2007">
                  <c:v>33.5565</c:v>
                </c:pt>
                <c:pt idx="2008">
                  <c:v>33.573169999999998</c:v>
                </c:pt>
                <c:pt idx="2009">
                  <c:v>33.589829999999999</c:v>
                </c:pt>
                <c:pt idx="2010">
                  <c:v>33.606499999999997</c:v>
                </c:pt>
                <c:pt idx="2011">
                  <c:v>33.623170000000002</c:v>
                </c:pt>
                <c:pt idx="2012">
                  <c:v>33.639749999999999</c:v>
                </c:pt>
                <c:pt idx="2013">
                  <c:v>33.656419999999997</c:v>
                </c:pt>
                <c:pt idx="2014">
                  <c:v>33.673079999999999</c:v>
                </c:pt>
                <c:pt idx="2015">
                  <c:v>33.689749999999997</c:v>
                </c:pt>
                <c:pt idx="2016">
                  <c:v>33.706420000000001</c:v>
                </c:pt>
                <c:pt idx="2017">
                  <c:v>33.723080000000003</c:v>
                </c:pt>
                <c:pt idx="2018">
                  <c:v>33.739750000000001</c:v>
                </c:pt>
                <c:pt idx="2019">
                  <c:v>33.756419999999999</c:v>
                </c:pt>
                <c:pt idx="2020">
                  <c:v>33.77308</c:v>
                </c:pt>
                <c:pt idx="2021">
                  <c:v>33.789749999999998</c:v>
                </c:pt>
                <c:pt idx="2022">
                  <c:v>33.806420000000003</c:v>
                </c:pt>
                <c:pt idx="2023">
                  <c:v>33.823079999999997</c:v>
                </c:pt>
                <c:pt idx="2024">
                  <c:v>33.839750000000002</c:v>
                </c:pt>
                <c:pt idx="2025">
                  <c:v>33.856409999999997</c:v>
                </c:pt>
                <c:pt idx="2026">
                  <c:v>33.873089999999998</c:v>
                </c:pt>
                <c:pt idx="2027">
                  <c:v>33.889749999999999</c:v>
                </c:pt>
                <c:pt idx="2028">
                  <c:v>33.906419999999997</c:v>
                </c:pt>
                <c:pt idx="2029">
                  <c:v>33.923079999999999</c:v>
                </c:pt>
                <c:pt idx="2030">
                  <c:v>33.93967</c:v>
                </c:pt>
                <c:pt idx="2031">
                  <c:v>33.956330000000001</c:v>
                </c:pt>
                <c:pt idx="2032">
                  <c:v>33.972999999999999</c:v>
                </c:pt>
                <c:pt idx="2033">
                  <c:v>33.989669999999997</c:v>
                </c:pt>
                <c:pt idx="2034">
                  <c:v>34.006329999999998</c:v>
                </c:pt>
                <c:pt idx="2035">
                  <c:v>34.023000000000003</c:v>
                </c:pt>
                <c:pt idx="2036">
                  <c:v>34.039670000000001</c:v>
                </c:pt>
                <c:pt idx="2037">
                  <c:v>34.056330000000003</c:v>
                </c:pt>
                <c:pt idx="2038">
                  <c:v>34.073</c:v>
                </c:pt>
                <c:pt idx="2039">
                  <c:v>34.089669999999998</c:v>
                </c:pt>
                <c:pt idx="2040">
                  <c:v>34.10633</c:v>
                </c:pt>
                <c:pt idx="2041">
                  <c:v>34.122999999999998</c:v>
                </c:pt>
                <c:pt idx="2042">
                  <c:v>34.139670000000002</c:v>
                </c:pt>
                <c:pt idx="2043">
                  <c:v>34.156329999999997</c:v>
                </c:pt>
                <c:pt idx="2044">
                  <c:v>34.173000000000002</c:v>
                </c:pt>
                <c:pt idx="2045">
                  <c:v>34.18967</c:v>
                </c:pt>
                <c:pt idx="2046">
                  <c:v>34.206330000000001</c:v>
                </c:pt>
                <c:pt idx="2047">
                  <c:v>34.222999999999999</c:v>
                </c:pt>
                <c:pt idx="2048">
                  <c:v>34.239579999999997</c:v>
                </c:pt>
                <c:pt idx="2049">
                  <c:v>34.256250000000001</c:v>
                </c:pt>
                <c:pt idx="2050">
                  <c:v>34.272910000000003</c:v>
                </c:pt>
                <c:pt idx="2051">
                  <c:v>34.289589999999997</c:v>
                </c:pt>
                <c:pt idx="2052">
                  <c:v>34.306249999999999</c:v>
                </c:pt>
                <c:pt idx="2053">
                  <c:v>34.322920000000003</c:v>
                </c:pt>
                <c:pt idx="2054">
                  <c:v>34.339579999999998</c:v>
                </c:pt>
                <c:pt idx="2055">
                  <c:v>34.356250000000003</c:v>
                </c:pt>
                <c:pt idx="2056">
                  <c:v>34.372920000000001</c:v>
                </c:pt>
                <c:pt idx="2057">
                  <c:v>34.389580000000002</c:v>
                </c:pt>
                <c:pt idx="2058">
                  <c:v>34.40625</c:v>
                </c:pt>
                <c:pt idx="2059">
                  <c:v>34.422919999999998</c:v>
                </c:pt>
                <c:pt idx="2060">
                  <c:v>34.439579999999999</c:v>
                </c:pt>
                <c:pt idx="2061">
                  <c:v>34.456249999999997</c:v>
                </c:pt>
                <c:pt idx="2062">
                  <c:v>34.472920000000002</c:v>
                </c:pt>
                <c:pt idx="2063">
                  <c:v>34.489579999999997</c:v>
                </c:pt>
                <c:pt idx="2064">
                  <c:v>34.506250000000001</c:v>
                </c:pt>
                <c:pt idx="2065">
                  <c:v>34.522910000000003</c:v>
                </c:pt>
                <c:pt idx="2066">
                  <c:v>34.539589999999997</c:v>
                </c:pt>
                <c:pt idx="2067">
                  <c:v>34.556170000000002</c:v>
                </c:pt>
                <c:pt idx="2068">
                  <c:v>34.572830000000003</c:v>
                </c:pt>
                <c:pt idx="2069">
                  <c:v>34.589500000000001</c:v>
                </c:pt>
                <c:pt idx="2070">
                  <c:v>34.606169999999999</c:v>
                </c:pt>
                <c:pt idx="2071">
                  <c:v>34.62283</c:v>
                </c:pt>
                <c:pt idx="2072">
                  <c:v>34.639499999999998</c:v>
                </c:pt>
                <c:pt idx="2073">
                  <c:v>34.656170000000003</c:v>
                </c:pt>
                <c:pt idx="2074">
                  <c:v>34.672829999999998</c:v>
                </c:pt>
                <c:pt idx="2075">
                  <c:v>34.689500000000002</c:v>
                </c:pt>
                <c:pt idx="2076">
                  <c:v>34.70617</c:v>
                </c:pt>
                <c:pt idx="2077">
                  <c:v>34.722830000000002</c:v>
                </c:pt>
                <c:pt idx="2078">
                  <c:v>34.7395</c:v>
                </c:pt>
                <c:pt idx="2079">
                  <c:v>34.756169999999997</c:v>
                </c:pt>
                <c:pt idx="2080">
                  <c:v>34.772829999999999</c:v>
                </c:pt>
                <c:pt idx="2081">
                  <c:v>34.789499999999997</c:v>
                </c:pt>
                <c:pt idx="2082">
                  <c:v>34.806170000000002</c:v>
                </c:pt>
                <c:pt idx="2083">
                  <c:v>34.822830000000003</c:v>
                </c:pt>
                <c:pt idx="2084">
                  <c:v>34.839500000000001</c:v>
                </c:pt>
                <c:pt idx="2085">
                  <c:v>34.856169999999999</c:v>
                </c:pt>
                <c:pt idx="2086">
                  <c:v>34.872750000000003</c:v>
                </c:pt>
                <c:pt idx="2087">
                  <c:v>34.889420000000001</c:v>
                </c:pt>
                <c:pt idx="2088">
                  <c:v>34.906080000000003</c:v>
                </c:pt>
                <c:pt idx="2089">
                  <c:v>34.922750000000001</c:v>
                </c:pt>
                <c:pt idx="2090">
                  <c:v>34.939410000000002</c:v>
                </c:pt>
                <c:pt idx="2091">
                  <c:v>34.956090000000003</c:v>
                </c:pt>
                <c:pt idx="2092">
                  <c:v>34.972749999999998</c:v>
                </c:pt>
                <c:pt idx="2093">
                  <c:v>34.989420000000003</c:v>
                </c:pt>
                <c:pt idx="2094">
                  <c:v>35.006079999999997</c:v>
                </c:pt>
                <c:pt idx="2095">
                  <c:v>35.022750000000002</c:v>
                </c:pt>
                <c:pt idx="2096">
                  <c:v>35.03942</c:v>
                </c:pt>
                <c:pt idx="2097">
                  <c:v>35.056080000000001</c:v>
                </c:pt>
                <c:pt idx="2098">
                  <c:v>35.072749999999999</c:v>
                </c:pt>
                <c:pt idx="2099">
                  <c:v>35.089419999999997</c:v>
                </c:pt>
                <c:pt idx="2100">
                  <c:v>35.106079999999999</c:v>
                </c:pt>
                <c:pt idx="2101">
                  <c:v>35.122750000000003</c:v>
                </c:pt>
                <c:pt idx="2102">
                  <c:v>35.139420000000001</c:v>
                </c:pt>
                <c:pt idx="2103">
                  <c:v>35.156080000000003</c:v>
                </c:pt>
                <c:pt idx="2104">
                  <c:v>35.172669999999997</c:v>
                </c:pt>
                <c:pt idx="2105">
                  <c:v>35.189329999999998</c:v>
                </c:pt>
                <c:pt idx="2106">
                  <c:v>35.206000000000003</c:v>
                </c:pt>
                <c:pt idx="2107">
                  <c:v>35.222670000000001</c:v>
                </c:pt>
                <c:pt idx="2108">
                  <c:v>35.239330000000002</c:v>
                </c:pt>
                <c:pt idx="2109">
                  <c:v>35.256</c:v>
                </c:pt>
                <c:pt idx="2110">
                  <c:v>35.272669999999998</c:v>
                </c:pt>
                <c:pt idx="2111">
                  <c:v>35.28933</c:v>
                </c:pt>
                <c:pt idx="2112">
                  <c:v>35.305999999999997</c:v>
                </c:pt>
                <c:pt idx="2113">
                  <c:v>35.322670000000002</c:v>
                </c:pt>
                <c:pt idx="2114">
                  <c:v>35.339329999999997</c:v>
                </c:pt>
                <c:pt idx="2115">
                  <c:v>35.356000000000002</c:v>
                </c:pt>
                <c:pt idx="2116">
                  <c:v>35.372669999999999</c:v>
                </c:pt>
                <c:pt idx="2117">
                  <c:v>35.389330000000001</c:v>
                </c:pt>
                <c:pt idx="2118">
                  <c:v>35.405999999999999</c:v>
                </c:pt>
                <c:pt idx="2119">
                  <c:v>35.422669999999997</c:v>
                </c:pt>
                <c:pt idx="2120">
                  <c:v>35.439329999999998</c:v>
                </c:pt>
                <c:pt idx="2121">
                  <c:v>35.456000000000003</c:v>
                </c:pt>
                <c:pt idx="2122">
                  <c:v>35.472580000000001</c:v>
                </c:pt>
                <c:pt idx="2123">
                  <c:v>35.489249999999998</c:v>
                </c:pt>
                <c:pt idx="2124">
                  <c:v>35.505920000000003</c:v>
                </c:pt>
                <c:pt idx="2125">
                  <c:v>35.522579999999998</c:v>
                </c:pt>
                <c:pt idx="2126">
                  <c:v>35.539250000000003</c:v>
                </c:pt>
                <c:pt idx="2127">
                  <c:v>35.55592</c:v>
                </c:pt>
                <c:pt idx="2128">
                  <c:v>35.572580000000002</c:v>
                </c:pt>
                <c:pt idx="2129">
                  <c:v>35.58925</c:v>
                </c:pt>
                <c:pt idx="2130">
                  <c:v>35.605919999999998</c:v>
                </c:pt>
                <c:pt idx="2131">
                  <c:v>35.622579999999999</c:v>
                </c:pt>
                <c:pt idx="2132">
                  <c:v>35.639249999999997</c:v>
                </c:pt>
                <c:pt idx="2133">
                  <c:v>35.655920000000002</c:v>
                </c:pt>
                <c:pt idx="2134">
                  <c:v>35.672580000000004</c:v>
                </c:pt>
                <c:pt idx="2135">
                  <c:v>35.689250000000001</c:v>
                </c:pt>
                <c:pt idx="2136">
                  <c:v>35.705919999999999</c:v>
                </c:pt>
                <c:pt idx="2137">
                  <c:v>35.722580000000001</c:v>
                </c:pt>
                <c:pt idx="2138">
                  <c:v>35.739249999999998</c:v>
                </c:pt>
                <c:pt idx="2139">
                  <c:v>35.755920000000003</c:v>
                </c:pt>
                <c:pt idx="2140">
                  <c:v>35.772579999999998</c:v>
                </c:pt>
                <c:pt idx="2141">
                  <c:v>35.789169999999999</c:v>
                </c:pt>
                <c:pt idx="2142">
                  <c:v>35.80583</c:v>
                </c:pt>
                <c:pt idx="2143">
                  <c:v>35.822499999999998</c:v>
                </c:pt>
                <c:pt idx="2144">
                  <c:v>35.839170000000003</c:v>
                </c:pt>
                <c:pt idx="2145">
                  <c:v>35.855829999999997</c:v>
                </c:pt>
                <c:pt idx="2146">
                  <c:v>35.872500000000002</c:v>
                </c:pt>
                <c:pt idx="2147">
                  <c:v>35.88917</c:v>
                </c:pt>
                <c:pt idx="2148">
                  <c:v>35.905830000000002</c:v>
                </c:pt>
                <c:pt idx="2149">
                  <c:v>35.922499999999999</c:v>
                </c:pt>
                <c:pt idx="2150">
                  <c:v>35.939169999999997</c:v>
                </c:pt>
                <c:pt idx="2151">
                  <c:v>35.955829999999999</c:v>
                </c:pt>
                <c:pt idx="2152">
                  <c:v>35.972499999999997</c:v>
                </c:pt>
                <c:pt idx="2153">
                  <c:v>35.989170000000001</c:v>
                </c:pt>
                <c:pt idx="2154">
                  <c:v>36.005830000000003</c:v>
                </c:pt>
                <c:pt idx="2155">
                  <c:v>36.022500000000001</c:v>
                </c:pt>
                <c:pt idx="2156">
                  <c:v>36.039169999999999</c:v>
                </c:pt>
                <c:pt idx="2157">
                  <c:v>36.05583</c:v>
                </c:pt>
                <c:pt idx="2158">
                  <c:v>36.072499999999998</c:v>
                </c:pt>
                <c:pt idx="2159">
                  <c:v>36.089080000000003</c:v>
                </c:pt>
                <c:pt idx="2160">
                  <c:v>36.10575</c:v>
                </c:pt>
                <c:pt idx="2161">
                  <c:v>36.122419999999998</c:v>
                </c:pt>
                <c:pt idx="2162">
                  <c:v>36.13908</c:v>
                </c:pt>
                <c:pt idx="2163">
                  <c:v>36.155749999999998</c:v>
                </c:pt>
                <c:pt idx="2164">
                  <c:v>36.172420000000002</c:v>
                </c:pt>
                <c:pt idx="2165">
                  <c:v>36.189079999999997</c:v>
                </c:pt>
                <c:pt idx="2166">
                  <c:v>36.205750000000002</c:v>
                </c:pt>
                <c:pt idx="2167">
                  <c:v>36.22242</c:v>
                </c:pt>
                <c:pt idx="2168">
                  <c:v>36.239080000000001</c:v>
                </c:pt>
                <c:pt idx="2169">
                  <c:v>36.255749999999999</c:v>
                </c:pt>
                <c:pt idx="2170">
                  <c:v>36.272419999999997</c:v>
                </c:pt>
                <c:pt idx="2171">
                  <c:v>36.289079999999998</c:v>
                </c:pt>
                <c:pt idx="2172">
                  <c:v>36.305750000000003</c:v>
                </c:pt>
                <c:pt idx="2173">
                  <c:v>36.322420000000001</c:v>
                </c:pt>
                <c:pt idx="2174">
                  <c:v>36.339080000000003</c:v>
                </c:pt>
                <c:pt idx="2175">
                  <c:v>36.35575</c:v>
                </c:pt>
                <c:pt idx="2176">
                  <c:v>36.372419999999998</c:v>
                </c:pt>
                <c:pt idx="2177">
                  <c:v>36.38908</c:v>
                </c:pt>
                <c:pt idx="2178">
                  <c:v>36.405670000000001</c:v>
                </c:pt>
                <c:pt idx="2179">
                  <c:v>36.422330000000002</c:v>
                </c:pt>
                <c:pt idx="2180">
                  <c:v>36.439</c:v>
                </c:pt>
                <c:pt idx="2181">
                  <c:v>36.455669999999998</c:v>
                </c:pt>
                <c:pt idx="2182">
                  <c:v>36.472329999999999</c:v>
                </c:pt>
                <c:pt idx="2183">
                  <c:v>36.488999999999997</c:v>
                </c:pt>
                <c:pt idx="2184">
                  <c:v>36.505659999999999</c:v>
                </c:pt>
                <c:pt idx="2185">
                  <c:v>36.52234</c:v>
                </c:pt>
                <c:pt idx="2186">
                  <c:v>36.539000000000001</c:v>
                </c:pt>
                <c:pt idx="2187">
                  <c:v>36.555669999999999</c:v>
                </c:pt>
                <c:pt idx="2188">
                  <c:v>36.572330000000001</c:v>
                </c:pt>
                <c:pt idx="2189">
                  <c:v>36.588999999999999</c:v>
                </c:pt>
                <c:pt idx="2190">
                  <c:v>36.605670000000003</c:v>
                </c:pt>
                <c:pt idx="2191">
                  <c:v>36.622329999999998</c:v>
                </c:pt>
                <c:pt idx="2192">
                  <c:v>36.639000000000003</c:v>
                </c:pt>
                <c:pt idx="2193">
                  <c:v>36.655670000000001</c:v>
                </c:pt>
                <c:pt idx="2194">
                  <c:v>36.672330000000002</c:v>
                </c:pt>
                <c:pt idx="2195">
                  <c:v>36.689</c:v>
                </c:pt>
                <c:pt idx="2196">
                  <c:v>36.705579999999998</c:v>
                </c:pt>
                <c:pt idx="2197">
                  <c:v>36.722250000000003</c:v>
                </c:pt>
                <c:pt idx="2198">
                  <c:v>36.73892</c:v>
                </c:pt>
                <c:pt idx="2199">
                  <c:v>36.755580000000002</c:v>
                </c:pt>
                <c:pt idx="2200">
                  <c:v>36.77225</c:v>
                </c:pt>
                <c:pt idx="2201">
                  <c:v>36.788919999999997</c:v>
                </c:pt>
                <c:pt idx="2202">
                  <c:v>36.805579999999999</c:v>
                </c:pt>
                <c:pt idx="2203">
                  <c:v>36.822249999999997</c:v>
                </c:pt>
                <c:pt idx="2204">
                  <c:v>36.838920000000002</c:v>
                </c:pt>
                <c:pt idx="2205">
                  <c:v>36.855580000000003</c:v>
                </c:pt>
                <c:pt idx="2206">
                  <c:v>36.872250000000001</c:v>
                </c:pt>
                <c:pt idx="2207">
                  <c:v>36.888919999999999</c:v>
                </c:pt>
                <c:pt idx="2208">
                  <c:v>36.90558</c:v>
                </c:pt>
                <c:pt idx="2209">
                  <c:v>36.922249999999998</c:v>
                </c:pt>
                <c:pt idx="2210">
                  <c:v>36.938920000000003</c:v>
                </c:pt>
                <c:pt idx="2211">
                  <c:v>36.955579999999998</c:v>
                </c:pt>
                <c:pt idx="2212">
                  <c:v>36.972250000000003</c:v>
                </c:pt>
                <c:pt idx="2213">
                  <c:v>36.98892</c:v>
                </c:pt>
                <c:pt idx="2214">
                  <c:v>37.005580000000002</c:v>
                </c:pt>
                <c:pt idx="2215">
                  <c:v>37.022170000000003</c:v>
                </c:pt>
                <c:pt idx="2216">
                  <c:v>37.038829999999997</c:v>
                </c:pt>
                <c:pt idx="2217">
                  <c:v>37.055500000000002</c:v>
                </c:pt>
                <c:pt idx="2218">
                  <c:v>37.07217</c:v>
                </c:pt>
                <c:pt idx="2219">
                  <c:v>37.088830000000002</c:v>
                </c:pt>
                <c:pt idx="2220">
                  <c:v>37.105499999999999</c:v>
                </c:pt>
                <c:pt idx="2221">
                  <c:v>37.122169999999997</c:v>
                </c:pt>
                <c:pt idx="2222">
                  <c:v>37.138829999999999</c:v>
                </c:pt>
                <c:pt idx="2223">
                  <c:v>37.155500000000004</c:v>
                </c:pt>
                <c:pt idx="2224">
                  <c:v>37.172159999999998</c:v>
                </c:pt>
                <c:pt idx="2225">
                  <c:v>37.188839999999999</c:v>
                </c:pt>
                <c:pt idx="2226">
                  <c:v>37.205500000000001</c:v>
                </c:pt>
                <c:pt idx="2227">
                  <c:v>37.222169999999998</c:v>
                </c:pt>
                <c:pt idx="2228">
                  <c:v>37.23883</c:v>
                </c:pt>
                <c:pt idx="2229">
                  <c:v>37.255499999999998</c:v>
                </c:pt>
                <c:pt idx="2230">
                  <c:v>37.272170000000003</c:v>
                </c:pt>
                <c:pt idx="2231">
                  <c:v>37.288829999999997</c:v>
                </c:pt>
                <c:pt idx="2232">
                  <c:v>37.305500000000002</c:v>
                </c:pt>
                <c:pt idx="2233">
                  <c:v>37.32208</c:v>
                </c:pt>
                <c:pt idx="2234">
                  <c:v>37.338749999999997</c:v>
                </c:pt>
                <c:pt idx="2235">
                  <c:v>37.355420000000002</c:v>
                </c:pt>
                <c:pt idx="2236">
                  <c:v>37.372079999999997</c:v>
                </c:pt>
                <c:pt idx="2237">
                  <c:v>37.388750000000002</c:v>
                </c:pt>
                <c:pt idx="2238">
                  <c:v>37.405419999999999</c:v>
                </c:pt>
                <c:pt idx="2239">
                  <c:v>37.422080000000001</c:v>
                </c:pt>
                <c:pt idx="2240">
                  <c:v>37.438749999999999</c:v>
                </c:pt>
                <c:pt idx="2241">
                  <c:v>37.455419999999997</c:v>
                </c:pt>
                <c:pt idx="2242">
                  <c:v>37.472079999999998</c:v>
                </c:pt>
                <c:pt idx="2243">
                  <c:v>37.488750000000003</c:v>
                </c:pt>
                <c:pt idx="2244">
                  <c:v>37.505420000000001</c:v>
                </c:pt>
                <c:pt idx="2245">
                  <c:v>37.522080000000003</c:v>
                </c:pt>
                <c:pt idx="2246">
                  <c:v>37.53875</c:v>
                </c:pt>
                <c:pt idx="2247">
                  <c:v>37.555419999999998</c:v>
                </c:pt>
                <c:pt idx="2248">
                  <c:v>37.57208</c:v>
                </c:pt>
                <c:pt idx="2249">
                  <c:v>37.588749999999997</c:v>
                </c:pt>
                <c:pt idx="2250">
                  <c:v>37.605420000000002</c:v>
                </c:pt>
                <c:pt idx="2251">
                  <c:v>37.622079999999997</c:v>
                </c:pt>
                <c:pt idx="2252">
                  <c:v>37.638669999999998</c:v>
                </c:pt>
                <c:pt idx="2253">
                  <c:v>37.655329999999999</c:v>
                </c:pt>
                <c:pt idx="2254">
                  <c:v>37.671999999999997</c:v>
                </c:pt>
                <c:pt idx="2255">
                  <c:v>37.688670000000002</c:v>
                </c:pt>
                <c:pt idx="2256">
                  <c:v>37.705329999999996</c:v>
                </c:pt>
                <c:pt idx="2257">
                  <c:v>37.722000000000001</c:v>
                </c:pt>
                <c:pt idx="2258">
                  <c:v>37.738669999999999</c:v>
                </c:pt>
                <c:pt idx="2259">
                  <c:v>37.755330000000001</c:v>
                </c:pt>
                <c:pt idx="2260">
                  <c:v>37.771999999999998</c:v>
                </c:pt>
                <c:pt idx="2261">
                  <c:v>37.788670000000003</c:v>
                </c:pt>
                <c:pt idx="2262">
                  <c:v>37.805329999999998</c:v>
                </c:pt>
                <c:pt idx="2263">
                  <c:v>37.822000000000003</c:v>
                </c:pt>
                <c:pt idx="2264">
                  <c:v>37.83867</c:v>
                </c:pt>
                <c:pt idx="2265">
                  <c:v>37.855339999999998</c:v>
                </c:pt>
                <c:pt idx="2266">
                  <c:v>37.872</c:v>
                </c:pt>
                <c:pt idx="2267">
                  <c:v>37.888669999999998</c:v>
                </c:pt>
                <c:pt idx="2268">
                  <c:v>37.905329999999999</c:v>
                </c:pt>
                <c:pt idx="2269">
                  <c:v>37.921999999999997</c:v>
                </c:pt>
                <c:pt idx="2270">
                  <c:v>37.938580000000002</c:v>
                </c:pt>
                <c:pt idx="2271">
                  <c:v>37.955249999999999</c:v>
                </c:pt>
                <c:pt idx="2272">
                  <c:v>37.971919999999997</c:v>
                </c:pt>
                <c:pt idx="2273">
                  <c:v>37.988579999999999</c:v>
                </c:pt>
                <c:pt idx="2274">
                  <c:v>38.005249999999997</c:v>
                </c:pt>
                <c:pt idx="2275">
                  <c:v>38.021920000000001</c:v>
                </c:pt>
                <c:pt idx="2276">
                  <c:v>38.038580000000003</c:v>
                </c:pt>
                <c:pt idx="2277">
                  <c:v>38.055250000000001</c:v>
                </c:pt>
                <c:pt idx="2278">
                  <c:v>38.071919999999999</c:v>
                </c:pt>
                <c:pt idx="2279">
                  <c:v>38.08858</c:v>
                </c:pt>
                <c:pt idx="2280">
                  <c:v>38.105249999999998</c:v>
                </c:pt>
                <c:pt idx="2281">
                  <c:v>38.121920000000003</c:v>
                </c:pt>
                <c:pt idx="2282">
                  <c:v>38.138579999999997</c:v>
                </c:pt>
                <c:pt idx="2283">
                  <c:v>38.155250000000002</c:v>
                </c:pt>
                <c:pt idx="2284">
                  <c:v>38.17192</c:v>
                </c:pt>
                <c:pt idx="2285">
                  <c:v>38.188580000000002</c:v>
                </c:pt>
                <c:pt idx="2286">
                  <c:v>38.205249999999999</c:v>
                </c:pt>
                <c:pt idx="2287">
                  <c:v>38.221919999999997</c:v>
                </c:pt>
                <c:pt idx="2288">
                  <c:v>38.238579999999999</c:v>
                </c:pt>
                <c:pt idx="2289">
                  <c:v>38.25517</c:v>
                </c:pt>
                <c:pt idx="2290">
                  <c:v>38.271830000000001</c:v>
                </c:pt>
                <c:pt idx="2291">
                  <c:v>38.288499999999999</c:v>
                </c:pt>
                <c:pt idx="2292">
                  <c:v>38.305169999999997</c:v>
                </c:pt>
                <c:pt idx="2293">
                  <c:v>38.321829999999999</c:v>
                </c:pt>
                <c:pt idx="2294">
                  <c:v>38.338500000000003</c:v>
                </c:pt>
                <c:pt idx="2295">
                  <c:v>38.355170000000001</c:v>
                </c:pt>
                <c:pt idx="2296">
                  <c:v>38.371830000000003</c:v>
                </c:pt>
                <c:pt idx="2297">
                  <c:v>38.388500000000001</c:v>
                </c:pt>
                <c:pt idx="2298">
                  <c:v>38.405169999999998</c:v>
                </c:pt>
                <c:pt idx="2299">
                  <c:v>38.42183</c:v>
                </c:pt>
                <c:pt idx="2300">
                  <c:v>38.438499999999998</c:v>
                </c:pt>
                <c:pt idx="2301">
                  <c:v>38.455170000000003</c:v>
                </c:pt>
                <c:pt idx="2302">
                  <c:v>38.471829999999997</c:v>
                </c:pt>
                <c:pt idx="2303">
                  <c:v>38.488500000000002</c:v>
                </c:pt>
                <c:pt idx="2304">
                  <c:v>38.50517</c:v>
                </c:pt>
                <c:pt idx="2305">
                  <c:v>38.521830000000001</c:v>
                </c:pt>
                <c:pt idx="2306">
                  <c:v>38.538499999999999</c:v>
                </c:pt>
                <c:pt idx="2307">
                  <c:v>38.555079999999997</c:v>
                </c:pt>
                <c:pt idx="2308">
                  <c:v>38.571750000000002</c:v>
                </c:pt>
                <c:pt idx="2309">
                  <c:v>38.588419999999999</c:v>
                </c:pt>
                <c:pt idx="2310">
                  <c:v>38.605080000000001</c:v>
                </c:pt>
                <c:pt idx="2311">
                  <c:v>38.621749999999999</c:v>
                </c:pt>
                <c:pt idx="2312">
                  <c:v>38.638420000000004</c:v>
                </c:pt>
                <c:pt idx="2313">
                  <c:v>38.655079999999998</c:v>
                </c:pt>
                <c:pt idx="2314">
                  <c:v>38.671750000000003</c:v>
                </c:pt>
                <c:pt idx="2315">
                  <c:v>38.688420000000001</c:v>
                </c:pt>
                <c:pt idx="2316">
                  <c:v>38.705080000000002</c:v>
                </c:pt>
                <c:pt idx="2317">
                  <c:v>38.72175</c:v>
                </c:pt>
                <c:pt idx="2318">
                  <c:v>38.738410000000002</c:v>
                </c:pt>
                <c:pt idx="2319">
                  <c:v>38.75508</c:v>
                </c:pt>
                <c:pt idx="2320">
                  <c:v>38.771749999999997</c:v>
                </c:pt>
                <c:pt idx="2321">
                  <c:v>38.788420000000002</c:v>
                </c:pt>
                <c:pt idx="2322">
                  <c:v>38.805079999999997</c:v>
                </c:pt>
                <c:pt idx="2323">
                  <c:v>38.821750000000002</c:v>
                </c:pt>
                <c:pt idx="2324">
                  <c:v>38.838419999999999</c:v>
                </c:pt>
                <c:pt idx="2325">
                  <c:v>38.855080000000001</c:v>
                </c:pt>
                <c:pt idx="2326">
                  <c:v>38.871670000000002</c:v>
                </c:pt>
                <c:pt idx="2327">
                  <c:v>38.888330000000003</c:v>
                </c:pt>
                <c:pt idx="2328">
                  <c:v>38.905000000000001</c:v>
                </c:pt>
                <c:pt idx="2329">
                  <c:v>38.921669999999999</c:v>
                </c:pt>
                <c:pt idx="2330">
                  <c:v>38.938330000000001</c:v>
                </c:pt>
                <c:pt idx="2331">
                  <c:v>38.954999999999998</c:v>
                </c:pt>
                <c:pt idx="2332">
                  <c:v>38.971670000000003</c:v>
                </c:pt>
                <c:pt idx="2333">
                  <c:v>38.988329999999998</c:v>
                </c:pt>
                <c:pt idx="2334">
                  <c:v>39.005000000000003</c:v>
                </c:pt>
                <c:pt idx="2335">
                  <c:v>39.02167</c:v>
                </c:pt>
                <c:pt idx="2336">
                  <c:v>39.038330000000002</c:v>
                </c:pt>
                <c:pt idx="2337">
                  <c:v>39.055</c:v>
                </c:pt>
                <c:pt idx="2338">
                  <c:v>39.071669999999997</c:v>
                </c:pt>
                <c:pt idx="2339">
                  <c:v>39.088329999999999</c:v>
                </c:pt>
                <c:pt idx="2340">
                  <c:v>39.104999999999997</c:v>
                </c:pt>
                <c:pt idx="2341">
                  <c:v>39.121670000000002</c:v>
                </c:pt>
                <c:pt idx="2342">
                  <c:v>39.138330000000003</c:v>
                </c:pt>
                <c:pt idx="2343">
                  <c:v>39.155000000000001</c:v>
                </c:pt>
                <c:pt idx="2344">
                  <c:v>39.171590000000002</c:v>
                </c:pt>
                <c:pt idx="2345">
                  <c:v>39.188249999999996</c:v>
                </c:pt>
                <c:pt idx="2346">
                  <c:v>39.204920000000001</c:v>
                </c:pt>
                <c:pt idx="2347">
                  <c:v>39.221580000000003</c:v>
                </c:pt>
                <c:pt idx="2348">
                  <c:v>39.238250000000001</c:v>
                </c:pt>
                <c:pt idx="2349">
                  <c:v>39.254919999999998</c:v>
                </c:pt>
                <c:pt idx="2350">
                  <c:v>39.27158</c:v>
                </c:pt>
                <c:pt idx="2351">
                  <c:v>39.288249999999998</c:v>
                </c:pt>
                <c:pt idx="2352">
                  <c:v>39.304920000000003</c:v>
                </c:pt>
                <c:pt idx="2353">
                  <c:v>39.321579999999997</c:v>
                </c:pt>
                <c:pt idx="2354">
                  <c:v>39.338250000000002</c:v>
                </c:pt>
                <c:pt idx="2355">
                  <c:v>39.35492</c:v>
                </c:pt>
                <c:pt idx="2356">
                  <c:v>39.371580000000002</c:v>
                </c:pt>
                <c:pt idx="2357">
                  <c:v>39.388249999999999</c:v>
                </c:pt>
                <c:pt idx="2358">
                  <c:v>39.404910000000001</c:v>
                </c:pt>
                <c:pt idx="2359">
                  <c:v>39.421590000000002</c:v>
                </c:pt>
                <c:pt idx="2360">
                  <c:v>39.438249999999996</c:v>
                </c:pt>
                <c:pt idx="2361">
                  <c:v>39.454920000000001</c:v>
                </c:pt>
                <c:pt idx="2362">
                  <c:v>39.471499999999999</c:v>
                </c:pt>
                <c:pt idx="2363">
                  <c:v>39.488169999999997</c:v>
                </c:pt>
                <c:pt idx="2364">
                  <c:v>39.504829999999998</c:v>
                </c:pt>
                <c:pt idx="2365">
                  <c:v>39.521500000000003</c:v>
                </c:pt>
                <c:pt idx="2366">
                  <c:v>39.538170000000001</c:v>
                </c:pt>
                <c:pt idx="2367">
                  <c:v>39.554830000000003</c:v>
                </c:pt>
                <c:pt idx="2368">
                  <c:v>39.5715</c:v>
                </c:pt>
                <c:pt idx="2369">
                  <c:v>39.588169999999998</c:v>
                </c:pt>
                <c:pt idx="2370">
                  <c:v>39.60483</c:v>
                </c:pt>
                <c:pt idx="2371">
                  <c:v>39.621499999999997</c:v>
                </c:pt>
                <c:pt idx="2372">
                  <c:v>39.638170000000002</c:v>
                </c:pt>
                <c:pt idx="2373">
                  <c:v>39.654829999999997</c:v>
                </c:pt>
                <c:pt idx="2374">
                  <c:v>39.671500000000002</c:v>
                </c:pt>
                <c:pt idx="2375">
                  <c:v>39.68817</c:v>
                </c:pt>
                <c:pt idx="2376">
                  <c:v>39.704830000000001</c:v>
                </c:pt>
                <c:pt idx="2377">
                  <c:v>39.721499999999999</c:v>
                </c:pt>
                <c:pt idx="2378">
                  <c:v>39.738169999999997</c:v>
                </c:pt>
                <c:pt idx="2379">
                  <c:v>39.754829999999998</c:v>
                </c:pt>
                <c:pt idx="2380">
                  <c:v>39.771500000000003</c:v>
                </c:pt>
                <c:pt idx="2381">
                  <c:v>39.788080000000001</c:v>
                </c:pt>
                <c:pt idx="2382">
                  <c:v>39.804749999999999</c:v>
                </c:pt>
                <c:pt idx="2383">
                  <c:v>39.82141</c:v>
                </c:pt>
                <c:pt idx="2384">
                  <c:v>39.838090000000001</c:v>
                </c:pt>
                <c:pt idx="2385">
                  <c:v>39.854750000000003</c:v>
                </c:pt>
                <c:pt idx="2386">
                  <c:v>39.871420000000001</c:v>
                </c:pt>
                <c:pt idx="2387">
                  <c:v>39.888080000000002</c:v>
                </c:pt>
                <c:pt idx="2388">
                  <c:v>39.90475</c:v>
                </c:pt>
                <c:pt idx="2389">
                  <c:v>39.921419999999998</c:v>
                </c:pt>
                <c:pt idx="2390">
                  <c:v>39.938079999999999</c:v>
                </c:pt>
                <c:pt idx="2391">
                  <c:v>39.954749999999997</c:v>
                </c:pt>
                <c:pt idx="2392">
                  <c:v>39.971420000000002</c:v>
                </c:pt>
                <c:pt idx="2393">
                  <c:v>39.988079999999997</c:v>
                </c:pt>
                <c:pt idx="2394">
                  <c:v>40.004750000000001</c:v>
                </c:pt>
                <c:pt idx="2395">
                  <c:v>40.021419999999999</c:v>
                </c:pt>
                <c:pt idx="2396">
                  <c:v>40.038080000000001</c:v>
                </c:pt>
                <c:pt idx="2397">
                  <c:v>40.054749999999999</c:v>
                </c:pt>
                <c:pt idx="2398">
                  <c:v>40.07141</c:v>
                </c:pt>
                <c:pt idx="2399">
                  <c:v>40.088000000000001</c:v>
                </c:pt>
                <c:pt idx="2400">
                  <c:v>40.104669999999999</c:v>
                </c:pt>
                <c:pt idx="2401">
                  <c:v>40.12133</c:v>
                </c:pt>
                <c:pt idx="2402">
                  <c:v>40.137999999999998</c:v>
                </c:pt>
                <c:pt idx="2403">
                  <c:v>40.154670000000003</c:v>
                </c:pt>
                <c:pt idx="2404">
                  <c:v>40.171329999999998</c:v>
                </c:pt>
                <c:pt idx="2405">
                  <c:v>40.188000000000002</c:v>
                </c:pt>
                <c:pt idx="2406">
                  <c:v>40.20467</c:v>
                </c:pt>
                <c:pt idx="2407">
                  <c:v>40.221330000000002</c:v>
                </c:pt>
                <c:pt idx="2408">
                  <c:v>40.238</c:v>
                </c:pt>
                <c:pt idx="2409">
                  <c:v>40.254669999999997</c:v>
                </c:pt>
                <c:pt idx="2410">
                  <c:v>40.271329999999999</c:v>
                </c:pt>
                <c:pt idx="2411">
                  <c:v>40.287999999999997</c:v>
                </c:pt>
                <c:pt idx="2412">
                  <c:v>40.304670000000002</c:v>
                </c:pt>
                <c:pt idx="2413">
                  <c:v>40.321330000000003</c:v>
                </c:pt>
                <c:pt idx="2414">
                  <c:v>40.338000000000001</c:v>
                </c:pt>
                <c:pt idx="2415">
                  <c:v>40.354669999999999</c:v>
                </c:pt>
                <c:pt idx="2416">
                  <c:v>40.37133</c:v>
                </c:pt>
                <c:pt idx="2417">
                  <c:v>40.387999999999998</c:v>
                </c:pt>
                <c:pt idx="2418">
                  <c:v>40.404580000000003</c:v>
                </c:pt>
                <c:pt idx="2419">
                  <c:v>40.421250000000001</c:v>
                </c:pt>
                <c:pt idx="2420">
                  <c:v>40.437919999999998</c:v>
                </c:pt>
                <c:pt idx="2421">
                  <c:v>40.45458</c:v>
                </c:pt>
                <c:pt idx="2422">
                  <c:v>40.471249999999998</c:v>
                </c:pt>
                <c:pt idx="2423">
                  <c:v>40.487920000000003</c:v>
                </c:pt>
                <c:pt idx="2424">
                  <c:v>40.504579999999997</c:v>
                </c:pt>
                <c:pt idx="2425">
                  <c:v>40.521250000000002</c:v>
                </c:pt>
                <c:pt idx="2426">
                  <c:v>40.53792</c:v>
                </c:pt>
                <c:pt idx="2427">
                  <c:v>40.554580000000001</c:v>
                </c:pt>
                <c:pt idx="2428">
                  <c:v>40.571249999999999</c:v>
                </c:pt>
                <c:pt idx="2429">
                  <c:v>40.587919999999997</c:v>
                </c:pt>
                <c:pt idx="2430">
                  <c:v>40.604579999999999</c:v>
                </c:pt>
                <c:pt idx="2431">
                  <c:v>40.621250000000003</c:v>
                </c:pt>
                <c:pt idx="2432">
                  <c:v>40.637920000000001</c:v>
                </c:pt>
                <c:pt idx="2433">
                  <c:v>40.654580000000003</c:v>
                </c:pt>
                <c:pt idx="2434">
                  <c:v>40.671250000000001</c:v>
                </c:pt>
                <c:pt idx="2435">
                  <c:v>40.687919999999998</c:v>
                </c:pt>
                <c:pt idx="2436">
                  <c:v>40.704500000000003</c:v>
                </c:pt>
                <c:pt idx="2437">
                  <c:v>40.721170000000001</c:v>
                </c:pt>
                <c:pt idx="2438">
                  <c:v>40.737830000000002</c:v>
                </c:pt>
                <c:pt idx="2439">
                  <c:v>40.7545</c:v>
                </c:pt>
                <c:pt idx="2440">
                  <c:v>40.771169999999998</c:v>
                </c:pt>
                <c:pt idx="2441">
                  <c:v>40.78783</c:v>
                </c:pt>
                <c:pt idx="2442">
                  <c:v>40.804499999999997</c:v>
                </c:pt>
                <c:pt idx="2443">
                  <c:v>40.821170000000002</c:v>
                </c:pt>
                <c:pt idx="2444">
                  <c:v>40.837829999999997</c:v>
                </c:pt>
                <c:pt idx="2445">
                  <c:v>40.854500000000002</c:v>
                </c:pt>
                <c:pt idx="2446">
                  <c:v>40.871169999999999</c:v>
                </c:pt>
                <c:pt idx="2447">
                  <c:v>40.887830000000001</c:v>
                </c:pt>
                <c:pt idx="2448">
                  <c:v>40.904499999999999</c:v>
                </c:pt>
                <c:pt idx="2449">
                  <c:v>40.921169999999996</c:v>
                </c:pt>
                <c:pt idx="2450">
                  <c:v>40.937829999999998</c:v>
                </c:pt>
                <c:pt idx="2451">
                  <c:v>40.954500000000003</c:v>
                </c:pt>
                <c:pt idx="2452">
                  <c:v>40.971170000000001</c:v>
                </c:pt>
                <c:pt idx="2453">
                  <c:v>40.987830000000002</c:v>
                </c:pt>
                <c:pt idx="2454">
                  <c:v>41.0045</c:v>
                </c:pt>
                <c:pt idx="2455">
                  <c:v>41.021079999999998</c:v>
                </c:pt>
                <c:pt idx="2456">
                  <c:v>41.037750000000003</c:v>
                </c:pt>
                <c:pt idx="2457">
                  <c:v>41.05442</c:v>
                </c:pt>
                <c:pt idx="2458">
                  <c:v>41.071080000000002</c:v>
                </c:pt>
                <c:pt idx="2459">
                  <c:v>41.08775</c:v>
                </c:pt>
                <c:pt idx="2460">
                  <c:v>41.104419999999998</c:v>
                </c:pt>
                <c:pt idx="2461">
                  <c:v>41.121079999999999</c:v>
                </c:pt>
                <c:pt idx="2462">
                  <c:v>41.137749999999997</c:v>
                </c:pt>
                <c:pt idx="2463">
                  <c:v>41.154420000000002</c:v>
                </c:pt>
                <c:pt idx="2464">
                  <c:v>41.171080000000003</c:v>
                </c:pt>
                <c:pt idx="2465">
                  <c:v>41.187750000000001</c:v>
                </c:pt>
                <c:pt idx="2466">
                  <c:v>41.204419999999999</c:v>
                </c:pt>
                <c:pt idx="2467">
                  <c:v>41.221080000000001</c:v>
                </c:pt>
                <c:pt idx="2468">
                  <c:v>41.237749999999998</c:v>
                </c:pt>
                <c:pt idx="2469">
                  <c:v>41.254420000000003</c:v>
                </c:pt>
                <c:pt idx="2470">
                  <c:v>41.271079999999998</c:v>
                </c:pt>
                <c:pt idx="2471">
                  <c:v>41.287750000000003</c:v>
                </c:pt>
                <c:pt idx="2472">
                  <c:v>41.30442</c:v>
                </c:pt>
                <c:pt idx="2473">
                  <c:v>41.320999999999998</c:v>
                </c:pt>
                <c:pt idx="2474">
                  <c:v>41.337670000000003</c:v>
                </c:pt>
                <c:pt idx="2475">
                  <c:v>41.354329999999997</c:v>
                </c:pt>
                <c:pt idx="2476">
                  <c:v>41.371000000000002</c:v>
                </c:pt>
                <c:pt idx="2477">
                  <c:v>41.387659999999997</c:v>
                </c:pt>
                <c:pt idx="2478">
                  <c:v>41.404339999999998</c:v>
                </c:pt>
                <c:pt idx="2479">
                  <c:v>41.420999999999999</c:v>
                </c:pt>
                <c:pt idx="2480">
                  <c:v>41.437669999999997</c:v>
                </c:pt>
                <c:pt idx="2481">
                  <c:v>41.454329999999999</c:v>
                </c:pt>
                <c:pt idx="2482">
                  <c:v>41.470999999999997</c:v>
                </c:pt>
                <c:pt idx="2483">
                  <c:v>41.487670000000001</c:v>
                </c:pt>
                <c:pt idx="2484">
                  <c:v>41.504330000000003</c:v>
                </c:pt>
                <c:pt idx="2485">
                  <c:v>41.521000000000001</c:v>
                </c:pt>
                <c:pt idx="2486">
                  <c:v>41.537669999999999</c:v>
                </c:pt>
                <c:pt idx="2487">
                  <c:v>41.55433</c:v>
                </c:pt>
                <c:pt idx="2488">
                  <c:v>41.570999999999998</c:v>
                </c:pt>
                <c:pt idx="2489">
                  <c:v>41.587670000000003</c:v>
                </c:pt>
                <c:pt idx="2490">
                  <c:v>41.604329999999997</c:v>
                </c:pt>
                <c:pt idx="2491">
                  <c:v>41.620919999999998</c:v>
                </c:pt>
                <c:pt idx="2492">
                  <c:v>41.63758</c:v>
                </c:pt>
                <c:pt idx="2493">
                  <c:v>41.654249999999998</c:v>
                </c:pt>
                <c:pt idx="2494">
                  <c:v>41.670920000000002</c:v>
                </c:pt>
                <c:pt idx="2495">
                  <c:v>41.687579999999997</c:v>
                </c:pt>
                <c:pt idx="2496">
                  <c:v>41.704250000000002</c:v>
                </c:pt>
                <c:pt idx="2497">
                  <c:v>41.72092</c:v>
                </c:pt>
                <c:pt idx="2498">
                  <c:v>41.737580000000001</c:v>
                </c:pt>
                <c:pt idx="2499">
                  <c:v>41.754249999999999</c:v>
                </c:pt>
                <c:pt idx="2500">
                  <c:v>41.770919999999997</c:v>
                </c:pt>
                <c:pt idx="2501">
                  <c:v>41.787579999999998</c:v>
                </c:pt>
                <c:pt idx="2502">
                  <c:v>41.804250000000003</c:v>
                </c:pt>
                <c:pt idx="2503">
                  <c:v>41.820920000000001</c:v>
                </c:pt>
                <c:pt idx="2504">
                  <c:v>41.837580000000003</c:v>
                </c:pt>
                <c:pt idx="2505">
                  <c:v>41.85425</c:v>
                </c:pt>
                <c:pt idx="2506">
                  <c:v>41.870919999999998</c:v>
                </c:pt>
                <c:pt idx="2507">
                  <c:v>41.88758</c:v>
                </c:pt>
                <c:pt idx="2508">
                  <c:v>41.904249999999998</c:v>
                </c:pt>
                <c:pt idx="2509">
                  <c:v>41.920920000000002</c:v>
                </c:pt>
                <c:pt idx="2510">
                  <c:v>41.9375</c:v>
                </c:pt>
                <c:pt idx="2511">
                  <c:v>41.954169999999998</c:v>
                </c:pt>
                <c:pt idx="2512">
                  <c:v>41.970829999999999</c:v>
                </c:pt>
                <c:pt idx="2513">
                  <c:v>41.987499999999997</c:v>
                </c:pt>
                <c:pt idx="2514">
                  <c:v>42.004170000000002</c:v>
                </c:pt>
                <c:pt idx="2515">
                  <c:v>42.020829999999997</c:v>
                </c:pt>
                <c:pt idx="2516">
                  <c:v>42.037500000000001</c:v>
                </c:pt>
                <c:pt idx="2517">
                  <c:v>42.054160000000003</c:v>
                </c:pt>
                <c:pt idx="2518">
                  <c:v>42.070839999999997</c:v>
                </c:pt>
                <c:pt idx="2519">
                  <c:v>42.087499999999999</c:v>
                </c:pt>
                <c:pt idx="2520">
                  <c:v>42.104170000000003</c:v>
                </c:pt>
                <c:pt idx="2521">
                  <c:v>42.120829999999998</c:v>
                </c:pt>
                <c:pt idx="2522">
                  <c:v>42.137500000000003</c:v>
                </c:pt>
                <c:pt idx="2523">
                  <c:v>42.154170000000001</c:v>
                </c:pt>
                <c:pt idx="2524">
                  <c:v>42.170830000000002</c:v>
                </c:pt>
                <c:pt idx="2525">
                  <c:v>42.1875</c:v>
                </c:pt>
                <c:pt idx="2526">
                  <c:v>42.204169999999998</c:v>
                </c:pt>
                <c:pt idx="2527">
                  <c:v>42.220829999999999</c:v>
                </c:pt>
                <c:pt idx="2528">
                  <c:v>42.237499999999997</c:v>
                </c:pt>
                <c:pt idx="2529">
                  <c:v>42.254080000000002</c:v>
                </c:pt>
                <c:pt idx="2530">
                  <c:v>42.27075</c:v>
                </c:pt>
                <c:pt idx="2531">
                  <c:v>42.287419999999997</c:v>
                </c:pt>
                <c:pt idx="2532">
                  <c:v>42.304079999999999</c:v>
                </c:pt>
                <c:pt idx="2533">
                  <c:v>42.320749999999997</c:v>
                </c:pt>
                <c:pt idx="2534">
                  <c:v>42.337420000000002</c:v>
                </c:pt>
                <c:pt idx="2535">
                  <c:v>42.354080000000003</c:v>
                </c:pt>
                <c:pt idx="2536">
                  <c:v>42.370750000000001</c:v>
                </c:pt>
                <c:pt idx="2537">
                  <c:v>42.387419999999999</c:v>
                </c:pt>
                <c:pt idx="2538">
                  <c:v>42.40408</c:v>
                </c:pt>
                <c:pt idx="2539">
                  <c:v>42.420749999999998</c:v>
                </c:pt>
                <c:pt idx="2540">
                  <c:v>42.437420000000003</c:v>
                </c:pt>
                <c:pt idx="2541">
                  <c:v>42.454079999999998</c:v>
                </c:pt>
                <c:pt idx="2542">
                  <c:v>42.470750000000002</c:v>
                </c:pt>
                <c:pt idx="2543">
                  <c:v>42.48742</c:v>
                </c:pt>
                <c:pt idx="2544">
                  <c:v>42.504080000000002</c:v>
                </c:pt>
                <c:pt idx="2545">
                  <c:v>42.52075</c:v>
                </c:pt>
                <c:pt idx="2546">
                  <c:v>42.537419999999997</c:v>
                </c:pt>
                <c:pt idx="2547">
                  <c:v>42.554000000000002</c:v>
                </c:pt>
                <c:pt idx="2548">
                  <c:v>42.57067</c:v>
                </c:pt>
                <c:pt idx="2549">
                  <c:v>42.587330000000001</c:v>
                </c:pt>
                <c:pt idx="2550">
                  <c:v>42.603999999999999</c:v>
                </c:pt>
                <c:pt idx="2551">
                  <c:v>42.620669999999997</c:v>
                </c:pt>
                <c:pt idx="2552">
                  <c:v>42.637329999999999</c:v>
                </c:pt>
                <c:pt idx="2553">
                  <c:v>42.654000000000003</c:v>
                </c:pt>
                <c:pt idx="2554">
                  <c:v>42.670670000000001</c:v>
                </c:pt>
                <c:pt idx="2555">
                  <c:v>42.687330000000003</c:v>
                </c:pt>
                <c:pt idx="2556">
                  <c:v>42.704000000000001</c:v>
                </c:pt>
                <c:pt idx="2557">
                  <c:v>42.720660000000002</c:v>
                </c:pt>
                <c:pt idx="2558">
                  <c:v>42.737340000000003</c:v>
                </c:pt>
                <c:pt idx="2559">
                  <c:v>42.753999999999998</c:v>
                </c:pt>
                <c:pt idx="2560">
                  <c:v>42.770670000000003</c:v>
                </c:pt>
                <c:pt idx="2561">
                  <c:v>42.787329999999997</c:v>
                </c:pt>
                <c:pt idx="2562">
                  <c:v>42.804000000000002</c:v>
                </c:pt>
                <c:pt idx="2563">
                  <c:v>42.82067</c:v>
                </c:pt>
                <c:pt idx="2564">
                  <c:v>42.837330000000001</c:v>
                </c:pt>
                <c:pt idx="2565">
                  <c:v>42.853999999999999</c:v>
                </c:pt>
                <c:pt idx="2566">
                  <c:v>42.870579999999997</c:v>
                </c:pt>
                <c:pt idx="2567">
                  <c:v>42.887250000000002</c:v>
                </c:pt>
                <c:pt idx="2568">
                  <c:v>42.903919999999999</c:v>
                </c:pt>
                <c:pt idx="2569">
                  <c:v>42.920580000000001</c:v>
                </c:pt>
                <c:pt idx="2570">
                  <c:v>42.937249999999999</c:v>
                </c:pt>
                <c:pt idx="2571">
                  <c:v>42.953919999999997</c:v>
                </c:pt>
                <c:pt idx="2572">
                  <c:v>42.970579999999998</c:v>
                </c:pt>
                <c:pt idx="2573">
                  <c:v>42.987250000000003</c:v>
                </c:pt>
                <c:pt idx="2574">
                  <c:v>43.003920000000001</c:v>
                </c:pt>
                <c:pt idx="2575">
                  <c:v>43.020580000000002</c:v>
                </c:pt>
                <c:pt idx="2576">
                  <c:v>43.03725</c:v>
                </c:pt>
                <c:pt idx="2577">
                  <c:v>43.053919999999998</c:v>
                </c:pt>
                <c:pt idx="2578">
                  <c:v>43.07058</c:v>
                </c:pt>
                <c:pt idx="2579">
                  <c:v>43.087249999999997</c:v>
                </c:pt>
                <c:pt idx="2580">
                  <c:v>43.103920000000002</c:v>
                </c:pt>
                <c:pt idx="2581">
                  <c:v>43.120579999999997</c:v>
                </c:pt>
                <c:pt idx="2582">
                  <c:v>43.137250000000002</c:v>
                </c:pt>
                <c:pt idx="2583">
                  <c:v>43.153919999999999</c:v>
                </c:pt>
                <c:pt idx="2584">
                  <c:v>43.170499999999997</c:v>
                </c:pt>
                <c:pt idx="2585">
                  <c:v>43.187170000000002</c:v>
                </c:pt>
                <c:pt idx="2586">
                  <c:v>43.203830000000004</c:v>
                </c:pt>
                <c:pt idx="2587">
                  <c:v>43.220500000000001</c:v>
                </c:pt>
                <c:pt idx="2588">
                  <c:v>43.237169999999999</c:v>
                </c:pt>
                <c:pt idx="2589">
                  <c:v>43.253830000000001</c:v>
                </c:pt>
                <c:pt idx="2590">
                  <c:v>43.270499999999998</c:v>
                </c:pt>
                <c:pt idx="2591">
                  <c:v>43.287170000000003</c:v>
                </c:pt>
                <c:pt idx="2592">
                  <c:v>43.303829999999998</c:v>
                </c:pt>
                <c:pt idx="2593">
                  <c:v>43.320500000000003</c:v>
                </c:pt>
                <c:pt idx="2594">
                  <c:v>43.33717</c:v>
                </c:pt>
                <c:pt idx="2595">
                  <c:v>43.353830000000002</c:v>
                </c:pt>
                <c:pt idx="2596">
                  <c:v>43.3705</c:v>
                </c:pt>
                <c:pt idx="2597">
                  <c:v>43.387169999999998</c:v>
                </c:pt>
                <c:pt idx="2598">
                  <c:v>43.403829999999999</c:v>
                </c:pt>
                <c:pt idx="2599">
                  <c:v>43.420499999999997</c:v>
                </c:pt>
                <c:pt idx="2600">
                  <c:v>43.437170000000002</c:v>
                </c:pt>
                <c:pt idx="2601">
                  <c:v>43.453830000000004</c:v>
                </c:pt>
                <c:pt idx="2602">
                  <c:v>43.470500000000001</c:v>
                </c:pt>
                <c:pt idx="2603">
                  <c:v>43.487079999999999</c:v>
                </c:pt>
                <c:pt idx="2604">
                  <c:v>43.503749999999997</c:v>
                </c:pt>
                <c:pt idx="2605">
                  <c:v>43.520420000000001</c:v>
                </c:pt>
                <c:pt idx="2606">
                  <c:v>43.537080000000003</c:v>
                </c:pt>
                <c:pt idx="2607">
                  <c:v>43.553750000000001</c:v>
                </c:pt>
                <c:pt idx="2608">
                  <c:v>43.570419999999999</c:v>
                </c:pt>
                <c:pt idx="2609">
                  <c:v>43.58708</c:v>
                </c:pt>
                <c:pt idx="2610">
                  <c:v>43.603749999999998</c:v>
                </c:pt>
                <c:pt idx="2611">
                  <c:v>43.620420000000003</c:v>
                </c:pt>
                <c:pt idx="2612">
                  <c:v>43.637079999999997</c:v>
                </c:pt>
                <c:pt idx="2613">
                  <c:v>43.653750000000002</c:v>
                </c:pt>
                <c:pt idx="2614">
                  <c:v>43.67042</c:v>
                </c:pt>
                <c:pt idx="2615">
                  <c:v>43.687080000000002</c:v>
                </c:pt>
                <c:pt idx="2616">
                  <c:v>43.703749999999999</c:v>
                </c:pt>
                <c:pt idx="2617">
                  <c:v>43.720419999999997</c:v>
                </c:pt>
                <c:pt idx="2618">
                  <c:v>43.737079999999999</c:v>
                </c:pt>
                <c:pt idx="2619">
                  <c:v>43.753749999999997</c:v>
                </c:pt>
                <c:pt idx="2620">
                  <c:v>43.770420000000001</c:v>
                </c:pt>
                <c:pt idx="2621">
                  <c:v>43.786999999999999</c:v>
                </c:pt>
                <c:pt idx="2622">
                  <c:v>43.803669999999997</c:v>
                </c:pt>
                <c:pt idx="2623">
                  <c:v>43.820329999999998</c:v>
                </c:pt>
                <c:pt idx="2624">
                  <c:v>43.837000000000003</c:v>
                </c:pt>
                <c:pt idx="2625">
                  <c:v>43.853670000000001</c:v>
                </c:pt>
                <c:pt idx="2626">
                  <c:v>43.870330000000003</c:v>
                </c:pt>
                <c:pt idx="2627">
                  <c:v>43.887</c:v>
                </c:pt>
                <c:pt idx="2628">
                  <c:v>43.903669999999998</c:v>
                </c:pt>
                <c:pt idx="2629">
                  <c:v>43.92033</c:v>
                </c:pt>
                <c:pt idx="2630">
                  <c:v>43.936999999999998</c:v>
                </c:pt>
                <c:pt idx="2631">
                  <c:v>43.953670000000002</c:v>
                </c:pt>
                <c:pt idx="2632">
                  <c:v>43.970329999999997</c:v>
                </c:pt>
                <c:pt idx="2633">
                  <c:v>43.987000000000002</c:v>
                </c:pt>
                <c:pt idx="2634">
                  <c:v>44.00367</c:v>
                </c:pt>
                <c:pt idx="2635">
                  <c:v>44.020330000000001</c:v>
                </c:pt>
                <c:pt idx="2636">
                  <c:v>44.036999999999999</c:v>
                </c:pt>
                <c:pt idx="2637">
                  <c:v>44.053669999999997</c:v>
                </c:pt>
                <c:pt idx="2638">
                  <c:v>44.070329999999998</c:v>
                </c:pt>
                <c:pt idx="2639">
                  <c:v>44.086919999999999</c:v>
                </c:pt>
                <c:pt idx="2640">
                  <c:v>44.103580000000001</c:v>
                </c:pt>
                <c:pt idx="2641">
                  <c:v>44.120249999999999</c:v>
                </c:pt>
                <c:pt idx="2642">
                  <c:v>44.136920000000003</c:v>
                </c:pt>
                <c:pt idx="2643">
                  <c:v>44.153579999999998</c:v>
                </c:pt>
                <c:pt idx="2644">
                  <c:v>44.170250000000003</c:v>
                </c:pt>
                <c:pt idx="2645">
                  <c:v>44.186920000000001</c:v>
                </c:pt>
                <c:pt idx="2646">
                  <c:v>44.203580000000002</c:v>
                </c:pt>
                <c:pt idx="2647">
                  <c:v>44.22025</c:v>
                </c:pt>
                <c:pt idx="2648">
                  <c:v>44.236919999999998</c:v>
                </c:pt>
                <c:pt idx="2649">
                  <c:v>44.253579999999999</c:v>
                </c:pt>
                <c:pt idx="2650">
                  <c:v>44.270249999999997</c:v>
                </c:pt>
                <c:pt idx="2651">
                  <c:v>44.286909999999999</c:v>
                </c:pt>
                <c:pt idx="2652">
                  <c:v>44.30359</c:v>
                </c:pt>
                <c:pt idx="2653">
                  <c:v>44.320250000000001</c:v>
                </c:pt>
                <c:pt idx="2654">
                  <c:v>44.336919999999999</c:v>
                </c:pt>
                <c:pt idx="2655">
                  <c:v>44.353580000000001</c:v>
                </c:pt>
                <c:pt idx="2656">
                  <c:v>44.370249999999999</c:v>
                </c:pt>
                <c:pt idx="2657">
                  <c:v>44.386920000000003</c:v>
                </c:pt>
                <c:pt idx="2658">
                  <c:v>44.403500000000001</c:v>
                </c:pt>
                <c:pt idx="2659">
                  <c:v>44.420169999999999</c:v>
                </c:pt>
                <c:pt idx="2660">
                  <c:v>44.43683</c:v>
                </c:pt>
                <c:pt idx="2661">
                  <c:v>44.453499999999998</c:v>
                </c:pt>
                <c:pt idx="2662">
                  <c:v>44.470170000000003</c:v>
                </c:pt>
                <c:pt idx="2663">
                  <c:v>44.486829999999998</c:v>
                </c:pt>
                <c:pt idx="2664">
                  <c:v>44.503500000000003</c:v>
                </c:pt>
                <c:pt idx="2665">
                  <c:v>44.52017</c:v>
                </c:pt>
                <c:pt idx="2666">
                  <c:v>44.536830000000002</c:v>
                </c:pt>
                <c:pt idx="2667">
                  <c:v>44.5535</c:v>
                </c:pt>
                <c:pt idx="2668">
                  <c:v>44.570169999999997</c:v>
                </c:pt>
                <c:pt idx="2669">
                  <c:v>44.586829999999999</c:v>
                </c:pt>
                <c:pt idx="2670">
                  <c:v>44.603499999999997</c:v>
                </c:pt>
                <c:pt idx="2671">
                  <c:v>44.620170000000002</c:v>
                </c:pt>
                <c:pt idx="2672">
                  <c:v>44.636830000000003</c:v>
                </c:pt>
                <c:pt idx="2673">
                  <c:v>44.653500000000001</c:v>
                </c:pt>
                <c:pt idx="2674">
                  <c:v>44.670169999999999</c:v>
                </c:pt>
                <c:pt idx="2675">
                  <c:v>44.68683</c:v>
                </c:pt>
                <c:pt idx="2676">
                  <c:v>44.703409999999998</c:v>
                </c:pt>
                <c:pt idx="2677">
                  <c:v>44.720089999999999</c:v>
                </c:pt>
                <c:pt idx="2678">
                  <c:v>44.736750000000001</c:v>
                </c:pt>
                <c:pt idx="2679">
                  <c:v>44.753419999999998</c:v>
                </c:pt>
                <c:pt idx="2680">
                  <c:v>44.77008</c:v>
                </c:pt>
                <c:pt idx="2681">
                  <c:v>44.786749999999998</c:v>
                </c:pt>
                <c:pt idx="2682">
                  <c:v>44.803420000000003</c:v>
                </c:pt>
                <c:pt idx="2683">
                  <c:v>44.820079999999997</c:v>
                </c:pt>
                <c:pt idx="2684">
                  <c:v>44.836750000000002</c:v>
                </c:pt>
                <c:pt idx="2685">
                  <c:v>44.85342</c:v>
                </c:pt>
                <c:pt idx="2686">
                  <c:v>44.870080000000002</c:v>
                </c:pt>
                <c:pt idx="2687">
                  <c:v>44.886749999999999</c:v>
                </c:pt>
                <c:pt idx="2688">
                  <c:v>44.903419999999997</c:v>
                </c:pt>
                <c:pt idx="2689">
                  <c:v>44.920079999999999</c:v>
                </c:pt>
                <c:pt idx="2690">
                  <c:v>44.936750000000004</c:v>
                </c:pt>
                <c:pt idx="2691">
                  <c:v>44.953409999999998</c:v>
                </c:pt>
                <c:pt idx="2692">
                  <c:v>44.970089999999999</c:v>
                </c:pt>
                <c:pt idx="2693">
                  <c:v>44.986750000000001</c:v>
                </c:pt>
                <c:pt idx="2694">
                  <c:v>45.003419999999998</c:v>
                </c:pt>
                <c:pt idx="2695">
                  <c:v>45.02</c:v>
                </c:pt>
                <c:pt idx="2696">
                  <c:v>45.036670000000001</c:v>
                </c:pt>
                <c:pt idx="2697">
                  <c:v>45.053330000000003</c:v>
                </c:pt>
                <c:pt idx="2698">
                  <c:v>45.07</c:v>
                </c:pt>
                <c:pt idx="2699">
                  <c:v>45.086669999999998</c:v>
                </c:pt>
                <c:pt idx="2700">
                  <c:v>45.10333</c:v>
                </c:pt>
                <c:pt idx="2701">
                  <c:v>45.12</c:v>
                </c:pt>
                <c:pt idx="2702">
                  <c:v>45.136670000000002</c:v>
                </c:pt>
                <c:pt idx="2703">
                  <c:v>45.153329999999997</c:v>
                </c:pt>
                <c:pt idx="2704">
                  <c:v>45.17</c:v>
                </c:pt>
                <c:pt idx="2705">
                  <c:v>45.186669999999999</c:v>
                </c:pt>
                <c:pt idx="2706">
                  <c:v>45.203330000000001</c:v>
                </c:pt>
                <c:pt idx="2707">
                  <c:v>45.22</c:v>
                </c:pt>
                <c:pt idx="2708">
                  <c:v>45.236669999999997</c:v>
                </c:pt>
                <c:pt idx="2709">
                  <c:v>45.253329999999998</c:v>
                </c:pt>
                <c:pt idx="2710">
                  <c:v>45.27</c:v>
                </c:pt>
                <c:pt idx="2711">
                  <c:v>45.286670000000001</c:v>
                </c:pt>
                <c:pt idx="2712">
                  <c:v>45.303330000000003</c:v>
                </c:pt>
                <c:pt idx="2713">
                  <c:v>45.319920000000003</c:v>
                </c:pt>
                <c:pt idx="2714">
                  <c:v>45.336579999999998</c:v>
                </c:pt>
                <c:pt idx="2715">
                  <c:v>45.353250000000003</c:v>
                </c:pt>
                <c:pt idx="2716">
                  <c:v>45.36992</c:v>
                </c:pt>
                <c:pt idx="2717">
                  <c:v>45.386589999999998</c:v>
                </c:pt>
                <c:pt idx="2718">
                  <c:v>45.40325</c:v>
                </c:pt>
                <c:pt idx="2719">
                  <c:v>45.419919999999998</c:v>
                </c:pt>
                <c:pt idx="2720">
                  <c:v>45.436579999999999</c:v>
                </c:pt>
                <c:pt idx="2721">
                  <c:v>45.453249999999997</c:v>
                </c:pt>
                <c:pt idx="2722">
                  <c:v>45.469920000000002</c:v>
                </c:pt>
                <c:pt idx="2723">
                  <c:v>45.486579999999996</c:v>
                </c:pt>
                <c:pt idx="2724">
                  <c:v>45.503250000000001</c:v>
                </c:pt>
                <c:pt idx="2725">
                  <c:v>45.519919999999999</c:v>
                </c:pt>
                <c:pt idx="2726">
                  <c:v>45.536580000000001</c:v>
                </c:pt>
                <c:pt idx="2727">
                  <c:v>45.553249999999998</c:v>
                </c:pt>
                <c:pt idx="2728">
                  <c:v>45.569920000000003</c:v>
                </c:pt>
                <c:pt idx="2729">
                  <c:v>45.586579999999998</c:v>
                </c:pt>
                <c:pt idx="2730">
                  <c:v>45.603250000000003</c:v>
                </c:pt>
                <c:pt idx="2731">
                  <c:v>45.61992</c:v>
                </c:pt>
                <c:pt idx="2732">
                  <c:v>45.636499999999998</c:v>
                </c:pt>
                <c:pt idx="2733">
                  <c:v>45.653170000000003</c:v>
                </c:pt>
                <c:pt idx="2734">
                  <c:v>45.669829999999997</c:v>
                </c:pt>
                <c:pt idx="2735">
                  <c:v>45.686500000000002</c:v>
                </c:pt>
                <c:pt idx="2736">
                  <c:v>45.70317</c:v>
                </c:pt>
                <c:pt idx="2737">
                  <c:v>45.719830000000002</c:v>
                </c:pt>
                <c:pt idx="2738">
                  <c:v>45.736499999999999</c:v>
                </c:pt>
                <c:pt idx="2739">
                  <c:v>45.753169999999997</c:v>
                </c:pt>
                <c:pt idx="2740">
                  <c:v>45.769829999999999</c:v>
                </c:pt>
                <c:pt idx="2741">
                  <c:v>45.786499999999997</c:v>
                </c:pt>
                <c:pt idx="2742">
                  <c:v>45.803170000000001</c:v>
                </c:pt>
                <c:pt idx="2743">
                  <c:v>45.819830000000003</c:v>
                </c:pt>
                <c:pt idx="2744">
                  <c:v>45.836500000000001</c:v>
                </c:pt>
                <c:pt idx="2745">
                  <c:v>45.853169999999999</c:v>
                </c:pt>
                <c:pt idx="2746">
                  <c:v>45.86983</c:v>
                </c:pt>
                <c:pt idx="2747">
                  <c:v>45.886499999999998</c:v>
                </c:pt>
                <c:pt idx="2748">
                  <c:v>45.903170000000003</c:v>
                </c:pt>
                <c:pt idx="2749">
                  <c:v>45.919829999999997</c:v>
                </c:pt>
                <c:pt idx="2750">
                  <c:v>45.936419999999998</c:v>
                </c:pt>
                <c:pt idx="2751">
                  <c:v>45.95308</c:v>
                </c:pt>
                <c:pt idx="2752">
                  <c:v>45.969749999999998</c:v>
                </c:pt>
                <c:pt idx="2753">
                  <c:v>45.986420000000003</c:v>
                </c:pt>
                <c:pt idx="2754">
                  <c:v>46.003079999999997</c:v>
                </c:pt>
                <c:pt idx="2755">
                  <c:v>46.019750000000002</c:v>
                </c:pt>
                <c:pt idx="2756">
                  <c:v>46.03642</c:v>
                </c:pt>
                <c:pt idx="2757">
                  <c:v>46.053080000000001</c:v>
                </c:pt>
                <c:pt idx="2758">
                  <c:v>46.069749999999999</c:v>
                </c:pt>
                <c:pt idx="2759">
                  <c:v>46.086419999999997</c:v>
                </c:pt>
                <c:pt idx="2760">
                  <c:v>46.103079999999999</c:v>
                </c:pt>
                <c:pt idx="2761">
                  <c:v>46.119750000000003</c:v>
                </c:pt>
                <c:pt idx="2762">
                  <c:v>46.136420000000001</c:v>
                </c:pt>
                <c:pt idx="2763">
                  <c:v>46.153080000000003</c:v>
                </c:pt>
                <c:pt idx="2764">
                  <c:v>46.169750000000001</c:v>
                </c:pt>
                <c:pt idx="2765">
                  <c:v>46.186419999999998</c:v>
                </c:pt>
                <c:pt idx="2766">
                  <c:v>46.20308</c:v>
                </c:pt>
                <c:pt idx="2767">
                  <c:v>46.219749999999998</c:v>
                </c:pt>
                <c:pt idx="2768">
                  <c:v>46.236420000000003</c:v>
                </c:pt>
                <c:pt idx="2769">
                  <c:v>46.253</c:v>
                </c:pt>
                <c:pt idx="2770">
                  <c:v>46.269660000000002</c:v>
                </c:pt>
                <c:pt idx="2771">
                  <c:v>46.28633</c:v>
                </c:pt>
                <c:pt idx="2772">
                  <c:v>46.302999999999997</c:v>
                </c:pt>
                <c:pt idx="2773">
                  <c:v>46.319670000000002</c:v>
                </c:pt>
                <c:pt idx="2774">
                  <c:v>46.336329999999997</c:v>
                </c:pt>
                <c:pt idx="2775">
                  <c:v>46.353000000000002</c:v>
                </c:pt>
                <c:pt idx="2776">
                  <c:v>46.369669999999999</c:v>
                </c:pt>
                <c:pt idx="2777">
                  <c:v>46.386330000000001</c:v>
                </c:pt>
                <c:pt idx="2778">
                  <c:v>46.402999999999999</c:v>
                </c:pt>
                <c:pt idx="2779">
                  <c:v>46.419670000000004</c:v>
                </c:pt>
                <c:pt idx="2780">
                  <c:v>46.436329999999998</c:v>
                </c:pt>
                <c:pt idx="2781">
                  <c:v>46.453000000000003</c:v>
                </c:pt>
                <c:pt idx="2782">
                  <c:v>46.469670000000001</c:v>
                </c:pt>
                <c:pt idx="2783">
                  <c:v>46.486330000000002</c:v>
                </c:pt>
                <c:pt idx="2784">
                  <c:v>46.503</c:v>
                </c:pt>
                <c:pt idx="2785">
                  <c:v>46.519660000000002</c:v>
                </c:pt>
                <c:pt idx="2786">
                  <c:v>46.53633</c:v>
                </c:pt>
                <c:pt idx="2787">
                  <c:v>46.55292</c:v>
                </c:pt>
                <c:pt idx="2788">
                  <c:v>46.569580000000002</c:v>
                </c:pt>
                <c:pt idx="2789">
                  <c:v>46.58625</c:v>
                </c:pt>
                <c:pt idx="2790">
                  <c:v>46.602919999999997</c:v>
                </c:pt>
                <c:pt idx="2791">
                  <c:v>46.619579999999999</c:v>
                </c:pt>
                <c:pt idx="2792">
                  <c:v>46.636249999999997</c:v>
                </c:pt>
                <c:pt idx="2793">
                  <c:v>46.652920000000002</c:v>
                </c:pt>
                <c:pt idx="2794">
                  <c:v>46.669580000000003</c:v>
                </c:pt>
                <c:pt idx="2795">
                  <c:v>46.686250000000001</c:v>
                </c:pt>
                <c:pt idx="2796">
                  <c:v>46.702919999999999</c:v>
                </c:pt>
                <c:pt idx="2797">
                  <c:v>46.719580000000001</c:v>
                </c:pt>
                <c:pt idx="2798">
                  <c:v>46.736249999999998</c:v>
                </c:pt>
                <c:pt idx="2799">
                  <c:v>46.752920000000003</c:v>
                </c:pt>
                <c:pt idx="2800">
                  <c:v>46.769579999999998</c:v>
                </c:pt>
                <c:pt idx="2801">
                  <c:v>46.786250000000003</c:v>
                </c:pt>
                <c:pt idx="2802">
                  <c:v>46.80292</c:v>
                </c:pt>
                <c:pt idx="2803">
                  <c:v>46.819580000000002</c:v>
                </c:pt>
                <c:pt idx="2804">
                  <c:v>46.83625</c:v>
                </c:pt>
                <c:pt idx="2805">
                  <c:v>46.852919999999997</c:v>
                </c:pt>
                <c:pt idx="2806">
                  <c:v>46.869500000000002</c:v>
                </c:pt>
                <c:pt idx="2807">
                  <c:v>46.88617</c:v>
                </c:pt>
                <c:pt idx="2808">
                  <c:v>46.902830000000002</c:v>
                </c:pt>
                <c:pt idx="2809">
                  <c:v>46.919499999999999</c:v>
                </c:pt>
                <c:pt idx="2810">
                  <c:v>46.936160000000001</c:v>
                </c:pt>
                <c:pt idx="2811">
                  <c:v>46.952840000000002</c:v>
                </c:pt>
                <c:pt idx="2812">
                  <c:v>46.969499999999996</c:v>
                </c:pt>
                <c:pt idx="2813">
                  <c:v>46.986170000000001</c:v>
                </c:pt>
                <c:pt idx="2814">
                  <c:v>47.002830000000003</c:v>
                </c:pt>
                <c:pt idx="2815">
                  <c:v>47.019500000000001</c:v>
                </c:pt>
                <c:pt idx="2816">
                  <c:v>47.036169999999998</c:v>
                </c:pt>
                <c:pt idx="2817">
                  <c:v>47.05283</c:v>
                </c:pt>
                <c:pt idx="2818">
                  <c:v>47.069499999999998</c:v>
                </c:pt>
                <c:pt idx="2819">
                  <c:v>47.086170000000003</c:v>
                </c:pt>
                <c:pt idx="2820">
                  <c:v>47.102829999999997</c:v>
                </c:pt>
                <c:pt idx="2821">
                  <c:v>47.119500000000002</c:v>
                </c:pt>
                <c:pt idx="2822">
                  <c:v>47.13617</c:v>
                </c:pt>
                <c:pt idx="2823">
                  <c:v>47.152830000000002</c:v>
                </c:pt>
                <c:pt idx="2824">
                  <c:v>47.169420000000002</c:v>
                </c:pt>
                <c:pt idx="2825">
                  <c:v>47.186079999999997</c:v>
                </c:pt>
                <c:pt idx="2826">
                  <c:v>47.202750000000002</c:v>
                </c:pt>
                <c:pt idx="2827">
                  <c:v>47.21942</c:v>
                </c:pt>
                <c:pt idx="2828">
                  <c:v>47.236080000000001</c:v>
                </c:pt>
                <c:pt idx="2829">
                  <c:v>47.252749999999999</c:v>
                </c:pt>
                <c:pt idx="2830">
                  <c:v>47.269419999999997</c:v>
                </c:pt>
                <c:pt idx="2831">
                  <c:v>47.286079999999998</c:v>
                </c:pt>
                <c:pt idx="2832">
                  <c:v>47.302750000000003</c:v>
                </c:pt>
                <c:pt idx="2833">
                  <c:v>47.319420000000001</c:v>
                </c:pt>
                <c:pt idx="2834">
                  <c:v>47.336080000000003</c:v>
                </c:pt>
                <c:pt idx="2835">
                  <c:v>47.35275</c:v>
                </c:pt>
                <c:pt idx="2836">
                  <c:v>47.369419999999998</c:v>
                </c:pt>
                <c:pt idx="2837">
                  <c:v>47.38608</c:v>
                </c:pt>
                <c:pt idx="2838">
                  <c:v>47.402749999999997</c:v>
                </c:pt>
                <c:pt idx="2839">
                  <c:v>47.419420000000002</c:v>
                </c:pt>
                <c:pt idx="2840">
                  <c:v>47.436079999999997</c:v>
                </c:pt>
                <c:pt idx="2841">
                  <c:v>47.452750000000002</c:v>
                </c:pt>
                <c:pt idx="2842">
                  <c:v>47.46942</c:v>
                </c:pt>
                <c:pt idx="2843">
                  <c:v>47.485999999999997</c:v>
                </c:pt>
                <c:pt idx="2844">
                  <c:v>47.502670000000002</c:v>
                </c:pt>
                <c:pt idx="2845">
                  <c:v>47.519329999999997</c:v>
                </c:pt>
                <c:pt idx="2846">
                  <c:v>47.536000000000001</c:v>
                </c:pt>
                <c:pt idx="2847">
                  <c:v>47.552669999999999</c:v>
                </c:pt>
                <c:pt idx="2848">
                  <c:v>47.569330000000001</c:v>
                </c:pt>
                <c:pt idx="2849">
                  <c:v>47.585999999999999</c:v>
                </c:pt>
                <c:pt idx="2850">
                  <c:v>47.60266</c:v>
                </c:pt>
                <c:pt idx="2851">
                  <c:v>47.619340000000001</c:v>
                </c:pt>
                <c:pt idx="2852">
                  <c:v>47.636000000000003</c:v>
                </c:pt>
                <c:pt idx="2853">
                  <c:v>47.652670000000001</c:v>
                </c:pt>
                <c:pt idx="2854">
                  <c:v>47.669330000000002</c:v>
                </c:pt>
                <c:pt idx="2855">
                  <c:v>47.686</c:v>
                </c:pt>
                <c:pt idx="2856">
                  <c:v>47.702669999999998</c:v>
                </c:pt>
                <c:pt idx="2857">
                  <c:v>47.719329999999999</c:v>
                </c:pt>
                <c:pt idx="2858">
                  <c:v>47.735999999999997</c:v>
                </c:pt>
                <c:pt idx="2859">
                  <c:v>47.752670000000002</c:v>
                </c:pt>
                <c:pt idx="2860">
                  <c:v>47.769329999999997</c:v>
                </c:pt>
                <c:pt idx="2861">
                  <c:v>47.785919999999997</c:v>
                </c:pt>
                <c:pt idx="2862">
                  <c:v>47.802579999999999</c:v>
                </c:pt>
                <c:pt idx="2863">
                  <c:v>47.819249999999997</c:v>
                </c:pt>
                <c:pt idx="2864">
                  <c:v>47.835920000000002</c:v>
                </c:pt>
                <c:pt idx="2865">
                  <c:v>47.852580000000003</c:v>
                </c:pt>
                <c:pt idx="2866">
                  <c:v>47.869250000000001</c:v>
                </c:pt>
                <c:pt idx="2867">
                  <c:v>47.885919999999999</c:v>
                </c:pt>
                <c:pt idx="2868">
                  <c:v>47.90258</c:v>
                </c:pt>
                <c:pt idx="2869">
                  <c:v>47.919249999999998</c:v>
                </c:pt>
                <c:pt idx="2870">
                  <c:v>47.935920000000003</c:v>
                </c:pt>
                <c:pt idx="2871">
                  <c:v>47.952579999999998</c:v>
                </c:pt>
                <c:pt idx="2872">
                  <c:v>47.969250000000002</c:v>
                </c:pt>
                <c:pt idx="2873">
                  <c:v>47.98592</c:v>
                </c:pt>
                <c:pt idx="2874">
                  <c:v>48.002580000000002</c:v>
                </c:pt>
                <c:pt idx="2875">
                  <c:v>48.01925</c:v>
                </c:pt>
                <c:pt idx="2876">
                  <c:v>48.035919999999997</c:v>
                </c:pt>
                <c:pt idx="2877">
                  <c:v>48.052579999999999</c:v>
                </c:pt>
                <c:pt idx="2878">
                  <c:v>48.069249999999997</c:v>
                </c:pt>
                <c:pt idx="2879">
                  <c:v>48.085920000000002</c:v>
                </c:pt>
                <c:pt idx="2880">
                  <c:v>48.102499999999999</c:v>
                </c:pt>
                <c:pt idx="2881">
                  <c:v>48.119169999999997</c:v>
                </c:pt>
                <c:pt idx="2882">
                  <c:v>48.135829999999999</c:v>
                </c:pt>
                <c:pt idx="2883">
                  <c:v>48.152500000000003</c:v>
                </c:pt>
                <c:pt idx="2884">
                  <c:v>48.169170000000001</c:v>
                </c:pt>
                <c:pt idx="2885">
                  <c:v>48.185830000000003</c:v>
                </c:pt>
                <c:pt idx="2886">
                  <c:v>48.202500000000001</c:v>
                </c:pt>
                <c:pt idx="2887">
                  <c:v>48.219169999999998</c:v>
                </c:pt>
                <c:pt idx="2888">
                  <c:v>48.23583</c:v>
                </c:pt>
                <c:pt idx="2889">
                  <c:v>48.252499999999998</c:v>
                </c:pt>
                <c:pt idx="2890">
                  <c:v>48.269170000000003</c:v>
                </c:pt>
                <c:pt idx="2891">
                  <c:v>48.285829999999997</c:v>
                </c:pt>
                <c:pt idx="2892">
                  <c:v>48.302500000000002</c:v>
                </c:pt>
                <c:pt idx="2893">
                  <c:v>48.31917</c:v>
                </c:pt>
                <c:pt idx="2894">
                  <c:v>48.335830000000001</c:v>
                </c:pt>
                <c:pt idx="2895">
                  <c:v>48.352499999999999</c:v>
                </c:pt>
                <c:pt idx="2896">
                  <c:v>48.369169999999997</c:v>
                </c:pt>
                <c:pt idx="2897">
                  <c:v>48.385829999999999</c:v>
                </c:pt>
                <c:pt idx="2898">
                  <c:v>48.402419999999999</c:v>
                </c:pt>
                <c:pt idx="2899">
                  <c:v>48.419080000000001</c:v>
                </c:pt>
                <c:pt idx="2900">
                  <c:v>48.435749999999999</c:v>
                </c:pt>
                <c:pt idx="2901">
                  <c:v>48.452419999999996</c:v>
                </c:pt>
                <c:pt idx="2902">
                  <c:v>48.469079999999998</c:v>
                </c:pt>
                <c:pt idx="2903">
                  <c:v>48.485750000000003</c:v>
                </c:pt>
                <c:pt idx="2904">
                  <c:v>48.502420000000001</c:v>
                </c:pt>
                <c:pt idx="2905">
                  <c:v>48.519080000000002</c:v>
                </c:pt>
                <c:pt idx="2906">
                  <c:v>48.53575</c:v>
                </c:pt>
                <c:pt idx="2907">
                  <c:v>48.552419999999998</c:v>
                </c:pt>
                <c:pt idx="2908">
                  <c:v>48.56908</c:v>
                </c:pt>
                <c:pt idx="2909">
                  <c:v>48.585749999999997</c:v>
                </c:pt>
                <c:pt idx="2910">
                  <c:v>48.602420000000002</c:v>
                </c:pt>
                <c:pt idx="2911">
                  <c:v>48.619079999999997</c:v>
                </c:pt>
                <c:pt idx="2912">
                  <c:v>48.635750000000002</c:v>
                </c:pt>
                <c:pt idx="2913">
                  <c:v>48.652419999999999</c:v>
                </c:pt>
                <c:pt idx="2914">
                  <c:v>48.669080000000001</c:v>
                </c:pt>
                <c:pt idx="2915">
                  <c:v>48.685749999999999</c:v>
                </c:pt>
                <c:pt idx="2916">
                  <c:v>48.702419999999996</c:v>
                </c:pt>
                <c:pt idx="2917">
                  <c:v>48.719000000000001</c:v>
                </c:pt>
                <c:pt idx="2918">
                  <c:v>48.735669999999999</c:v>
                </c:pt>
                <c:pt idx="2919">
                  <c:v>48.752330000000001</c:v>
                </c:pt>
                <c:pt idx="2920">
                  <c:v>48.768999999999998</c:v>
                </c:pt>
                <c:pt idx="2921">
                  <c:v>48.785670000000003</c:v>
                </c:pt>
                <c:pt idx="2922">
                  <c:v>48.802329999999998</c:v>
                </c:pt>
                <c:pt idx="2923">
                  <c:v>48.819000000000003</c:v>
                </c:pt>
                <c:pt idx="2924">
                  <c:v>48.83567</c:v>
                </c:pt>
                <c:pt idx="2925">
                  <c:v>48.852330000000002</c:v>
                </c:pt>
                <c:pt idx="2926">
                  <c:v>48.869</c:v>
                </c:pt>
                <c:pt idx="2927">
                  <c:v>48.885669999999998</c:v>
                </c:pt>
                <c:pt idx="2928">
                  <c:v>48.902329999999999</c:v>
                </c:pt>
                <c:pt idx="2929">
                  <c:v>48.918999999999997</c:v>
                </c:pt>
                <c:pt idx="2930">
                  <c:v>48.935670000000002</c:v>
                </c:pt>
                <c:pt idx="2931">
                  <c:v>48.952330000000003</c:v>
                </c:pt>
                <c:pt idx="2932">
                  <c:v>48.969000000000001</c:v>
                </c:pt>
                <c:pt idx="2933">
                  <c:v>48.985669999999999</c:v>
                </c:pt>
                <c:pt idx="2934">
                  <c:v>49.002330000000001</c:v>
                </c:pt>
                <c:pt idx="2935">
                  <c:v>49.018920000000001</c:v>
                </c:pt>
                <c:pt idx="2936">
                  <c:v>49.035580000000003</c:v>
                </c:pt>
                <c:pt idx="2937">
                  <c:v>49.052250000000001</c:v>
                </c:pt>
                <c:pt idx="2938">
                  <c:v>49.068919999999999</c:v>
                </c:pt>
                <c:pt idx="2939">
                  <c:v>49.08558</c:v>
                </c:pt>
                <c:pt idx="2940">
                  <c:v>49.102249999999998</c:v>
                </c:pt>
                <c:pt idx="2941">
                  <c:v>49.118920000000003</c:v>
                </c:pt>
                <c:pt idx="2942">
                  <c:v>49.135579999999997</c:v>
                </c:pt>
                <c:pt idx="2943">
                  <c:v>49.152250000000002</c:v>
                </c:pt>
                <c:pt idx="2944">
                  <c:v>49.168909999999997</c:v>
                </c:pt>
                <c:pt idx="2945">
                  <c:v>49.185589999999998</c:v>
                </c:pt>
                <c:pt idx="2946">
                  <c:v>49.202249999999999</c:v>
                </c:pt>
                <c:pt idx="2947">
                  <c:v>49.218919999999997</c:v>
                </c:pt>
                <c:pt idx="2948">
                  <c:v>49.235579999999999</c:v>
                </c:pt>
                <c:pt idx="2949">
                  <c:v>49.252249999999997</c:v>
                </c:pt>
                <c:pt idx="2950">
                  <c:v>49.268920000000001</c:v>
                </c:pt>
                <c:pt idx="2951">
                  <c:v>49.285580000000003</c:v>
                </c:pt>
                <c:pt idx="2952">
                  <c:v>49.302250000000001</c:v>
                </c:pt>
                <c:pt idx="2953">
                  <c:v>49.318829999999998</c:v>
                </c:pt>
                <c:pt idx="2954">
                  <c:v>49.335500000000003</c:v>
                </c:pt>
                <c:pt idx="2955">
                  <c:v>49.352170000000001</c:v>
                </c:pt>
                <c:pt idx="2956">
                  <c:v>49.368830000000003</c:v>
                </c:pt>
                <c:pt idx="2957">
                  <c:v>49.3855</c:v>
                </c:pt>
                <c:pt idx="2958">
                  <c:v>49.402169999999998</c:v>
                </c:pt>
                <c:pt idx="2959">
                  <c:v>49.41883</c:v>
                </c:pt>
                <c:pt idx="2960">
                  <c:v>49.435499999999998</c:v>
                </c:pt>
                <c:pt idx="2961">
                  <c:v>49.452170000000002</c:v>
                </c:pt>
                <c:pt idx="2962">
                  <c:v>49.468829999999997</c:v>
                </c:pt>
                <c:pt idx="2963">
                  <c:v>49.485500000000002</c:v>
                </c:pt>
                <c:pt idx="2964">
                  <c:v>49.50217</c:v>
                </c:pt>
                <c:pt idx="2965">
                  <c:v>49.518830000000001</c:v>
                </c:pt>
                <c:pt idx="2966">
                  <c:v>49.535499999999999</c:v>
                </c:pt>
                <c:pt idx="2967">
                  <c:v>49.552169999999997</c:v>
                </c:pt>
                <c:pt idx="2968">
                  <c:v>49.568829999999998</c:v>
                </c:pt>
                <c:pt idx="2969">
                  <c:v>49.585500000000003</c:v>
                </c:pt>
                <c:pt idx="2970">
                  <c:v>49.602170000000001</c:v>
                </c:pt>
                <c:pt idx="2971">
                  <c:v>49.618830000000003</c:v>
                </c:pt>
                <c:pt idx="2972">
                  <c:v>49.635420000000003</c:v>
                </c:pt>
                <c:pt idx="2973">
                  <c:v>49.652079999999998</c:v>
                </c:pt>
                <c:pt idx="2974">
                  <c:v>49.668750000000003</c:v>
                </c:pt>
                <c:pt idx="2975">
                  <c:v>49.685420000000001</c:v>
                </c:pt>
                <c:pt idx="2976">
                  <c:v>49.702080000000002</c:v>
                </c:pt>
                <c:pt idx="2977">
                  <c:v>49.71875</c:v>
                </c:pt>
                <c:pt idx="2978">
                  <c:v>49.735419999999998</c:v>
                </c:pt>
                <c:pt idx="2979">
                  <c:v>49.752079999999999</c:v>
                </c:pt>
                <c:pt idx="2980">
                  <c:v>49.768749999999997</c:v>
                </c:pt>
                <c:pt idx="2981">
                  <c:v>49.785420000000002</c:v>
                </c:pt>
                <c:pt idx="2982">
                  <c:v>49.802079999999997</c:v>
                </c:pt>
                <c:pt idx="2983">
                  <c:v>49.818750000000001</c:v>
                </c:pt>
                <c:pt idx="2984">
                  <c:v>49.835410000000003</c:v>
                </c:pt>
                <c:pt idx="2985">
                  <c:v>49.852089999999997</c:v>
                </c:pt>
                <c:pt idx="2986">
                  <c:v>49.868749999999999</c:v>
                </c:pt>
                <c:pt idx="2987">
                  <c:v>49.885420000000003</c:v>
                </c:pt>
                <c:pt idx="2988">
                  <c:v>49.902079999999998</c:v>
                </c:pt>
                <c:pt idx="2989">
                  <c:v>49.918750000000003</c:v>
                </c:pt>
                <c:pt idx="2990">
                  <c:v>49.935420000000001</c:v>
                </c:pt>
                <c:pt idx="2991">
                  <c:v>49.951999999999998</c:v>
                </c:pt>
                <c:pt idx="2992">
                  <c:v>49.968670000000003</c:v>
                </c:pt>
                <c:pt idx="2993">
                  <c:v>49.985329999999998</c:v>
                </c:pt>
                <c:pt idx="2994">
                  <c:v>50.002000000000002</c:v>
                </c:pt>
                <c:pt idx="2995">
                  <c:v>50.01867</c:v>
                </c:pt>
                <c:pt idx="2996">
                  <c:v>50.035330000000002</c:v>
                </c:pt>
                <c:pt idx="2997">
                  <c:v>50.052</c:v>
                </c:pt>
                <c:pt idx="2998">
                  <c:v>50.068669999999997</c:v>
                </c:pt>
                <c:pt idx="2999">
                  <c:v>50.085329999999999</c:v>
                </c:pt>
                <c:pt idx="3000">
                  <c:v>50.101999999999997</c:v>
                </c:pt>
                <c:pt idx="3001">
                  <c:v>50.118670000000002</c:v>
                </c:pt>
                <c:pt idx="3002">
                  <c:v>50.135330000000003</c:v>
                </c:pt>
                <c:pt idx="3003">
                  <c:v>50.152000000000001</c:v>
                </c:pt>
                <c:pt idx="3004">
                  <c:v>50.168669999999999</c:v>
                </c:pt>
                <c:pt idx="3005">
                  <c:v>50.18533</c:v>
                </c:pt>
                <c:pt idx="3006">
                  <c:v>50.201999999999998</c:v>
                </c:pt>
                <c:pt idx="3007">
                  <c:v>50.218670000000003</c:v>
                </c:pt>
                <c:pt idx="3008">
                  <c:v>50.235329999999998</c:v>
                </c:pt>
                <c:pt idx="3009">
                  <c:v>50.251910000000002</c:v>
                </c:pt>
                <c:pt idx="3010">
                  <c:v>50.268590000000003</c:v>
                </c:pt>
                <c:pt idx="3011">
                  <c:v>50.285249999999998</c:v>
                </c:pt>
                <c:pt idx="3012">
                  <c:v>50.301920000000003</c:v>
                </c:pt>
                <c:pt idx="3013">
                  <c:v>50.318579999999997</c:v>
                </c:pt>
                <c:pt idx="3014">
                  <c:v>50.335250000000002</c:v>
                </c:pt>
                <c:pt idx="3015">
                  <c:v>50.35192</c:v>
                </c:pt>
                <c:pt idx="3016">
                  <c:v>50.368580000000001</c:v>
                </c:pt>
                <c:pt idx="3017">
                  <c:v>50.385249999999999</c:v>
                </c:pt>
                <c:pt idx="3018">
                  <c:v>50.401919999999997</c:v>
                </c:pt>
                <c:pt idx="3019">
                  <c:v>50.418579999999999</c:v>
                </c:pt>
                <c:pt idx="3020">
                  <c:v>50.435250000000003</c:v>
                </c:pt>
                <c:pt idx="3021">
                  <c:v>50.451920000000001</c:v>
                </c:pt>
                <c:pt idx="3022">
                  <c:v>50.468580000000003</c:v>
                </c:pt>
                <c:pt idx="3023">
                  <c:v>50.485250000000001</c:v>
                </c:pt>
                <c:pt idx="3024">
                  <c:v>50.501910000000002</c:v>
                </c:pt>
                <c:pt idx="3025">
                  <c:v>50.518590000000003</c:v>
                </c:pt>
                <c:pt idx="3026">
                  <c:v>50.535249999999998</c:v>
                </c:pt>
                <c:pt idx="3027">
                  <c:v>50.551830000000002</c:v>
                </c:pt>
                <c:pt idx="3028">
                  <c:v>50.5685</c:v>
                </c:pt>
                <c:pt idx="3029">
                  <c:v>50.585169999999998</c:v>
                </c:pt>
                <c:pt idx="3030">
                  <c:v>50.60183</c:v>
                </c:pt>
                <c:pt idx="3031">
                  <c:v>50.618499999999997</c:v>
                </c:pt>
                <c:pt idx="3032">
                  <c:v>50.635170000000002</c:v>
                </c:pt>
                <c:pt idx="3033">
                  <c:v>50.651829999999997</c:v>
                </c:pt>
                <c:pt idx="3034">
                  <c:v>50.668500000000002</c:v>
                </c:pt>
                <c:pt idx="3035">
                  <c:v>50.685169999999999</c:v>
                </c:pt>
                <c:pt idx="3036">
                  <c:v>50.701830000000001</c:v>
                </c:pt>
                <c:pt idx="3037">
                  <c:v>50.718499999999999</c:v>
                </c:pt>
                <c:pt idx="3038">
                  <c:v>50.735169999999997</c:v>
                </c:pt>
                <c:pt idx="3039">
                  <c:v>50.751829999999998</c:v>
                </c:pt>
                <c:pt idx="3040">
                  <c:v>50.768500000000003</c:v>
                </c:pt>
                <c:pt idx="3041">
                  <c:v>50.785170000000001</c:v>
                </c:pt>
                <c:pt idx="3042">
                  <c:v>50.801830000000002</c:v>
                </c:pt>
                <c:pt idx="3043">
                  <c:v>50.8185</c:v>
                </c:pt>
                <c:pt idx="3044">
                  <c:v>50.835169999999998</c:v>
                </c:pt>
                <c:pt idx="3045">
                  <c:v>50.85183</c:v>
                </c:pt>
                <c:pt idx="3046">
                  <c:v>50.86842</c:v>
                </c:pt>
                <c:pt idx="3047">
                  <c:v>50.885080000000002</c:v>
                </c:pt>
                <c:pt idx="3048">
                  <c:v>50.90175</c:v>
                </c:pt>
                <c:pt idx="3049">
                  <c:v>50.918419999999998</c:v>
                </c:pt>
                <c:pt idx="3050">
                  <c:v>50.935079999999999</c:v>
                </c:pt>
                <c:pt idx="3051">
                  <c:v>50.951749999999997</c:v>
                </c:pt>
                <c:pt idx="3052">
                  <c:v>50.968420000000002</c:v>
                </c:pt>
                <c:pt idx="3053">
                  <c:v>50.985080000000004</c:v>
                </c:pt>
                <c:pt idx="3054">
                  <c:v>51.001750000000001</c:v>
                </c:pt>
                <c:pt idx="3055">
                  <c:v>51.018419999999999</c:v>
                </c:pt>
                <c:pt idx="3056">
                  <c:v>51.035080000000001</c:v>
                </c:pt>
                <c:pt idx="3057">
                  <c:v>51.051749999999998</c:v>
                </c:pt>
                <c:pt idx="3058">
                  <c:v>51.068420000000003</c:v>
                </c:pt>
                <c:pt idx="3059">
                  <c:v>51.085079999999998</c:v>
                </c:pt>
                <c:pt idx="3060">
                  <c:v>51.101750000000003</c:v>
                </c:pt>
                <c:pt idx="3061">
                  <c:v>51.11842</c:v>
                </c:pt>
                <c:pt idx="3062">
                  <c:v>51.135080000000002</c:v>
                </c:pt>
                <c:pt idx="3063">
                  <c:v>51.15175</c:v>
                </c:pt>
                <c:pt idx="3064">
                  <c:v>51.168329999999997</c:v>
                </c:pt>
                <c:pt idx="3065">
                  <c:v>51.185000000000002</c:v>
                </c:pt>
                <c:pt idx="3066">
                  <c:v>51.20167</c:v>
                </c:pt>
                <c:pt idx="3067">
                  <c:v>51.218330000000002</c:v>
                </c:pt>
                <c:pt idx="3068">
                  <c:v>51.234999999999999</c:v>
                </c:pt>
                <c:pt idx="3069">
                  <c:v>51.251669999999997</c:v>
                </c:pt>
                <c:pt idx="3070">
                  <c:v>51.268329999999999</c:v>
                </c:pt>
                <c:pt idx="3071">
                  <c:v>51.284999999999997</c:v>
                </c:pt>
                <c:pt idx="3072">
                  <c:v>51.301670000000001</c:v>
                </c:pt>
                <c:pt idx="3073">
                  <c:v>51.318330000000003</c:v>
                </c:pt>
                <c:pt idx="3074">
                  <c:v>51.335000000000001</c:v>
                </c:pt>
                <c:pt idx="3075">
                  <c:v>51.351669999999999</c:v>
                </c:pt>
                <c:pt idx="3076">
                  <c:v>51.36833</c:v>
                </c:pt>
                <c:pt idx="3077">
                  <c:v>51.384999999999998</c:v>
                </c:pt>
                <c:pt idx="3078">
                  <c:v>51.401670000000003</c:v>
                </c:pt>
                <c:pt idx="3079">
                  <c:v>51.418329999999997</c:v>
                </c:pt>
                <c:pt idx="3080">
                  <c:v>51.435000000000002</c:v>
                </c:pt>
                <c:pt idx="3081">
                  <c:v>51.45167</c:v>
                </c:pt>
                <c:pt idx="3082">
                  <c:v>51.468330000000002</c:v>
                </c:pt>
                <c:pt idx="3083">
                  <c:v>51.484920000000002</c:v>
                </c:pt>
                <c:pt idx="3084">
                  <c:v>51.501579999999997</c:v>
                </c:pt>
                <c:pt idx="3085">
                  <c:v>51.518250000000002</c:v>
                </c:pt>
                <c:pt idx="3086">
                  <c:v>51.53492</c:v>
                </c:pt>
                <c:pt idx="3087">
                  <c:v>51.551580000000001</c:v>
                </c:pt>
                <c:pt idx="3088">
                  <c:v>51.568249999999999</c:v>
                </c:pt>
                <c:pt idx="3089">
                  <c:v>51.584919999999997</c:v>
                </c:pt>
                <c:pt idx="3090">
                  <c:v>51.601579999999998</c:v>
                </c:pt>
                <c:pt idx="3091">
                  <c:v>51.618250000000003</c:v>
                </c:pt>
                <c:pt idx="3092">
                  <c:v>51.634920000000001</c:v>
                </c:pt>
                <c:pt idx="3093">
                  <c:v>51.651580000000003</c:v>
                </c:pt>
                <c:pt idx="3094">
                  <c:v>51.66825</c:v>
                </c:pt>
                <c:pt idx="3095">
                  <c:v>51.684919999999998</c:v>
                </c:pt>
                <c:pt idx="3096">
                  <c:v>51.70158</c:v>
                </c:pt>
                <c:pt idx="3097">
                  <c:v>51.718249999999998</c:v>
                </c:pt>
                <c:pt idx="3098">
                  <c:v>51.734920000000002</c:v>
                </c:pt>
                <c:pt idx="3099">
                  <c:v>51.751579999999997</c:v>
                </c:pt>
                <c:pt idx="3100">
                  <c:v>51.768250000000002</c:v>
                </c:pt>
                <c:pt idx="3101">
                  <c:v>51.784829999999999</c:v>
                </c:pt>
                <c:pt idx="3102">
                  <c:v>51.801499999999997</c:v>
                </c:pt>
                <c:pt idx="3103">
                  <c:v>51.818159999999999</c:v>
                </c:pt>
                <c:pt idx="3104">
                  <c:v>51.83484</c:v>
                </c:pt>
                <c:pt idx="3105">
                  <c:v>51.851500000000001</c:v>
                </c:pt>
                <c:pt idx="3106">
                  <c:v>51.868169999999999</c:v>
                </c:pt>
                <c:pt idx="3107">
                  <c:v>51.884830000000001</c:v>
                </c:pt>
                <c:pt idx="3108">
                  <c:v>51.901499999999999</c:v>
                </c:pt>
                <c:pt idx="3109">
                  <c:v>51.918170000000003</c:v>
                </c:pt>
                <c:pt idx="3110">
                  <c:v>51.934829999999998</c:v>
                </c:pt>
                <c:pt idx="3111">
                  <c:v>51.951500000000003</c:v>
                </c:pt>
                <c:pt idx="3112">
                  <c:v>51.968170000000001</c:v>
                </c:pt>
                <c:pt idx="3113">
                  <c:v>51.984830000000002</c:v>
                </c:pt>
                <c:pt idx="3114">
                  <c:v>52.0015</c:v>
                </c:pt>
              </c:numCache>
            </c:numRef>
          </c:xVal>
          <c:yVal>
            <c:numRef>
              <c:f>'W2'!$AS$3:$AS$3117</c:f>
              <c:numCache>
                <c:formatCode>0.00E+00</c:formatCode>
                <c:ptCount val="3115"/>
                <c:pt idx="0">
                  <c:v>9.9999999999999995E-7</c:v>
                </c:pt>
                <c:pt idx="1">
                  <c:v>5.0000000000000004E-6</c:v>
                </c:pt>
                <c:pt idx="2">
                  <c:v>1.1E-5</c:v>
                </c:pt>
                <c:pt idx="3">
                  <c:v>1.4E-5</c:v>
                </c:pt>
                <c:pt idx="4">
                  <c:v>1.2999999999999999E-5</c:v>
                </c:pt>
                <c:pt idx="5">
                  <c:v>1.2999999999999999E-5</c:v>
                </c:pt>
                <c:pt idx="6">
                  <c:v>1.7E-5</c:v>
                </c:pt>
                <c:pt idx="7">
                  <c:v>2.3E-5</c:v>
                </c:pt>
                <c:pt idx="8">
                  <c:v>2.8E-5</c:v>
                </c:pt>
                <c:pt idx="9">
                  <c:v>3.4999999999999997E-5</c:v>
                </c:pt>
                <c:pt idx="10">
                  <c:v>5.0000000000000002E-5</c:v>
                </c:pt>
                <c:pt idx="11">
                  <c:v>7.1000000000000005E-5</c:v>
                </c:pt>
                <c:pt idx="12" formatCode="General">
                  <c:v>1E-4</c:v>
                </c:pt>
                <c:pt idx="13" formatCode="General">
                  <c:v>1.35E-4</c:v>
                </c:pt>
                <c:pt idx="14" formatCode="General">
                  <c:v>1.8599999999999999E-4</c:v>
                </c:pt>
                <c:pt idx="15" formatCode="General">
                  <c:v>2.33E-4</c:v>
                </c:pt>
                <c:pt idx="16" formatCode="General">
                  <c:v>2.6899999999999998E-4</c:v>
                </c:pt>
                <c:pt idx="17" formatCode="General">
                  <c:v>2.8800000000000001E-4</c:v>
                </c:pt>
                <c:pt idx="18" formatCode="General">
                  <c:v>3.0600000000000001E-4</c:v>
                </c:pt>
                <c:pt idx="19" formatCode="General">
                  <c:v>3.19E-4</c:v>
                </c:pt>
                <c:pt idx="20" formatCode="General">
                  <c:v>3.1700000000000001E-4</c:v>
                </c:pt>
                <c:pt idx="21" formatCode="General">
                  <c:v>2.9599999999999998E-4</c:v>
                </c:pt>
                <c:pt idx="22" formatCode="General">
                  <c:v>2.6499999999999999E-4</c:v>
                </c:pt>
                <c:pt idx="23" formatCode="General">
                  <c:v>2.3000000000000001E-4</c:v>
                </c:pt>
                <c:pt idx="24" formatCode="General">
                  <c:v>1.94E-4</c:v>
                </c:pt>
                <c:pt idx="25" formatCode="General">
                  <c:v>1.6699999999999999E-4</c:v>
                </c:pt>
                <c:pt idx="26" formatCode="General">
                  <c:v>1.4899999999999999E-4</c:v>
                </c:pt>
                <c:pt idx="27" formatCode="General">
                  <c:v>1.4799999999999999E-4</c:v>
                </c:pt>
                <c:pt idx="28" formatCode="General">
                  <c:v>1.44E-4</c:v>
                </c:pt>
                <c:pt idx="29" formatCode="General">
                  <c:v>1.4200000000000001E-4</c:v>
                </c:pt>
                <c:pt idx="30" formatCode="General">
                  <c:v>1.21E-4</c:v>
                </c:pt>
                <c:pt idx="31">
                  <c:v>9.1000000000000003E-5</c:v>
                </c:pt>
                <c:pt idx="32">
                  <c:v>5.1999999999999997E-5</c:v>
                </c:pt>
                <c:pt idx="33">
                  <c:v>1.7E-5</c:v>
                </c:pt>
                <c:pt idx="34">
                  <c:v>-6.0000000000000002E-6</c:v>
                </c:pt>
                <c:pt idx="35">
                  <c:v>-1.8E-5</c:v>
                </c:pt>
                <c:pt idx="36">
                  <c:v>-1.2999999999999999E-5</c:v>
                </c:pt>
                <c:pt idx="37">
                  <c:v>-3.0000000000000001E-6</c:v>
                </c:pt>
                <c:pt idx="38">
                  <c:v>6.9999999999999999E-6</c:v>
                </c:pt>
                <c:pt idx="39">
                  <c:v>6.0000000000000002E-6</c:v>
                </c:pt>
                <c:pt idx="40">
                  <c:v>-1.9999999999999999E-6</c:v>
                </c:pt>
                <c:pt idx="41">
                  <c:v>-1.2999999999999999E-5</c:v>
                </c:pt>
                <c:pt idx="42">
                  <c:v>-1.2E-5</c:v>
                </c:pt>
                <c:pt idx="43">
                  <c:v>-6.0000000000000002E-6</c:v>
                </c:pt>
                <c:pt idx="44">
                  <c:v>9.9999999999999995E-7</c:v>
                </c:pt>
                <c:pt idx="45">
                  <c:v>-7.9999999999999996E-6</c:v>
                </c:pt>
                <c:pt idx="46">
                  <c:v>-1.8E-5</c:v>
                </c:pt>
                <c:pt idx="47">
                  <c:v>-2.1999999999999999E-5</c:v>
                </c:pt>
                <c:pt idx="48">
                  <c:v>9.9999999999999995E-7</c:v>
                </c:pt>
                <c:pt idx="49">
                  <c:v>4.1E-5</c:v>
                </c:pt>
                <c:pt idx="50">
                  <c:v>9.7E-5</c:v>
                </c:pt>
                <c:pt idx="51" formatCode="General">
                  <c:v>1.7100000000000001E-4</c:v>
                </c:pt>
                <c:pt idx="52" formatCode="General">
                  <c:v>2.6600000000000001E-4</c:v>
                </c:pt>
                <c:pt idx="53" formatCode="General">
                  <c:v>4.0000000000000002E-4</c:v>
                </c:pt>
                <c:pt idx="54" formatCode="General">
                  <c:v>5.4000000000000001E-4</c:v>
                </c:pt>
                <c:pt idx="55" formatCode="General">
                  <c:v>6.78E-4</c:v>
                </c:pt>
                <c:pt idx="56" formatCode="General">
                  <c:v>7.6099999999999996E-4</c:v>
                </c:pt>
                <c:pt idx="57" formatCode="General">
                  <c:v>7.9500000000000003E-4</c:v>
                </c:pt>
                <c:pt idx="58" formatCode="General">
                  <c:v>7.9100000000000004E-4</c:v>
                </c:pt>
                <c:pt idx="59" formatCode="General">
                  <c:v>7.8200000000000003E-4</c:v>
                </c:pt>
                <c:pt idx="60" formatCode="General">
                  <c:v>7.7499999999999997E-4</c:v>
                </c:pt>
                <c:pt idx="61" formatCode="General">
                  <c:v>7.6400000000000003E-4</c:v>
                </c:pt>
                <c:pt idx="62" formatCode="General">
                  <c:v>7.3200000000000001E-4</c:v>
                </c:pt>
                <c:pt idx="63" formatCode="General">
                  <c:v>6.8199999999999999E-4</c:v>
                </c:pt>
                <c:pt idx="64" formatCode="General">
                  <c:v>6.3100000000000005E-4</c:v>
                </c:pt>
                <c:pt idx="65" formatCode="General">
                  <c:v>6.1600000000000001E-4</c:v>
                </c:pt>
                <c:pt idx="66" formatCode="General">
                  <c:v>6.69E-4</c:v>
                </c:pt>
                <c:pt idx="67" formatCode="General">
                  <c:v>7.7099999999999998E-4</c:v>
                </c:pt>
                <c:pt idx="68" formatCode="General">
                  <c:v>8.6399999999999997E-4</c:v>
                </c:pt>
                <c:pt idx="69" formatCode="General">
                  <c:v>8.7000000000000001E-4</c:v>
                </c:pt>
                <c:pt idx="70" formatCode="General">
                  <c:v>7.8100000000000001E-4</c:v>
                </c:pt>
                <c:pt idx="71" formatCode="General">
                  <c:v>6.5700000000000003E-4</c:v>
                </c:pt>
                <c:pt idx="72" formatCode="General">
                  <c:v>5.6899999999999995E-4</c:v>
                </c:pt>
                <c:pt idx="73" formatCode="General">
                  <c:v>5.1699999999999999E-4</c:v>
                </c:pt>
                <c:pt idx="74" formatCode="General">
                  <c:v>4.6799999999999999E-4</c:v>
                </c:pt>
                <c:pt idx="75" formatCode="General">
                  <c:v>3.8499999999999998E-4</c:v>
                </c:pt>
                <c:pt idx="76" formatCode="General">
                  <c:v>2.9399999999999999E-4</c:v>
                </c:pt>
                <c:pt idx="77" formatCode="General">
                  <c:v>1.9900000000000001E-4</c:v>
                </c:pt>
                <c:pt idx="78" formatCode="General">
                  <c:v>1.36E-4</c:v>
                </c:pt>
                <c:pt idx="79">
                  <c:v>7.1000000000000005E-5</c:v>
                </c:pt>
                <c:pt idx="80">
                  <c:v>-2.3E-5</c:v>
                </c:pt>
                <c:pt idx="81" formatCode="General">
                  <c:v>-2.31E-4</c:v>
                </c:pt>
                <c:pt idx="82" formatCode="General">
                  <c:v>-5.8E-4</c:v>
                </c:pt>
                <c:pt idx="83" formatCode="General">
                  <c:v>-1.0759999999999999E-3</c:v>
                </c:pt>
                <c:pt idx="84" formatCode="General">
                  <c:v>-1.6609999999999999E-3</c:v>
                </c:pt>
                <c:pt idx="85" formatCode="General">
                  <c:v>-2.2620000000000001E-3</c:v>
                </c:pt>
                <c:pt idx="86" formatCode="General">
                  <c:v>-2.8080000000000002E-3</c:v>
                </c:pt>
                <c:pt idx="87" formatCode="General">
                  <c:v>-3.2569999999999999E-3</c:v>
                </c:pt>
                <c:pt idx="88" formatCode="General">
                  <c:v>-3.5890000000000002E-3</c:v>
                </c:pt>
                <c:pt idx="89" formatCode="General">
                  <c:v>-3.7490000000000002E-3</c:v>
                </c:pt>
                <c:pt idx="90" formatCode="General">
                  <c:v>-3.6749999999999999E-3</c:v>
                </c:pt>
                <c:pt idx="91" formatCode="General">
                  <c:v>-3.1610000000000002E-3</c:v>
                </c:pt>
                <c:pt idx="92" formatCode="General">
                  <c:v>-2.1129999999999999E-3</c:v>
                </c:pt>
                <c:pt idx="93" formatCode="General">
                  <c:v>-6.2200000000000005E-4</c:v>
                </c:pt>
                <c:pt idx="94" formatCode="General">
                  <c:v>8.5099999999999998E-4</c:v>
                </c:pt>
                <c:pt idx="95" formatCode="General">
                  <c:v>1.8799999999999999E-3</c:v>
                </c:pt>
                <c:pt idx="96" formatCode="General">
                  <c:v>2.3259999999999999E-3</c:v>
                </c:pt>
                <c:pt idx="97" formatCode="General">
                  <c:v>2.3379999999999998E-3</c:v>
                </c:pt>
                <c:pt idx="98" formatCode="General">
                  <c:v>2.2260000000000001E-3</c:v>
                </c:pt>
                <c:pt idx="99" formatCode="General">
                  <c:v>2.245E-3</c:v>
                </c:pt>
                <c:pt idx="100" formatCode="General">
                  <c:v>2.5829999999999998E-3</c:v>
                </c:pt>
                <c:pt idx="101" formatCode="General">
                  <c:v>3.2789999999999998E-3</c:v>
                </c:pt>
                <c:pt idx="102" formatCode="General">
                  <c:v>4.1840000000000002E-3</c:v>
                </c:pt>
                <c:pt idx="103" formatCode="General">
                  <c:v>5.0439999999999999E-3</c:v>
                </c:pt>
                <c:pt idx="104" formatCode="General">
                  <c:v>5.6169999999999996E-3</c:v>
                </c:pt>
                <c:pt idx="105" formatCode="General">
                  <c:v>5.875E-3</c:v>
                </c:pt>
                <c:pt idx="106" formatCode="General">
                  <c:v>5.9309999999999996E-3</c:v>
                </c:pt>
                <c:pt idx="107" formatCode="General">
                  <c:v>5.8570000000000002E-3</c:v>
                </c:pt>
                <c:pt idx="108" formatCode="General">
                  <c:v>5.5389999999999997E-3</c:v>
                </c:pt>
                <c:pt idx="109" formatCode="General">
                  <c:v>4.7990000000000003E-3</c:v>
                </c:pt>
                <c:pt idx="110" formatCode="General">
                  <c:v>3.6579999999999998E-3</c:v>
                </c:pt>
                <c:pt idx="111" formatCode="General">
                  <c:v>2.3830000000000001E-3</c:v>
                </c:pt>
                <c:pt idx="112" formatCode="General">
                  <c:v>1.3270000000000001E-3</c:v>
                </c:pt>
                <c:pt idx="113" formatCode="General">
                  <c:v>6.8000000000000005E-4</c:v>
                </c:pt>
                <c:pt idx="114" formatCode="General">
                  <c:v>4.2400000000000001E-4</c:v>
                </c:pt>
                <c:pt idx="115" formatCode="General">
                  <c:v>4.26E-4</c:v>
                </c:pt>
                <c:pt idx="116" formatCode="General">
                  <c:v>5.71E-4</c:v>
                </c:pt>
                <c:pt idx="117" formatCode="General">
                  <c:v>7.5799999999999999E-4</c:v>
                </c:pt>
                <c:pt idx="118" formatCode="General">
                  <c:v>9.5100000000000002E-4</c:v>
                </c:pt>
                <c:pt idx="119" formatCode="General">
                  <c:v>1.1039999999999999E-3</c:v>
                </c:pt>
                <c:pt idx="120" formatCode="General">
                  <c:v>1.219E-3</c:v>
                </c:pt>
                <c:pt idx="121" formatCode="General">
                  <c:v>1.281E-3</c:v>
                </c:pt>
                <c:pt idx="122" formatCode="General">
                  <c:v>1.307E-3</c:v>
                </c:pt>
                <c:pt idx="123" formatCode="General">
                  <c:v>1.284E-3</c:v>
                </c:pt>
                <c:pt idx="124" formatCode="General">
                  <c:v>1.2390000000000001E-3</c:v>
                </c:pt>
                <c:pt idx="125" formatCode="General">
                  <c:v>1.1770000000000001E-3</c:v>
                </c:pt>
                <c:pt idx="126" formatCode="General">
                  <c:v>1.127E-3</c:v>
                </c:pt>
                <c:pt idx="127" formatCode="General">
                  <c:v>1.06E-3</c:v>
                </c:pt>
                <c:pt idx="128" formatCode="General">
                  <c:v>9.8400000000000007E-4</c:v>
                </c:pt>
                <c:pt idx="129" formatCode="General">
                  <c:v>9.01E-4</c:v>
                </c:pt>
                <c:pt idx="130" formatCode="General">
                  <c:v>8.3199999999999995E-4</c:v>
                </c:pt>
                <c:pt idx="131" formatCode="General">
                  <c:v>7.7099999999999998E-4</c:v>
                </c:pt>
                <c:pt idx="132" formatCode="General">
                  <c:v>7.0299999999999996E-4</c:v>
                </c:pt>
                <c:pt idx="133" formatCode="General">
                  <c:v>6.4300000000000002E-4</c:v>
                </c:pt>
                <c:pt idx="134" formatCode="General">
                  <c:v>5.8900000000000001E-4</c:v>
                </c:pt>
                <c:pt idx="135" formatCode="General">
                  <c:v>5.5699999999999999E-4</c:v>
                </c:pt>
                <c:pt idx="136" formatCode="General">
                  <c:v>5.31E-4</c:v>
                </c:pt>
                <c:pt idx="137" formatCode="General">
                  <c:v>5.1699999999999999E-4</c:v>
                </c:pt>
                <c:pt idx="138" formatCode="General">
                  <c:v>5.0600000000000005E-4</c:v>
                </c:pt>
                <c:pt idx="139" formatCode="General">
                  <c:v>5.0100000000000003E-4</c:v>
                </c:pt>
                <c:pt idx="140" formatCode="General">
                  <c:v>4.9700000000000005E-4</c:v>
                </c:pt>
                <c:pt idx="141" formatCode="General">
                  <c:v>4.8799999999999999E-4</c:v>
                </c:pt>
                <c:pt idx="142" formatCode="General">
                  <c:v>4.6900000000000002E-4</c:v>
                </c:pt>
                <c:pt idx="143" formatCode="General">
                  <c:v>4.44E-4</c:v>
                </c:pt>
                <c:pt idx="144" formatCode="General">
                  <c:v>4.17E-4</c:v>
                </c:pt>
                <c:pt idx="145" formatCode="General">
                  <c:v>4.0000000000000002E-4</c:v>
                </c:pt>
                <c:pt idx="146" formatCode="General">
                  <c:v>3.8699999999999997E-4</c:v>
                </c:pt>
                <c:pt idx="147" formatCode="General">
                  <c:v>3.8099999999999999E-4</c:v>
                </c:pt>
                <c:pt idx="148" formatCode="General">
                  <c:v>3.7500000000000001E-4</c:v>
                </c:pt>
                <c:pt idx="149" formatCode="General">
                  <c:v>3.6400000000000001E-4</c:v>
                </c:pt>
                <c:pt idx="150" formatCode="General">
                  <c:v>3.4200000000000002E-4</c:v>
                </c:pt>
                <c:pt idx="151" formatCode="General">
                  <c:v>3.1399999999999999E-4</c:v>
                </c:pt>
                <c:pt idx="152" formatCode="General">
                  <c:v>3.0299999999999999E-4</c:v>
                </c:pt>
                <c:pt idx="153" formatCode="General">
                  <c:v>2.9799999999999998E-4</c:v>
                </c:pt>
                <c:pt idx="154" formatCode="General">
                  <c:v>2.99E-4</c:v>
                </c:pt>
                <c:pt idx="155" formatCode="General">
                  <c:v>2.8899999999999998E-4</c:v>
                </c:pt>
                <c:pt idx="156" formatCode="General">
                  <c:v>2.7599999999999999E-4</c:v>
                </c:pt>
                <c:pt idx="157" formatCode="General">
                  <c:v>2.5999999999999998E-4</c:v>
                </c:pt>
                <c:pt idx="158" formatCode="General">
                  <c:v>2.4600000000000002E-4</c:v>
                </c:pt>
                <c:pt idx="159" formatCode="General">
                  <c:v>2.4600000000000002E-4</c:v>
                </c:pt>
                <c:pt idx="160" formatCode="General">
                  <c:v>2.4899999999999998E-4</c:v>
                </c:pt>
                <c:pt idx="161" formatCode="General">
                  <c:v>2.6200000000000003E-4</c:v>
                </c:pt>
                <c:pt idx="162" formatCode="General">
                  <c:v>2.6899999999999998E-4</c:v>
                </c:pt>
                <c:pt idx="163" formatCode="General">
                  <c:v>2.81E-4</c:v>
                </c:pt>
                <c:pt idx="164" formatCode="General">
                  <c:v>2.7900000000000001E-4</c:v>
                </c:pt>
                <c:pt idx="165" formatCode="General">
                  <c:v>2.72E-4</c:v>
                </c:pt>
                <c:pt idx="166" formatCode="General">
                  <c:v>2.61E-4</c:v>
                </c:pt>
                <c:pt idx="167" formatCode="General">
                  <c:v>2.52E-4</c:v>
                </c:pt>
                <c:pt idx="168" formatCode="General">
                  <c:v>2.5000000000000001E-4</c:v>
                </c:pt>
                <c:pt idx="169" formatCode="General">
                  <c:v>2.41E-4</c:v>
                </c:pt>
                <c:pt idx="170" formatCode="General">
                  <c:v>2.31E-4</c:v>
                </c:pt>
                <c:pt idx="171" formatCode="General">
                  <c:v>2.1699999999999999E-4</c:v>
                </c:pt>
                <c:pt idx="172" formatCode="General">
                  <c:v>2.13E-4</c:v>
                </c:pt>
                <c:pt idx="173" formatCode="General">
                  <c:v>2.1699999999999999E-4</c:v>
                </c:pt>
                <c:pt idx="174" formatCode="General">
                  <c:v>2.1100000000000001E-4</c:v>
                </c:pt>
                <c:pt idx="175" formatCode="General">
                  <c:v>1.9900000000000001E-4</c:v>
                </c:pt>
                <c:pt idx="176" formatCode="General">
                  <c:v>1.85E-4</c:v>
                </c:pt>
                <c:pt idx="177" formatCode="General">
                  <c:v>1.8000000000000001E-4</c:v>
                </c:pt>
                <c:pt idx="178" formatCode="General">
                  <c:v>1.73E-4</c:v>
                </c:pt>
                <c:pt idx="179" formatCode="General">
                  <c:v>1.6100000000000001E-4</c:v>
                </c:pt>
                <c:pt idx="180" formatCode="General">
                  <c:v>1.55E-4</c:v>
                </c:pt>
                <c:pt idx="181" formatCode="General">
                  <c:v>1.54E-4</c:v>
                </c:pt>
                <c:pt idx="182" formatCode="General">
                  <c:v>1.5799999999999999E-4</c:v>
                </c:pt>
                <c:pt idx="183" formatCode="General">
                  <c:v>1.56E-4</c:v>
                </c:pt>
                <c:pt idx="184" formatCode="General">
                  <c:v>1.5899999999999999E-4</c:v>
                </c:pt>
                <c:pt idx="185" formatCode="General">
                  <c:v>1.6000000000000001E-4</c:v>
                </c:pt>
                <c:pt idx="186" formatCode="General">
                  <c:v>1.6200000000000001E-4</c:v>
                </c:pt>
                <c:pt idx="187" formatCode="General">
                  <c:v>1.5200000000000001E-4</c:v>
                </c:pt>
                <c:pt idx="188" formatCode="General">
                  <c:v>1.4200000000000001E-4</c:v>
                </c:pt>
                <c:pt idx="189" formatCode="General">
                  <c:v>1.3100000000000001E-4</c:v>
                </c:pt>
                <c:pt idx="190" formatCode="General">
                  <c:v>1.34E-4</c:v>
                </c:pt>
                <c:pt idx="191" formatCode="General">
                  <c:v>1.4100000000000001E-4</c:v>
                </c:pt>
                <c:pt idx="192" formatCode="General">
                  <c:v>1.46E-4</c:v>
                </c:pt>
                <c:pt idx="193" formatCode="General">
                  <c:v>1.37E-4</c:v>
                </c:pt>
                <c:pt idx="194" formatCode="General">
                  <c:v>1.2400000000000001E-4</c:v>
                </c:pt>
                <c:pt idx="195" formatCode="General">
                  <c:v>1.15E-4</c:v>
                </c:pt>
                <c:pt idx="196" formatCode="General">
                  <c:v>1.2E-4</c:v>
                </c:pt>
                <c:pt idx="197" formatCode="General">
                  <c:v>1.2799999999999999E-4</c:v>
                </c:pt>
                <c:pt idx="198" formatCode="General">
                  <c:v>1.3899999999999999E-4</c:v>
                </c:pt>
                <c:pt idx="199" formatCode="General">
                  <c:v>1.36E-4</c:v>
                </c:pt>
                <c:pt idx="200" formatCode="General">
                  <c:v>1.3200000000000001E-4</c:v>
                </c:pt>
                <c:pt idx="201" formatCode="General">
                  <c:v>1.2E-4</c:v>
                </c:pt>
                <c:pt idx="202" formatCode="General">
                  <c:v>1.1900000000000001E-4</c:v>
                </c:pt>
                <c:pt idx="203" formatCode="General">
                  <c:v>1.15E-4</c:v>
                </c:pt>
                <c:pt idx="204" formatCode="General">
                  <c:v>1.1400000000000001E-4</c:v>
                </c:pt>
                <c:pt idx="205" formatCode="General">
                  <c:v>1.0399999999999999E-4</c:v>
                </c:pt>
                <c:pt idx="206" formatCode="General">
                  <c:v>1.02E-4</c:v>
                </c:pt>
                <c:pt idx="207" formatCode="General">
                  <c:v>1.0399999999999999E-4</c:v>
                </c:pt>
                <c:pt idx="208" formatCode="General">
                  <c:v>1.1900000000000001E-4</c:v>
                </c:pt>
                <c:pt idx="209" formatCode="General">
                  <c:v>1.3300000000000001E-4</c:v>
                </c:pt>
                <c:pt idx="210" formatCode="General">
                  <c:v>1.4300000000000001E-4</c:v>
                </c:pt>
                <c:pt idx="211" formatCode="General">
                  <c:v>1.47E-4</c:v>
                </c:pt>
                <c:pt idx="212" formatCode="General">
                  <c:v>1.4799999999999999E-4</c:v>
                </c:pt>
                <c:pt idx="213" formatCode="General">
                  <c:v>1.5200000000000001E-4</c:v>
                </c:pt>
                <c:pt idx="214" formatCode="General">
                  <c:v>1.5200000000000001E-4</c:v>
                </c:pt>
                <c:pt idx="215" formatCode="General">
                  <c:v>1.44E-4</c:v>
                </c:pt>
                <c:pt idx="216" formatCode="General">
                  <c:v>1.3799999999999999E-4</c:v>
                </c:pt>
                <c:pt idx="217" formatCode="General">
                  <c:v>1.27E-4</c:v>
                </c:pt>
                <c:pt idx="218" formatCode="General">
                  <c:v>1.2799999999999999E-4</c:v>
                </c:pt>
                <c:pt idx="219" formatCode="General">
                  <c:v>1.34E-4</c:v>
                </c:pt>
                <c:pt idx="220" formatCode="General">
                  <c:v>1.5300000000000001E-4</c:v>
                </c:pt>
                <c:pt idx="221" formatCode="General">
                  <c:v>1.74E-4</c:v>
                </c:pt>
                <c:pt idx="222" formatCode="General">
                  <c:v>1.93E-4</c:v>
                </c:pt>
                <c:pt idx="223" formatCode="General">
                  <c:v>2.05E-4</c:v>
                </c:pt>
                <c:pt idx="224" formatCode="General">
                  <c:v>2.23E-4</c:v>
                </c:pt>
                <c:pt idx="225" formatCode="General">
                  <c:v>2.3900000000000001E-4</c:v>
                </c:pt>
                <c:pt idx="226" formatCode="General">
                  <c:v>2.63E-4</c:v>
                </c:pt>
                <c:pt idx="227" formatCode="General">
                  <c:v>2.8400000000000002E-4</c:v>
                </c:pt>
                <c:pt idx="228" formatCode="General">
                  <c:v>3.1599999999999998E-4</c:v>
                </c:pt>
                <c:pt idx="229" formatCode="General">
                  <c:v>3.5100000000000002E-4</c:v>
                </c:pt>
                <c:pt idx="230" formatCode="General">
                  <c:v>3.8999999999999999E-4</c:v>
                </c:pt>
                <c:pt idx="231" formatCode="General">
                  <c:v>4.2700000000000002E-4</c:v>
                </c:pt>
                <c:pt idx="232" formatCode="General">
                  <c:v>4.6200000000000001E-4</c:v>
                </c:pt>
                <c:pt idx="233" formatCode="General">
                  <c:v>4.9200000000000003E-4</c:v>
                </c:pt>
                <c:pt idx="234" formatCode="General">
                  <c:v>5.2400000000000005E-4</c:v>
                </c:pt>
                <c:pt idx="235" formatCode="General">
                  <c:v>5.6300000000000002E-4</c:v>
                </c:pt>
                <c:pt idx="236" formatCode="General">
                  <c:v>6.1799999999999995E-4</c:v>
                </c:pt>
                <c:pt idx="237" formatCode="General">
                  <c:v>6.7400000000000001E-4</c:v>
                </c:pt>
                <c:pt idx="238" formatCode="General">
                  <c:v>7.18E-4</c:v>
                </c:pt>
                <c:pt idx="239" formatCode="General">
                  <c:v>7.2499999999999995E-4</c:v>
                </c:pt>
                <c:pt idx="240" formatCode="General">
                  <c:v>7.0100000000000002E-4</c:v>
                </c:pt>
                <c:pt idx="241" formatCode="General">
                  <c:v>6.5200000000000002E-4</c:v>
                </c:pt>
                <c:pt idx="242" formatCode="General">
                  <c:v>5.8900000000000001E-4</c:v>
                </c:pt>
                <c:pt idx="243" formatCode="General">
                  <c:v>5.1900000000000004E-4</c:v>
                </c:pt>
                <c:pt idx="244" formatCode="General">
                  <c:v>4.4999999999999999E-4</c:v>
                </c:pt>
                <c:pt idx="245" formatCode="General">
                  <c:v>3.8699999999999997E-4</c:v>
                </c:pt>
                <c:pt idx="246" formatCode="General">
                  <c:v>3.3599999999999998E-4</c:v>
                </c:pt>
                <c:pt idx="247" formatCode="General">
                  <c:v>2.9100000000000003E-4</c:v>
                </c:pt>
                <c:pt idx="248" formatCode="General">
                  <c:v>2.5700000000000001E-4</c:v>
                </c:pt>
                <c:pt idx="249" formatCode="General">
                  <c:v>2.2900000000000001E-4</c:v>
                </c:pt>
                <c:pt idx="250" formatCode="General">
                  <c:v>2.13E-4</c:v>
                </c:pt>
                <c:pt idx="251" formatCode="General">
                  <c:v>2.0599999999999999E-4</c:v>
                </c:pt>
                <c:pt idx="252" formatCode="General">
                  <c:v>2.0599999999999999E-4</c:v>
                </c:pt>
                <c:pt idx="253" formatCode="General">
                  <c:v>2.0599999999999999E-4</c:v>
                </c:pt>
                <c:pt idx="254" formatCode="General">
                  <c:v>2.0699999999999999E-4</c:v>
                </c:pt>
                <c:pt idx="255" formatCode="General">
                  <c:v>2.0100000000000001E-4</c:v>
                </c:pt>
                <c:pt idx="256" formatCode="General">
                  <c:v>1.9900000000000001E-4</c:v>
                </c:pt>
                <c:pt idx="257" formatCode="General">
                  <c:v>1.8799999999999999E-4</c:v>
                </c:pt>
                <c:pt idx="258" formatCode="General">
                  <c:v>1.83E-4</c:v>
                </c:pt>
                <c:pt idx="259" formatCode="General">
                  <c:v>1.7100000000000001E-4</c:v>
                </c:pt>
                <c:pt idx="260" formatCode="General">
                  <c:v>1.6799999999999999E-4</c:v>
                </c:pt>
                <c:pt idx="261" formatCode="General">
                  <c:v>1.6799999999999999E-4</c:v>
                </c:pt>
                <c:pt idx="262" formatCode="General">
                  <c:v>1.7899999999999999E-4</c:v>
                </c:pt>
                <c:pt idx="263" formatCode="General">
                  <c:v>1.8599999999999999E-4</c:v>
                </c:pt>
                <c:pt idx="264" formatCode="General">
                  <c:v>1.84E-4</c:v>
                </c:pt>
                <c:pt idx="265" formatCode="General">
                  <c:v>1.74E-4</c:v>
                </c:pt>
                <c:pt idx="266" formatCode="General">
                  <c:v>1.66E-4</c:v>
                </c:pt>
                <c:pt idx="267" formatCode="General">
                  <c:v>1.6699999999999999E-4</c:v>
                </c:pt>
                <c:pt idx="268" formatCode="General">
                  <c:v>1.66E-4</c:v>
                </c:pt>
                <c:pt idx="269" formatCode="General">
                  <c:v>1.75E-4</c:v>
                </c:pt>
                <c:pt idx="270" formatCode="General">
                  <c:v>1.75E-4</c:v>
                </c:pt>
                <c:pt idx="271" formatCode="General">
                  <c:v>1.8000000000000001E-4</c:v>
                </c:pt>
                <c:pt idx="272" formatCode="General">
                  <c:v>1.7100000000000001E-4</c:v>
                </c:pt>
                <c:pt idx="273" formatCode="General">
                  <c:v>1.66E-4</c:v>
                </c:pt>
                <c:pt idx="274" formatCode="General">
                  <c:v>1.55E-4</c:v>
                </c:pt>
                <c:pt idx="275" formatCode="General">
                  <c:v>1.5100000000000001E-4</c:v>
                </c:pt>
                <c:pt idx="276" formatCode="General">
                  <c:v>1.5300000000000001E-4</c:v>
                </c:pt>
                <c:pt idx="277" formatCode="General">
                  <c:v>1.6100000000000001E-4</c:v>
                </c:pt>
                <c:pt idx="278" formatCode="General">
                  <c:v>1.55E-4</c:v>
                </c:pt>
                <c:pt idx="279" formatCode="General">
                  <c:v>1.37E-4</c:v>
                </c:pt>
                <c:pt idx="280" formatCode="General">
                  <c:v>1.12E-4</c:v>
                </c:pt>
                <c:pt idx="281">
                  <c:v>9.7E-5</c:v>
                </c:pt>
                <c:pt idx="282">
                  <c:v>8.5000000000000006E-5</c:v>
                </c:pt>
                <c:pt idx="283">
                  <c:v>7.2999999999999999E-5</c:v>
                </c:pt>
                <c:pt idx="284">
                  <c:v>5.5999999999999999E-5</c:v>
                </c:pt>
                <c:pt idx="285">
                  <c:v>4.3999999999999999E-5</c:v>
                </c:pt>
                <c:pt idx="286">
                  <c:v>4.1999999999999998E-5</c:v>
                </c:pt>
                <c:pt idx="287">
                  <c:v>4.8999999999999998E-5</c:v>
                </c:pt>
                <c:pt idx="288">
                  <c:v>5.3000000000000001E-5</c:v>
                </c:pt>
                <c:pt idx="289">
                  <c:v>5.1999999999999997E-5</c:v>
                </c:pt>
                <c:pt idx="290">
                  <c:v>4.8000000000000001E-5</c:v>
                </c:pt>
                <c:pt idx="291">
                  <c:v>4.6E-5</c:v>
                </c:pt>
                <c:pt idx="292">
                  <c:v>4.6E-5</c:v>
                </c:pt>
                <c:pt idx="293">
                  <c:v>3.8999999999999999E-5</c:v>
                </c:pt>
                <c:pt idx="294">
                  <c:v>2.5999999999999998E-5</c:v>
                </c:pt>
                <c:pt idx="295">
                  <c:v>1.7E-5</c:v>
                </c:pt>
                <c:pt idx="296">
                  <c:v>1.4E-5</c:v>
                </c:pt>
                <c:pt idx="297">
                  <c:v>1.5E-5</c:v>
                </c:pt>
                <c:pt idx="298">
                  <c:v>1.0000000000000001E-5</c:v>
                </c:pt>
                <c:pt idx="299">
                  <c:v>5.0000000000000004E-6</c:v>
                </c:pt>
                <c:pt idx="300">
                  <c:v>-9.9999999999999995E-7</c:v>
                </c:pt>
                <c:pt idx="301">
                  <c:v>-1.9999999999999999E-6</c:v>
                </c:pt>
                <c:pt idx="302">
                  <c:v>9.9999999999999995E-7</c:v>
                </c:pt>
                <c:pt idx="303">
                  <c:v>1.0000000000000001E-5</c:v>
                </c:pt>
                <c:pt idx="304">
                  <c:v>2.1999999999999999E-5</c:v>
                </c:pt>
                <c:pt idx="305">
                  <c:v>2.6999999999999999E-5</c:v>
                </c:pt>
                <c:pt idx="306">
                  <c:v>2.5000000000000001E-5</c:v>
                </c:pt>
                <c:pt idx="307">
                  <c:v>9.0000000000000002E-6</c:v>
                </c:pt>
                <c:pt idx="308">
                  <c:v>9.9999999999999995E-7</c:v>
                </c:pt>
                <c:pt idx="309">
                  <c:v>-9.9999999999999995E-7</c:v>
                </c:pt>
                <c:pt idx="310">
                  <c:v>1.1E-5</c:v>
                </c:pt>
                <c:pt idx="311">
                  <c:v>2.0999999999999999E-5</c:v>
                </c:pt>
                <c:pt idx="312">
                  <c:v>2.0000000000000002E-5</c:v>
                </c:pt>
                <c:pt idx="313">
                  <c:v>1.7E-5</c:v>
                </c:pt>
                <c:pt idx="314">
                  <c:v>1.2E-5</c:v>
                </c:pt>
                <c:pt idx="315">
                  <c:v>1.8E-5</c:v>
                </c:pt>
                <c:pt idx="316">
                  <c:v>1.9000000000000001E-5</c:v>
                </c:pt>
                <c:pt idx="317">
                  <c:v>2.0000000000000002E-5</c:v>
                </c:pt>
                <c:pt idx="318">
                  <c:v>1.5999999999999999E-5</c:v>
                </c:pt>
                <c:pt idx="319">
                  <c:v>1.2E-5</c:v>
                </c:pt>
                <c:pt idx="320">
                  <c:v>1.0000000000000001E-5</c:v>
                </c:pt>
                <c:pt idx="321">
                  <c:v>9.0000000000000002E-6</c:v>
                </c:pt>
                <c:pt idx="322">
                  <c:v>1.5999999999999999E-5</c:v>
                </c:pt>
                <c:pt idx="323">
                  <c:v>1.2999999999999999E-5</c:v>
                </c:pt>
                <c:pt idx="324">
                  <c:v>5.0000000000000004E-6</c:v>
                </c:pt>
                <c:pt idx="325">
                  <c:v>-1.0000000000000001E-5</c:v>
                </c:pt>
                <c:pt idx="326">
                  <c:v>-2.0000000000000002E-5</c:v>
                </c:pt>
                <c:pt idx="327">
                  <c:v>-2.3E-5</c:v>
                </c:pt>
                <c:pt idx="328">
                  <c:v>-1.7E-5</c:v>
                </c:pt>
                <c:pt idx="329">
                  <c:v>-3.9999999999999998E-6</c:v>
                </c:pt>
                <c:pt idx="330">
                  <c:v>6.0000000000000002E-6</c:v>
                </c:pt>
                <c:pt idx="331">
                  <c:v>9.9999999999999995E-7</c:v>
                </c:pt>
                <c:pt idx="332">
                  <c:v>-1.5E-5</c:v>
                </c:pt>
                <c:pt idx="333">
                  <c:v>-2.6999999999999999E-5</c:v>
                </c:pt>
                <c:pt idx="334">
                  <c:v>-2.5000000000000001E-5</c:v>
                </c:pt>
                <c:pt idx="335">
                  <c:v>-1.8E-5</c:v>
                </c:pt>
                <c:pt idx="336">
                  <c:v>-1.4E-5</c:v>
                </c:pt>
                <c:pt idx="337">
                  <c:v>-2.3E-5</c:v>
                </c:pt>
                <c:pt idx="338">
                  <c:v>-3.0000000000000001E-5</c:v>
                </c:pt>
                <c:pt idx="339">
                  <c:v>-3.8000000000000002E-5</c:v>
                </c:pt>
                <c:pt idx="340">
                  <c:v>-3.4999999999999997E-5</c:v>
                </c:pt>
                <c:pt idx="341">
                  <c:v>-2.5999999999999998E-5</c:v>
                </c:pt>
                <c:pt idx="342">
                  <c:v>-2.0999999999999999E-5</c:v>
                </c:pt>
                <c:pt idx="343">
                  <c:v>-2.0000000000000002E-5</c:v>
                </c:pt>
                <c:pt idx="344">
                  <c:v>-3.0000000000000001E-5</c:v>
                </c:pt>
                <c:pt idx="345">
                  <c:v>-3.6999999999999998E-5</c:v>
                </c:pt>
                <c:pt idx="346">
                  <c:v>-4.5000000000000003E-5</c:v>
                </c:pt>
                <c:pt idx="347">
                  <c:v>-4.6999999999999997E-5</c:v>
                </c:pt>
                <c:pt idx="348">
                  <c:v>-3.8000000000000002E-5</c:v>
                </c:pt>
                <c:pt idx="349">
                  <c:v>-3.3000000000000003E-5</c:v>
                </c:pt>
                <c:pt idx="350">
                  <c:v>-3.0000000000000001E-5</c:v>
                </c:pt>
                <c:pt idx="351">
                  <c:v>-3.8000000000000002E-5</c:v>
                </c:pt>
                <c:pt idx="352">
                  <c:v>-4.1999999999999998E-5</c:v>
                </c:pt>
                <c:pt idx="353">
                  <c:v>-3.8999999999999999E-5</c:v>
                </c:pt>
                <c:pt idx="354">
                  <c:v>-2.8E-5</c:v>
                </c:pt>
                <c:pt idx="355">
                  <c:v>-1.7E-5</c:v>
                </c:pt>
                <c:pt idx="356">
                  <c:v>-2.1999999999999999E-5</c:v>
                </c:pt>
                <c:pt idx="357">
                  <c:v>-3.8999999999999999E-5</c:v>
                </c:pt>
                <c:pt idx="358">
                  <c:v>-6.0999999999999999E-5</c:v>
                </c:pt>
                <c:pt idx="359">
                  <c:v>-6.6000000000000005E-5</c:v>
                </c:pt>
                <c:pt idx="360">
                  <c:v>-5.1999999999999997E-5</c:v>
                </c:pt>
                <c:pt idx="361">
                  <c:v>-3.1000000000000001E-5</c:v>
                </c:pt>
                <c:pt idx="362">
                  <c:v>-2.5000000000000001E-5</c:v>
                </c:pt>
                <c:pt idx="363">
                  <c:v>-2.4000000000000001E-5</c:v>
                </c:pt>
                <c:pt idx="364">
                  <c:v>-2.9E-5</c:v>
                </c:pt>
                <c:pt idx="365">
                  <c:v>-3.1999999999999999E-5</c:v>
                </c:pt>
                <c:pt idx="366">
                  <c:v>-4.6E-5</c:v>
                </c:pt>
                <c:pt idx="367">
                  <c:v>-5.5999999999999999E-5</c:v>
                </c:pt>
                <c:pt idx="368">
                  <c:v>-6.3999999999999997E-5</c:v>
                </c:pt>
                <c:pt idx="369">
                  <c:v>-6.2000000000000003E-5</c:v>
                </c:pt>
                <c:pt idx="370">
                  <c:v>-5.5999999999999999E-5</c:v>
                </c:pt>
                <c:pt idx="371">
                  <c:v>-5.3999999999999998E-5</c:v>
                </c:pt>
                <c:pt idx="372">
                  <c:v>-5.1999999999999997E-5</c:v>
                </c:pt>
                <c:pt idx="373">
                  <c:v>-5.5999999999999999E-5</c:v>
                </c:pt>
                <c:pt idx="374">
                  <c:v>-5.1E-5</c:v>
                </c:pt>
                <c:pt idx="375">
                  <c:v>-4.8000000000000001E-5</c:v>
                </c:pt>
                <c:pt idx="376">
                  <c:v>-5.0000000000000002E-5</c:v>
                </c:pt>
                <c:pt idx="377">
                  <c:v>-5.8E-5</c:v>
                </c:pt>
                <c:pt idx="378">
                  <c:v>-6.4999999999999994E-5</c:v>
                </c:pt>
                <c:pt idx="379">
                  <c:v>-6.3E-5</c:v>
                </c:pt>
                <c:pt idx="380">
                  <c:v>-6.0999999999999999E-5</c:v>
                </c:pt>
                <c:pt idx="381">
                  <c:v>-5.8999999999999998E-5</c:v>
                </c:pt>
                <c:pt idx="382">
                  <c:v>-5.3999999999999998E-5</c:v>
                </c:pt>
                <c:pt idx="383">
                  <c:v>-4.8000000000000001E-5</c:v>
                </c:pt>
                <c:pt idx="384">
                  <c:v>-4.0000000000000003E-5</c:v>
                </c:pt>
                <c:pt idx="385">
                  <c:v>-3.6999999999999998E-5</c:v>
                </c:pt>
                <c:pt idx="386">
                  <c:v>-3.4999999999999997E-5</c:v>
                </c:pt>
                <c:pt idx="387">
                  <c:v>-3.3000000000000003E-5</c:v>
                </c:pt>
                <c:pt idx="388">
                  <c:v>-3.4999999999999997E-5</c:v>
                </c:pt>
                <c:pt idx="389">
                  <c:v>-4.5000000000000003E-5</c:v>
                </c:pt>
                <c:pt idx="390">
                  <c:v>-5.3000000000000001E-5</c:v>
                </c:pt>
                <c:pt idx="391">
                  <c:v>-5.1999999999999997E-5</c:v>
                </c:pt>
                <c:pt idx="392">
                  <c:v>-4.0000000000000003E-5</c:v>
                </c:pt>
                <c:pt idx="393">
                  <c:v>-3.4E-5</c:v>
                </c:pt>
                <c:pt idx="394">
                  <c:v>-3.6999999999999998E-5</c:v>
                </c:pt>
                <c:pt idx="395">
                  <c:v>-3.4999999999999997E-5</c:v>
                </c:pt>
                <c:pt idx="396">
                  <c:v>-3.1000000000000001E-5</c:v>
                </c:pt>
                <c:pt idx="397">
                  <c:v>-2.6999999999999999E-5</c:v>
                </c:pt>
                <c:pt idx="398">
                  <c:v>-3.0000000000000001E-5</c:v>
                </c:pt>
                <c:pt idx="399">
                  <c:v>-3.0000000000000001E-5</c:v>
                </c:pt>
                <c:pt idx="400">
                  <c:v>-2.8E-5</c:v>
                </c:pt>
                <c:pt idx="401">
                  <c:v>-2.9E-5</c:v>
                </c:pt>
                <c:pt idx="402">
                  <c:v>-2.5999999999999998E-5</c:v>
                </c:pt>
                <c:pt idx="403">
                  <c:v>-2.6999999999999999E-5</c:v>
                </c:pt>
                <c:pt idx="404">
                  <c:v>-2.5999999999999998E-5</c:v>
                </c:pt>
                <c:pt idx="405">
                  <c:v>-3.3000000000000003E-5</c:v>
                </c:pt>
                <c:pt idx="406">
                  <c:v>-3.1999999999999999E-5</c:v>
                </c:pt>
                <c:pt idx="407">
                  <c:v>-3.6999999999999998E-5</c:v>
                </c:pt>
                <c:pt idx="408">
                  <c:v>-4.3000000000000002E-5</c:v>
                </c:pt>
                <c:pt idx="409">
                  <c:v>-4.8999999999999998E-5</c:v>
                </c:pt>
                <c:pt idx="410">
                  <c:v>-4.8000000000000001E-5</c:v>
                </c:pt>
                <c:pt idx="411">
                  <c:v>-3.8999999999999999E-5</c:v>
                </c:pt>
                <c:pt idx="412">
                  <c:v>-3.8000000000000002E-5</c:v>
                </c:pt>
                <c:pt idx="413">
                  <c:v>-4.5000000000000003E-5</c:v>
                </c:pt>
                <c:pt idx="414">
                  <c:v>-5.8E-5</c:v>
                </c:pt>
                <c:pt idx="415">
                  <c:v>-6.3999999999999997E-5</c:v>
                </c:pt>
                <c:pt idx="416">
                  <c:v>-6.7999999999999999E-5</c:v>
                </c:pt>
                <c:pt idx="417">
                  <c:v>-6.8999999999999997E-5</c:v>
                </c:pt>
                <c:pt idx="418">
                  <c:v>-6.3999999999999997E-5</c:v>
                </c:pt>
                <c:pt idx="419">
                  <c:v>-5.0000000000000002E-5</c:v>
                </c:pt>
                <c:pt idx="420">
                  <c:v>-3.6999999999999998E-5</c:v>
                </c:pt>
                <c:pt idx="421">
                  <c:v>-3.4999999999999997E-5</c:v>
                </c:pt>
                <c:pt idx="422">
                  <c:v>-4.3000000000000002E-5</c:v>
                </c:pt>
                <c:pt idx="423">
                  <c:v>-5.1999999999999997E-5</c:v>
                </c:pt>
                <c:pt idx="424">
                  <c:v>-5.5000000000000002E-5</c:v>
                </c:pt>
                <c:pt idx="425">
                  <c:v>-5.0000000000000002E-5</c:v>
                </c:pt>
                <c:pt idx="426">
                  <c:v>-4.1999999999999998E-5</c:v>
                </c:pt>
                <c:pt idx="427">
                  <c:v>-3.6000000000000001E-5</c:v>
                </c:pt>
                <c:pt idx="428">
                  <c:v>-3.6999999999999998E-5</c:v>
                </c:pt>
                <c:pt idx="429">
                  <c:v>-5.0000000000000002E-5</c:v>
                </c:pt>
                <c:pt idx="430">
                  <c:v>-6.0000000000000002E-5</c:v>
                </c:pt>
                <c:pt idx="431">
                  <c:v>-6.7999999999999999E-5</c:v>
                </c:pt>
                <c:pt idx="432">
                  <c:v>-6.6000000000000005E-5</c:v>
                </c:pt>
                <c:pt idx="433">
                  <c:v>-6.9999999999999994E-5</c:v>
                </c:pt>
                <c:pt idx="434">
                  <c:v>-7.3999999999999996E-5</c:v>
                </c:pt>
                <c:pt idx="435">
                  <c:v>-7.3999999999999996E-5</c:v>
                </c:pt>
                <c:pt idx="436">
                  <c:v>-7.1000000000000005E-5</c:v>
                </c:pt>
                <c:pt idx="437">
                  <c:v>-6.8999999999999997E-5</c:v>
                </c:pt>
                <c:pt idx="438">
                  <c:v>-7.2000000000000002E-5</c:v>
                </c:pt>
                <c:pt idx="439">
                  <c:v>-6.7000000000000002E-5</c:v>
                </c:pt>
                <c:pt idx="440">
                  <c:v>-6.6000000000000005E-5</c:v>
                </c:pt>
                <c:pt idx="441">
                  <c:v>-6.4999999999999994E-5</c:v>
                </c:pt>
                <c:pt idx="442">
                  <c:v>-6.8999999999999997E-5</c:v>
                </c:pt>
                <c:pt idx="443">
                  <c:v>-6.4999999999999994E-5</c:v>
                </c:pt>
                <c:pt idx="444">
                  <c:v>-6.6000000000000005E-5</c:v>
                </c:pt>
                <c:pt idx="445">
                  <c:v>-6.7000000000000002E-5</c:v>
                </c:pt>
                <c:pt idx="446">
                  <c:v>-7.2000000000000002E-5</c:v>
                </c:pt>
                <c:pt idx="447">
                  <c:v>-6.9999999999999994E-5</c:v>
                </c:pt>
                <c:pt idx="448">
                  <c:v>-6.7999999999999999E-5</c:v>
                </c:pt>
                <c:pt idx="449">
                  <c:v>-6.3999999999999997E-5</c:v>
                </c:pt>
                <c:pt idx="450">
                  <c:v>-6.6000000000000005E-5</c:v>
                </c:pt>
                <c:pt idx="451">
                  <c:v>-6.7000000000000002E-5</c:v>
                </c:pt>
                <c:pt idx="452">
                  <c:v>-8.2000000000000001E-5</c:v>
                </c:pt>
                <c:pt idx="453">
                  <c:v>-9.0000000000000006E-5</c:v>
                </c:pt>
                <c:pt idx="454" formatCode="General">
                  <c:v>-1E-4</c:v>
                </c:pt>
                <c:pt idx="455">
                  <c:v>-8.8999999999999995E-5</c:v>
                </c:pt>
                <c:pt idx="456">
                  <c:v>-8.3999999999999995E-5</c:v>
                </c:pt>
                <c:pt idx="457">
                  <c:v>-7.4999999999999993E-5</c:v>
                </c:pt>
                <c:pt idx="458">
                  <c:v>-7.6000000000000004E-5</c:v>
                </c:pt>
                <c:pt idx="459">
                  <c:v>-7.7999999999999999E-5</c:v>
                </c:pt>
                <c:pt idx="460">
                  <c:v>-8.5000000000000006E-5</c:v>
                </c:pt>
                <c:pt idx="461">
                  <c:v>-8.7999999999999998E-5</c:v>
                </c:pt>
                <c:pt idx="462">
                  <c:v>-8.3999999999999995E-5</c:v>
                </c:pt>
                <c:pt idx="463">
                  <c:v>-7.2000000000000002E-5</c:v>
                </c:pt>
                <c:pt idx="464">
                  <c:v>-6.2000000000000003E-5</c:v>
                </c:pt>
                <c:pt idx="465">
                  <c:v>-5.7000000000000003E-5</c:v>
                </c:pt>
                <c:pt idx="466">
                  <c:v>-6.0999999999999999E-5</c:v>
                </c:pt>
                <c:pt idx="467">
                  <c:v>-6.2000000000000003E-5</c:v>
                </c:pt>
                <c:pt idx="468">
                  <c:v>-6.7000000000000002E-5</c:v>
                </c:pt>
                <c:pt idx="469">
                  <c:v>-6.7999999999999999E-5</c:v>
                </c:pt>
                <c:pt idx="470">
                  <c:v>-7.7999999999999999E-5</c:v>
                </c:pt>
                <c:pt idx="471">
                  <c:v>-8.1000000000000004E-5</c:v>
                </c:pt>
                <c:pt idx="472">
                  <c:v>-8.5000000000000006E-5</c:v>
                </c:pt>
                <c:pt idx="473">
                  <c:v>-8.2999999999999998E-5</c:v>
                </c:pt>
                <c:pt idx="474">
                  <c:v>-8.6000000000000003E-5</c:v>
                </c:pt>
                <c:pt idx="475">
                  <c:v>-8.0000000000000007E-5</c:v>
                </c:pt>
                <c:pt idx="476">
                  <c:v>-6.4999999999999994E-5</c:v>
                </c:pt>
                <c:pt idx="477">
                  <c:v>-5.3000000000000001E-5</c:v>
                </c:pt>
                <c:pt idx="478">
                  <c:v>-4.8000000000000001E-5</c:v>
                </c:pt>
                <c:pt idx="479">
                  <c:v>-5.3999999999999998E-5</c:v>
                </c:pt>
                <c:pt idx="480">
                  <c:v>-5.8E-5</c:v>
                </c:pt>
                <c:pt idx="481">
                  <c:v>-5.8E-5</c:v>
                </c:pt>
                <c:pt idx="482">
                  <c:v>-5.3999999999999998E-5</c:v>
                </c:pt>
                <c:pt idx="483">
                  <c:v>-4.6999999999999997E-5</c:v>
                </c:pt>
                <c:pt idx="484">
                  <c:v>-4.0000000000000003E-5</c:v>
                </c:pt>
                <c:pt idx="485">
                  <c:v>-2.5000000000000001E-5</c:v>
                </c:pt>
                <c:pt idx="486">
                  <c:v>-9.9999999999999995E-7</c:v>
                </c:pt>
                <c:pt idx="487">
                  <c:v>2.8E-5</c:v>
                </c:pt>
                <c:pt idx="488">
                  <c:v>5.3000000000000001E-5</c:v>
                </c:pt>
                <c:pt idx="489">
                  <c:v>7.7000000000000001E-5</c:v>
                </c:pt>
                <c:pt idx="490" formatCode="General">
                  <c:v>1.22E-4</c:v>
                </c:pt>
                <c:pt idx="491" formatCode="General">
                  <c:v>1.84E-4</c:v>
                </c:pt>
                <c:pt idx="492" formatCode="General">
                  <c:v>2.5900000000000001E-4</c:v>
                </c:pt>
                <c:pt idx="493" formatCode="General">
                  <c:v>3.19E-4</c:v>
                </c:pt>
                <c:pt idx="494" formatCode="General">
                  <c:v>3.6299999999999999E-4</c:v>
                </c:pt>
                <c:pt idx="495" formatCode="General">
                  <c:v>3.9399999999999998E-4</c:v>
                </c:pt>
                <c:pt idx="496" formatCode="General">
                  <c:v>4.2299999999999998E-4</c:v>
                </c:pt>
                <c:pt idx="497" formatCode="General">
                  <c:v>4.57E-4</c:v>
                </c:pt>
                <c:pt idx="498" formatCode="General">
                  <c:v>4.7600000000000002E-4</c:v>
                </c:pt>
                <c:pt idx="499" formatCode="General">
                  <c:v>4.8000000000000001E-4</c:v>
                </c:pt>
                <c:pt idx="500" formatCode="General">
                  <c:v>4.6999999999999999E-4</c:v>
                </c:pt>
                <c:pt idx="501" formatCode="General">
                  <c:v>4.57E-4</c:v>
                </c:pt>
                <c:pt idx="502" formatCode="General">
                  <c:v>4.4099999999999999E-4</c:v>
                </c:pt>
                <c:pt idx="503" formatCode="General">
                  <c:v>4.1100000000000002E-4</c:v>
                </c:pt>
                <c:pt idx="504" formatCode="General">
                  <c:v>3.7599999999999998E-4</c:v>
                </c:pt>
                <c:pt idx="505" formatCode="General">
                  <c:v>3.3700000000000001E-4</c:v>
                </c:pt>
                <c:pt idx="506" formatCode="General">
                  <c:v>2.9500000000000001E-4</c:v>
                </c:pt>
                <c:pt idx="507" formatCode="General">
                  <c:v>2.52E-4</c:v>
                </c:pt>
                <c:pt idx="508" formatCode="General">
                  <c:v>2.14E-4</c:v>
                </c:pt>
                <c:pt idx="509" formatCode="General">
                  <c:v>1.84E-4</c:v>
                </c:pt>
                <c:pt idx="510" formatCode="General">
                  <c:v>1.6100000000000001E-4</c:v>
                </c:pt>
                <c:pt idx="511" formatCode="General">
                  <c:v>1.3799999999999999E-4</c:v>
                </c:pt>
                <c:pt idx="512" formatCode="General">
                  <c:v>1.21E-4</c:v>
                </c:pt>
                <c:pt idx="513">
                  <c:v>9.6000000000000002E-5</c:v>
                </c:pt>
                <c:pt idx="514">
                  <c:v>7.8999999999999996E-5</c:v>
                </c:pt>
                <c:pt idx="515">
                  <c:v>6.4999999999999994E-5</c:v>
                </c:pt>
                <c:pt idx="516">
                  <c:v>6.7000000000000002E-5</c:v>
                </c:pt>
                <c:pt idx="517">
                  <c:v>6.0999999999999999E-5</c:v>
                </c:pt>
                <c:pt idx="518">
                  <c:v>5.3999999999999998E-5</c:v>
                </c:pt>
                <c:pt idx="519">
                  <c:v>4.8000000000000001E-5</c:v>
                </c:pt>
                <c:pt idx="520">
                  <c:v>4.8000000000000001E-5</c:v>
                </c:pt>
                <c:pt idx="521">
                  <c:v>5.0000000000000002E-5</c:v>
                </c:pt>
                <c:pt idx="522">
                  <c:v>4.3999999999999999E-5</c:v>
                </c:pt>
                <c:pt idx="523">
                  <c:v>3.8999999999999999E-5</c:v>
                </c:pt>
                <c:pt idx="524">
                  <c:v>3.0000000000000001E-5</c:v>
                </c:pt>
                <c:pt idx="525">
                  <c:v>2.5000000000000001E-5</c:v>
                </c:pt>
                <c:pt idx="526">
                  <c:v>1.7E-5</c:v>
                </c:pt>
                <c:pt idx="527">
                  <c:v>1.1E-5</c:v>
                </c:pt>
                <c:pt idx="528">
                  <c:v>1.2E-5</c:v>
                </c:pt>
                <c:pt idx="529">
                  <c:v>1.5999999999999999E-5</c:v>
                </c:pt>
                <c:pt idx="530">
                  <c:v>1.9000000000000001E-5</c:v>
                </c:pt>
                <c:pt idx="531">
                  <c:v>2.0000000000000002E-5</c:v>
                </c:pt>
                <c:pt idx="532">
                  <c:v>1.9000000000000001E-5</c:v>
                </c:pt>
                <c:pt idx="533">
                  <c:v>1.5999999999999999E-5</c:v>
                </c:pt>
                <c:pt idx="534">
                  <c:v>3.9999999999999998E-6</c:v>
                </c:pt>
                <c:pt idx="535">
                  <c:v>-1.1E-5</c:v>
                </c:pt>
                <c:pt idx="536">
                  <c:v>-2.0999999999999999E-5</c:v>
                </c:pt>
                <c:pt idx="537">
                  <c:v>-1.5E-5</c:v>
                </c:pt>
                <c:pt idx="538" formatCode="General">
                  <c:v>0</c:v>
                </c:pt>
                <c:pt idx="539">
                  <c:v>9.0000000000000002E-6</c:v>
                </c:pt>
                <c:pt idx="540" formatCode="General">
                  <c:v>0</c:v>
                </c:pt>
                <c:pt idx="541">
                  <c:v>-1.2E-5</c:v>
                </c:pt>
                <c:pt idx="542">
                  <c:v>-1.4E-5</c:v>
                </c:pt>
                <c:pt idx="543">
                  <c:v>-6.0000000000000002E-6</c:v>
                </c:pt>
                <c:pt idx="544">
                  <c:v>-6.0000000000000002E-6</c:v>
                </c:pt>
                <c:pt idx="545">
                  <c:v>-1.1E-5</c:v>
                </c:pt>
                <c:pt idx="546">
                  <c:v>-1.2999999999999999E-5</c:v>
                </c:pt>
                <c:pt idx="547">
                  <c:v>-1.2E-5</c:v>
                </c:pt>
                <c:pt idx="548">
                  <c:v>-9.0000000000000002E-6</c:v>
                </c:pt>
                <c:pt idx="549">
                  <c:v>-1.2E-5</c:v>
                </c:pt>
                <c:pt idx="550">
                  <c:v>-1.2999999999999999E-5</c:v>
                </c:pt>
                <c:pt idx="551">
                  <c:v>-2.0999999999999999E-5</c:v>
                </c:pt>
                <c:pt idx="552">
                  <c:v>-1.9000000000000001E-5</c:v>
                </c:pt>
                <c:pt idx="553">
                  <c:v>-2.0999999999999999E-5</c:v>
                </c:pt>
                <c:pt idx="554">
                  <c:v>-1.5E-5</c:v>
                </c:pt>
                <c:pt idx="555">
                  <c:v>-1.2999999999999999E-5</c:v>
                </c:pt>
                <c:pt idx="556">
                  <c:v>-3.0000000000000001E-6</c:v>
                </c:pt>
                <c:pt idx="557">
                  <c:v>3.0000000000000001E-6</c:v>
                </c:pt>
                <c:pt idx="558">
                  <c:v>7.9999999999999996E-6</c:v>
                </c:pt>
                <c:pt idx="559">
                  <c:v>1.0000000000000001E-5</c:v>
                </c:pt>
                <c:pt idx="560">
                  <c:v>6.0000000000000002E-6</c:v>
                </c:pt>
                <c:pt idx="561">
                  <c:v>1.0000000000000001E-5</c:v>
                </c:pt>
                <c:pt idx="562">
                  <c:v>1.2E-5</c:v>
                </c:pt>
                <c:pt idx="563">
                  <c:v>2.3E-5</c:v>
                </c:pt>
                <c:pt idx="564">
                  <c:v>2.0999999999999999E-5</c:v>
                </c:pt>
                <c:pt idx="565">
                  <c:v>2.1999999999999999E-5</c:v>
                </c:pt>
                <c:pt idx="566">
                  <c:v>1.8E-5</c:v>
                </c:pt>
                <c:pt idx="567">
                  <c:v>1.9000000000000001E-5</c:v>
                </c:pt>
                <c:pt idx="568">
                  <c:v>2.0999999999999999E-5</c:v>
                </c:pt>
                <c:pt idx="569">
                  <c:v>2.0999999999999999E-5</c:v>
                </c:pt>
                <c:pt idx="570">
                  <c:v>1.8E-5</c:v>
                </c:pt>
                <c:pt idx="571">
                  <c:v>1.5E-5</c:v>
                </c:pt>
                <c:pt idx="572">
                  <c:v>1.2999999999999999E-5</c:v>
                </c:pt>
                <c:pt idx="573">
                  <c:v>1.2999999999999999E-5</c:v>
                </c:pt>
                <c:pt idx="574">
                  <c:v>9.0000000000000002E-6</c:v>
                </c:pt>
                <c:pt idx="575">
                  <c:v>1.0000000000000001E-5</c:v>
                </c:pt>
                <c:pt idx="576">
                  <c:v>1.4E-5</c:v>
                </c:pt>
                <c:pt idx="577">
                  <c:v>2.3E-5</c:v>
                </c:pt>
                <c:pt idx="578">
                  <c:v>3.4999999999999997E-5</c:v>
                </c:pt>
                <c:pt idx="579">
                  <c:v>5.0000000000000002E-5</c:v>
                </c:pt>
                <c:pt idx="580">
                  <c:v>6.4999999999999994E-5</c:v>
                </c:pt>
                <c:pt idx="581">
                  <c:v>8.2999999999999998E-5</c:v>
                </c:pt>
                <c:pt idx="582">
                  <c:v>9.5000000000000005E-5</c:v>
                </c:pt>
                <c:pt idx="583" formatCode="General">
                  <c:v>1.08E-4</c:v>
                </c:pt>
                <c:pt idx="584" formatCode="General">
                  <c:v>1.17E-4</c:v>
                </c:pt>
                <c:pt idx="585" formatCode="General">
                  <c:v>1.46E-4</c:v>
                </c:pt>
                <c:pt idx="586" formatCode="General">
                  <c:v>1.83E-4</c:v>
                </c:pt>
                <c:pt idx="587" formatCode="General">
                  <c:v>2.33E-4</c:v>
                </c:pt>
                <c:pt idx="588" formatCode="General">
                  <c:v>2.7700000000000001E-4</c:v>
                </c:pt>
                <c:pt idx="589" formatCode="General">
                  <c:v>3.2600000000000001E-4</c:v>
                </c:pt>
                <c:pt idx="590" formatCode="General">
                  <c:v>3.6699999999999998E-4</c:v>
                </c:pt>
                <c:pt idx="591" formatCode="General">
                  <c:v>4.0400000000000001E-4</c:v>
                </c:pt>
                <c:pt idx="592" formatCode="General">
                  <c:v>4.3600000000000003E-4</c:v>
                </c:pt>
                <c:pt idx="593" formatCode="General">
                  <c:v>4.73E-4</c:v>
                </c:pt>
                <c:pt idx="594" formatCode="General">
                  <c:v>5.1599999999999997E-4</c:v>
                </c:pt>
                <c:pt idx="595" formatCode="General">
                  <c:v>5.5400000000000002E-4</c:v>
                </c:pt>
                <c:pt idx="596" formatCode="General">
                  <c:v>5.7899999999999998E-4</c:v>
                </c:pt>
                <c:pt idx="597" formatCode="General">
                  <c:v>5.8100000000000003E-4</c:v>
                </c:pt>
                <c:pt idx="598" formatCode="General">
                  <c:v>5.6800000000000004E-4</c:v>
                </c:pt>
                <c:pt idx="599" formatCode="General">
                  <c:v>5.5699999999999999E-4</c:v>
                </c:pt>
                <c:pt idx="600" formatCode="General">
                  <c:v>5.4799999999999998E-4</c:v>
                </c:pt>
                <c:pt idx="601" formatCode="General">
                  <c:v>5.4100000000000003E-4</c:v>
                </c:pt>
                <c:pt idx="602" formatCode="General">
                  <c:v>5.1800000000000001E-4</c:v>
                </c:pt>
                <c:pt idx="603" formatCode="General">
                  <c:v>4.7899999999999999E-4</c:v>
                </c:pt>
                <c:pt idx="604" formatCode="General">
                  <c:v>4.2999999999999999E-4</c:v>
                </c:pt>
                <c:pt idx="605" formatCode="General">
                  <c:v>3.7300000000000001E-4</c:v>
                </c:pt>
                <c:pt idx="606" formatCode="General">
                  <c:v>3.3100000000000002E-4</c:v>
                </c:pt>
                <c:pt idx="607" formatCode="General">
                  <c:v>3.0400000000000002E-4</c:v>
                </c:pt>
                <c:pt idx="608" formatCode="General">
                  <c:v>2.99E-4</c:v>
                </c:pt>
                <c:pt idx="609" formatCode="General">
                  <c:v>2.9500000000000001E-4</c:v>
                </c:pt>
                <c:pt idx="610" formatCode="General">
                  <c:v>2.8299999999999999E-4</c:v>
                </c:pt>
                <c:pt idx="611" formatCode="General">
                  <c:v>2.6899999999999998E-4</c:v>
                </c:pt>
                <c:pt idx="612" formatCode="General">
                  <c:v>2.5799999999999998E-4</c:v>
                </c:pt>
                <c:pt idx="613" formatCode="General">
                  <c:v>2.5700000000000001E-4</c:v>
                </c:pt>
                <c:pt idx="614" formatCode="General">
                  <c:v>2.7099999999999997E-4</c:v>
                </c:pt>
                <c:pt idx="615" formatCode="General">
                  <c:v>2.9500000000000001E-4</c:v>
                </c:pt>
                <c:pt idx="616" formatCode="General">
                  <c:v>3.2899999999999997E-4</c:v>
                </c:pt>
                <c:pt idx="617" formatCode="General">
                  <c:v>3.6299999999999999E-4</c:v>
                </c:pt>
                <c:pt idx="618" formatCode="General">
                  <c:v>4.2000000000000002E-4</c:v>
                </c:pt>
                <c:pt idx="619" formatCode="General">
                  <c:v>4.9100000000000001E-4</c:v>
                </c:pt>
                <c:pt idx="620" formatCode="General">
                  <c:v>5.7200000000000003E-4</c:v>
                </c:pt>
                <c:pt idx="621" formatCode="General">
                  <c:v>6.38E-4</c:v>
                </c:pt>
                <c:pt idx="622" formatCode="General">
                  <c:v>6.9800000000000005E-4</c:v>
                </c:pt>
                <c:pt idx="623" formatCode="General">
                  <c:v>7.5600000000000005E-4</c:v>
                </c:pt>
                <c:pt idx="624" formatCode="General">
                  <c:v>8.0999999999999996E-4</c:v>
                </c:pt>
                <c:pt idx="625" formatCode="General">
                  <c:v>8.4800000000000001E-4</c:v>
                </c:pt>
                <c:pt idx="626" formatCode="General">
                  <c:v>8.7699999999999996E-4</c:v>
                </c:pt>
                <c:pt idx="627" formatCode="General">
                  <c:v>8.9499999999999996E-4</c:v>
                </c:pt>
                <c:pt idx="628" formatCode="General">
                  <c:v>9.1299999999999997E-4</c:v>
                </c:pt>
                <c:pt idx="629" formatCode="General">
                  <c:v>9.0399999999999996E-4</c:v>
                </c:pt>
                <c:pt idx="630" formatCode="General">
                  <c:v>8.8699999999999998E-4</c:v>
                </c:pt>
                <c:pt idx="631" formatCode="General">
                  <c:v>8.4900000000000004E-4</c:v>
                </c:pt>
                <c:pt idx="632" formatCode="General">
                  <c:v>8.2100000000000001E-4</c:v>
                </c:pt>
                <c:pt idx="633" formatCode="General">
                  <c:v>7.8299999999999995E-4</c:v>
                </c:pt>
                <c:pt idx="634" formatCode="General">
                  <c:v>7.4399999999999998E-4</c:v>
                </c:pt>
                <c:pt idx="635" formatCode="General">
                  <c:v>6.9800000000000005E-4</c:v>
                </c:pt>
                <c:pt idx="636" formatCode="General">
                  <c:v>6.5700000000000003E-4</c:v>
                </c:pt>
                <c:pt idx="637" formatCode="General">
                  <c:v>6.1899999999999998E-4</c:v>
                </c:pt>
                <c:pt idx="638" formatCode="General">
                  <c:v>5.8399999999999999E-4</c:v>
                </c:pt>
                <c:pt idx="639" formatCode="General">
                  <c:v>5.5599999999999996E-4</c:v>
                </c:pt>
                <c:pt idx="640" formatCode="General">
                  <c:v>5.3899999999999998E-4</c:v>
                </c:pt>
                <c:pt idx="641" formatCode="General">
                  <c:v>5.2899999999999996E-4</c:v>
                </c:pt>
                <c:pt idx="642" formatCode="General">
                  <c:v>5.1699999999999999E-4</c:v>
                </c:pt>
                <c:pt idx="643" formatCode="General">
                  <c:v>5.1000000000000004E-4</c:v>
                </c:pt>
                <c:pt idx="644" formatCode="General">
                  <c:v>5.0799999999999999E-4</c:v>
                </c:pt>
                <c:pt idx="645" formatCode="General">
                  <c:v>5.2499999999999997E-4</c:v>
                </c:pt>
                <c:pt idx="646" formatCode="General">
                  <c:v>5.4199999999999995E-4</c:v>
                </c:pt>
                <c:pt idx="647" formatCode="General">
                  <c:v>5.6599999999999999E-4</c:v>
                </c:pt>
                <c:pt idx="648" formatCode="General">
                  <c:v>5.9199999999999997E-4</c:v>
                </c:pt>
                <c:pt idx="649" formatCode="General">
                  <c:v>6.3299999999999999E-4</c:v>
                </c:pt>
                <c:pt idx="650" formatCode="General">
                  <c:v>6.7199999999999996E-4</c:v>
                </c:pt>
                <c:pt idx="651" formatCode="General">
                  <c:v>7.0500000000000001E-4</c:v>
                </c:pt>
                <c:pt idx="652" formatCode="General">
                  <c:v>7.27E-4</c:v>
                </c:pt>
                <c:pt idx="653" formatCode="General">
                  <c:v>7.4799999999999997E-4</c:v>
                </c:pt>
                <c:pt idx="654" formatCode="General">
                  <c:v>7.6400000000000003E-4</c:v>
                </c:pt>
                <c:pt idx="655" formatCode="General">
                  <c:v>7.5900000000000002E-4</c:v>
                </c:pt>
                <c:pt idx="656" formatCode="General">
                  <c:v>7.3899999999999997E-4</c:v>
                </c:pt>
                <c:pt idx="657" formatCode="General">
                  <c:v>7.0699999999999995E-4</c:v>
                </c:pt>
                <c:pt idx="658" formatCode="General">
                  <c:v>6.8099999999999996E-4</c:v>
                </c:pt>
                <c:pt idx="659" formatCode="General">
                  <c:v>6.4800000000000003E-4</c:v>
                </c:pt>
                <c:pt idx="660" formatCode="General">
                  <c:v>6.1700000000000004E-4</c:v>
                </c:pt>
                <c:pt idx="661" formatCode="General">
                  <c:v>5.8100000000000003E-4</c:v>
                </c:pt>
                <c:pt idx="662" formatCode="General">
                  <c:v>5.5000000000000003E-4</c:v>
                </c:pt>
                <c:pt idx="663" formatCode="General">
                  <c:v>5.1400000000000003E-4</c:v>
                </c:pt>
                <c:pt idx="664" formatCode="General">
                  <c:v>4.7600000000000002E-4</c:v>
                </c:pt>
                <c:pt idx="665" formatCode="General">
                  <c:v>4.2900000000000002E-4</c:v>
                </c:pt>
                <c:pt idx="666" formatCode="General">
                  <c:v>3.97E-4</c:v>
                </c:pt>
                <c:pt idx="667" formatCode="General">
                  <c:v>3.6200000000000002E-4</c:v>
                </c:pt>
                <c:pt idx="668" formatCode="General">
                  <c:v>3.39E-4</c:v>
                </c:pt>
                <c:pt idx="669" formatCode="General">
                  <c:v>2.9999999999999997E-4</c:v>
                </c:pt>
                <c:pt idx="670" formatCode="General">
                  <c:v>2.7700000000000001E-4</c:v>
                </c:pt>
                <c:pt idx="671" formatCode="General">
                  <c:v>2.5300000000000002E-4</c:v>
                </c:pt>
                <c:pt idx="672" formatCode="General">
                  <c:v>2.43E-4</c:v>
                </c:pt>
                <c:pt idx="673" formatCode="General">
                  <c:v>2.33E-4</c:v>
                </c:pt>
                <c:pt idx="674" formatCode="General">
                  <c:v>2.2100000000000001E-4</c:v>
                </c:pt>
                <c:pt idx="675" formatCode="General">
                  <c:v>2.12E-4</c:v>
                </c:pt>
                <c:pt idx="676" formatCode="General">
                  <c:v>1.92E-4</c:v>
                </c:pt>
                <c:pt idx="677" formatCode="General">
                  <c:v>1.8000000000000001E-4</c:v>
                </c:pt>
                <c:pt idx="678" formatCode="General">
                  <c:v>1.56E-4</c:v>
                </c:pt>
                <c:pt idx="679" formatCode="General">
                  <c:v>1.44E-4</c:v>
                </c:pt>
                <c:pt idx="680" formatCode="General">
                  <c:v>1.27E-4</c:v>
                </c:pt>
                <c:pt idx="681" formatCode="General">
                  <c:v>1.2400000000000001E-4</c:v>
                </c:pt>
                <c:pt idx="682" formatCode="General">
                  <c:v>1.22E-4</c:v>
                </c:pt>
                <c:pt idx="683" formatCode="General">
                  <c:v>1.2400000000000001E-4</c:v>
                </c:pt>
                <c:pt idx="684" formatCode="General">
                  <c:v>1.2799999999999999E-4</c:v>
                </c:pt>
                <c:pt idx="685" formatCode="General">
                  <c:v>1.27E-4</c:v>
                </c:pt>
                <c:pt idx="686" formatCode="General">
                  <c:v>1.3200000000000001E-4</c:v>
                </c:pt>
                <c:pt idx="687" formatCode="General">
                  <c:v>1.3899999999999999E-4</c:v>
                </c:pt>
                <c:pt idx="688" formatCode="General">
                  <c:v>1.5699999999999999E-4</c:v>
                </c:pt>
                <c:pt idx="689" formatCode="General">
                  <c:v>1.64E-4</c:v>
                </c:pt>
                <c:pt idx="690" formatCode="General">
                  <c:v>1.6000000000000001E-4</c:v>
                </c:pt>
                <c:pt idx="691" formatCode="General">
                  <c:v>1.54E-4</c:v>
                </c:pt>
                <c:pt idx="692" formatCode="General">
                  <c:v>1.55E-4</c:v>
                </c:pt>
                <c:pt idx="693" formatCode="General">
                  <c:v>1.65E-4</c:v>
                </c:pt>
                <c:pt idx="694" formatCode="General">
                  <c:v>1.73E-4</c:v>
                </c:pt>
                <c:pt idx="695" formatCode="General">
                  <c:v>1.8000000000000001E-4</c:v>
                </c:pt>
                <c:pt idx="696" formatCode="General">
                  <c:v>1.8799999999999999E-4</c:v>
                </c:pt>
                <c:pt idx="697" formatCode="General">
                  <c:v>1.9699999999999999E-4</c:v>
                </c:pt>
                <c:pt idx="698" formatCode="General">
                  <c:v>2.02E-4</c:v>
                </c:pt>
                <c:pt idx="699" formatCode="General">
                  <c:v>2.0799999999999999E-4</c:v>
                </c:pt>
                <c:pt idx="700" formatCode="General">
                  <c:v>2.13E-4</c:v>
                </c:pt>
                <c:pt idx="701" formatCode="General">
                  <c:v>2.33E-4</c:v>
                </c:pt>
                <c:pt idx="702" formatCode="General">
                  <c:v>2.4600000000000002E-4</c:v>
                </c:pt>
                <c:pt idx="703" formatCode="General">
                  <c:v>2.63E-4</c:v>
                </c:pt>
                <c:pt idx="704" formatCode="General">
                  <c:v>2.6200000000000003E-4</c:v>
                </c:pt>
                <c:pt idx="705" formatCode="General">
                  <c:v>2.61E-4</c:v>
                </c:pt>
                <c:pt idx="706" formatCode="General">
                  <c:v>2.42E-4</c:v>
                </c:pt>
                <c:pt idx="707" formatCode="General">
                  <c:v>2.24E-4</c:v>
                </c:pt>
                <c:pt idx="708" formatCode="General">
                  <c:v>2.0799999999999999E-4</c:v>
                </c:pt>
                <c:pt idx="709" formatCode="General">
                  <c:v>2.0900000000000001E-4</c:v>
                </c:pt>
                <c:pt idx="710" formatCode="General">
                  <c:v>2.1800000000000001E-4</c:v>
                </c:pt>
                <c:pt idx="711" formatCode="General">
                  <c:v>2.2599999999999999E-4</c:v>
                </c:pt>
                <c:pt idx="712" formatCode="General">
                  <c:v>2.31E-4</c:v>
                </c:pt>
                <c:pt idx="713" formatCode="General">
                  <c:v>2.2800000000000001E-4</c:v>
                </c:pt>
                <c:pt idx="714" formatCode="General">
                  <c:v>2.1900000000000001E-4</c:v>
                </c:pt>
                <c:pt idx="715" formatCode="General">
                  <c:v>2.0599999999999999E-4</c:v>
                </c:pt>
                <c:pt idx="716" formatCode="General">
                  <c:v>1.9900000000000001E-4</c:v>
                </c:pt>
                <c:pt idx="717" formatCode="General">
                  <c:v>2.05E-4</c:v>
                </c:pt>
                <c:pt idx="718" formatCode="General">
                  <c:v>2.1800000000000001E-4</c:v>
                </c:pt>
                <c:pt idx="719" formatCode="General">
                  <c:v>2.2000000000000001E-4</c:v>
                </c:pt>
                <c:pt idx="720" formatCode="General">
                  <c:v>2.0900000000000001E-4</c:v>
                </c:pt>
                <c:pt idx="721" formatCode="General">
                  <c:v>1.93E-4</c:v>
                </c:pt>
                <c:pt idx="722" formatCode="General">
                  <c:v>1.8699999999999999E-4</c:v>
                </c:pt>
                <c:pt idx="723" formatCode="General">
                  <c:v>1.8699999999999999E-4</c:v>
                </c:pt>
                <c:pt idx="724" formatCode="General">
                  <c:v>1.8200000000000001E-4</c:v>
                </c:pt>
                <c:pt idx="725" formatCode="General">
                  <c:v>1.7100000000000001E-4</c:v>
                </c:pt>
                <c:pt idx="726" formatCode="General">
                  <c:v>1.5899999999999999E-4</c:v>
                </c:pt>
                <c:pt idx="727" formatCode="General">
                  <c:v>1.4799999999999999E-4</c:v>
                </c:pt>
                <c:pt idx="728" formatCode="General">
                  <c:v>1.4200000000000001E-4</c:v>
                </c:pt>
                <c:pt idx="729" formatCode="General">
                  <c:v>1.3999999999999999E-4</c:v>
                </c:pt>
                <c:pt idx="730" formatCode="General">
                  <c:v>1.4200000000000001E-4</c:v>
                </c:pt>
                <c:pt idx="731" formatCode="General">
                  <c:v>1.4300000000000001E-4</c:v>
                </c:pt>
                <c:pt idx="732" formatCode="General">
                  <c:v>1.46E-4</c:v>
                </c:pt>
                <c:pt idx="733" formatCode="General">
                  <c:v>1.5300000000000001E-4</c:v>
                </c:pt>
                <c:pt idx="734" formatCode="General">
                  <c:v>1.54E-4</c:v>
                </c:pt>
                <c:pt idx="735" formatCode="General">
                  <c:v>1.44E-4</c:v>
                </c:pt>
                <c:pt idx="736" formatCode="General">
                  <c:v>1.27E-4</c:v>
                </c:pt>
                <c:pt idx="737" formatCode="General">
                  <c:v>1.16E-4</c:v>
                </c:pt>
                <c:pt idx="738" formatCode="General">
                  <c:v>1.08E-4</c:v>
                </c:pt>
                <c:pt idx="739" formatCode="General">
                  <c:v>1.0399999999999999E-4</c:v>
                </c:pt>
                <c:pt idx="740">
                  <c:v>9.8999999999999994E-5</c:v>
                </c:pt>
                <c:pt idx="741" formatCode="General">
                  <c:v>1.01E-4</c:v>
                </c:pt>
                <c:pt idx="742">
                  <c:v>9.8999999999999994E-5</c:v>
                </c:pt>
                <c:pt idx="743">
                  <c:v>9.7999999999999997E-5</c:v>
                </c:pt>
                <c:pt idx="744">
                  <c:v>9.2E-5</c:v>
                </c:pt>
                <c:pt idx="745">
                  <c:v>9.2999999999999997E-5</c:v>
                </c:pt>
                <c:pt idx="746">
                  <c:v>9.7E-5</c:v>
                </c:pt>
                <c:pt idx="747" formatCode="General">
                  <c:v>1.06E-4</c:v>
                </c:pt>
                <c:pt idx="748" formatCode="General">
                  <c:v>1.17E-4</c:v>
                </c:pt>
                <c:pt idx="749" formatCode="General">
                  <c:v>1.2999999999999999E-4</c:v>
                </c:pt>
                <c:pt idx="750" formatCode="General">
                  <c:v>1.45E-4</c:v>
                </c:pt>
                <c:pt idx="751" formatCode="General">
                  <c:v>1.5799999999999999E-4</c:v>
                </c:pt>
                <c:pt idx="752" formatCode="General">
                  <c:v>1.8100000000000001E-4</c:v>
                </c:pt>
                <c:pt idx="753" formatCode="General">
                  <c:v>1.9900000000000001E-4</c:v>
                </c:pt>
                <c:pt idx="754" formatCode="General">
                  <c:v>2.1900000000000001E-4</c:v>
                </c:pt>
                <c:pt idx="755" formatCode="General">
                  <c:v>2.3599999999999999E-4</c:v>
                </c:pt>
                <c:pt idx="756" formatCode="General">
                  <c:v>2.61E-4</c:v>
                </c:pt>
                <c:pt idx="757" formatCode="General">
                  <c:v>2.9300000000000002E-4</c:v>
                </c:pt>
                <c:pt idx="758" formatCode="General">
                  <c:v>3.2200000000000002E-4</c:v>
                </c:pt>
                <c:pt idx="759" formatCode="General">
                  <c:v>3.4900000000000003E-4</c:v>
                </c:pt>
                <c:pt idx="760" formatCode="General">
                  <c:v>3.79E-4</c:v>
                </c:pt>
                <c:pt idx="761" formatCode="General">
                  <c:v>4.1100000000000002E-4</c:v>
                </c:pt>
                <c:pt idx="762" formatCode="General">
                  <c:v>4.5600000000000003E-4</c:v>
                </c:pt>
                <c:pt idx="763" formatCode="General">
                  <c:v>5.0100000000000003E-4</c:v>
                </c:pt>
                <c:pt idx="764" formatCode="General">
                  <c:v>5.5500000000000005E-4</c:v>
                </c:pt>
                <c:pt idx="765" formatCode="General">
                  <c:v>6.11E-4</c:v>
                </c:pt>
                <c:pt idx="766" formatCode="General">
                  <c:v>6.7199999999999996E-4</c:v>
                </c:pt>
                <c:pt idx="767" formatCode="General">
                  <c:v>7.2900000000000005E-4</c:v>
                </c:pt>
                <c:pt idx="768" formatCode="General">
                  <c:v>7.7800000000000005E-4</c:v>
                </c:pt>
                <c:pt idx="769" formatCode="General">
                  <c:v>8.3199999999999995E-4</c:v>
                </c:pt>
                <c:pt idx="770" formatCode="General">
                  <c:v>8.8500000000000004E-4</c:v>
                </c:pt>
                <c:pt idx="771" formatCode="General">
                  <c:v>9.4300000000000004E-4</c:v>
                </c:pt>
                <c:pt idx="772" formatCode="General">
                  <c:v>9.8900000000000008E-4</c:v>
                </c:pt>
                <c:pt idx="773" formatCode="General">
                  <c:v>1.0269999999999999E-3</c:v>
                </c:pt>
                <c:pt idx="774" formatCode="General">
                  <c:v>1.0399999999999999E-3</c:v>
                </c:pt>
                <c:pt idx="775" formatCode="General">
                  <c:v>1.0449999999999999E-3</c:v>
                </c:pt>
                <c:pt idx="776" formatCode="General">
                  <c:v>1.0449999999999999E-3</c:v>
                </c:pt>
                <c:pt idx="777" formatCode="General">
                  <c:v>1.0549999999999999E-3</c:v>
                </c:pt>
                <c:pt idx="778" formatCode="General">
                  <c:v>1.0610000000000001E-3</c:v>
                </c:pt>
                <c:pt idx="779" formatCode="General">
                  <c:v>1.0549999999999999E-3</c:v>
                </c:pt>
                <c:pt idx="780" formatCode="General">
                  <c:v>1.031E-3</c:v>
                </c:pt>
                <c:pt idx="781" formatCode="General">
                  <c:v>9.9599999999999992E-4</c:v>
                </c:pt>
                <c:pt idx="782" formatCode="General">
                  <c:v>9.5699999999999995E-4</c:v>
                </c:pt>
                <c:pt idx="783" formatCode="General">
                  <c:v>9.1E-4</c:v>
                </c:pt>
                <c:pt idx="784" formatCode="General">
                  <c:v>8.6700000000000004E-4</c:v>
                </c:pt>
                <c:pt idx="785" formatCode="General">
                  <c:v>8.34E-4</c:v>
                </c:pt>
                <c:pt idx="786" formatCode="General">
                  <c:v>8.1599999999999999E-4</c:v>
                </c:pt>
                <c:pt idx="787" formatCode="General">
                  <c:v>8.0400000000000003E-4</c:v>
                </c:pt>
                <c:pt idx="788" formatCode="General">
                  <c:v>7.9600000000000005E-4</c:v>
                </c:pt>
                <c:pt idx="789" formatCode="General">
                  <c:v>7.8799999999999996E-4</c:v>
                </c:pt>
                <c:pt idx="790" formatCode="General">
                  <c:v>7.8100000000000001E-4</c:v>
                </c:pt>
                <c:pt idx="791" formatCode="General">
                  <c:v>7.7399999999999995E-4</c:v>
                </c:pt>
                <c:pt idx="792" formatCode="General">
                  <c:v>7.5900000000000002E-4</c:v>
                </c:pt>
                <c:pt idx="793" formatCode="General">
                  <c:v>7.5799999999999999E-4</c:v>
                </c:pt>
                <c:pt idx="794" formatCode="General">
                  <c:v>7.6199999999999998E-4</c:v>
                </c:pt>
                <c:pt idx="795" formatCode="General">
                  <c:v>7.9500000000000003E-4</c:v>
                </c:pt>
                <c:pt idx="796" formatCode="General">
                  <c:v>8.3299999999999997E-4</c:v>
                </c:pt>
                <c:pt idx="797" formatCode="General">
                  <c:v>8.8199999999999997E-4</c:v>
                </c:pt>
                <c:pt idx="798" formatCode="General">
                  <c:v>9.3800000000000003E-4</c:v>
                </c:pt>
                <c:pt idx="799" formatCode="General">
                  <c:v>1.0139999999999999E-3</c:v>
                </c:pt>
                <c:pt idx="800" formatCode="General">
                  <c:v>1.111E-3</c:v>
                </c:pt>
                <c:pt idx="801" formatCode="General">
                  <c:v>1.219E-3</c:v>
                </c:pt>
                <c:pt idx="802" formatCode="General">
                  <c:v>1.333E-3</c:v>
                </c:pt>
                <c:pt idx="803" formatCode="General">
                  <c:v>1.446E-3</c:v>
                </c:pt>
                <c:pt idx="804" formatCode="General">
                  <c:v>1.5610000000000001E-3</c:v>
                </c:pt>
                <c:pt idx="805" formatCode="General">
                  <c:v>1.6720000000000001E-3</c:v>
                </c:pt>
                <c:pt idx="806" formatCode="General">
                  <c:v>1.779E-3</c:v>
                </c:pt>
                <c:pt idx="807" formatCode="General">
                  <c:v>1.8910000000000001E-3</c:v>
                </c:pt>
                <c:pt idx="808" formatCode="General">
                  <c:v>2.003E-3</c:v>
                </c:pt>
                <c:pt idx="809" formatCode="General">
                  <c:v>2.1189999999999998E-3</c:v>
                </c:pt>
                <c:pt idx="810" formatCode="General">
                  <c:v>2.2070000000000002E-3</c:v>
                </c:pt>
                <c:pt idx="811" formatCode="General">
                  <c:v>2.2799999999999999E-3</c:v>
                </c:pt>
                <c:pt idx="812" formatCode="General">
                  <c:v>2.3280000000000002E-3</c:v>
                </c:pt>
                <c:pt idx="813" formatCode="General">
                  <c:v>2.3730000000000001E-3</c:v>
                </c:pt>
                <c:pt idx="814" formatCode="General">
                  <c:v>2.4120000000000001E-3</c:v>
                </c:pt>
                <c:pt idx="815" formatCode="General">
                  <c:v>2.444E-3</c:v>
                </c:pt>
                <c:pt idx="816" formatCode="General">
                  <c:v>2.457E-3</c:v>
                </c:pt>
                <c:pt idx="817" formatCode="General">
                  <c:v>2.4399999999999999E-3</c:v>
                </c:pt>
                <c:pt idx="818" formatCode="General">
                  <c:v>2.408E-3</c:v>
                </c:pt>
                <c:pt idx="819" formatCode="General">
                  <c:v>2.3609999999999998E-3</c:v>
                </c:pt>
                <c:pt idx="820" formatCode="General">
                  <c:v>2.307E-3</c:v>
                </c:pt>
                <c:pt idx="821" formatCode="General">
                  <c:v>2.2300000000000002E-3</c:v>
                </c:pt>
                <c:pt idx="822" formatCode="General">
                  <c:v>2.15E-3</c:v>
                </c:pt>
                <c:pt idx="823" formatCode="General">
                  <c:v>2.065E-3</c:v>
                </c:pt>
                <c:pt idx="824" formatCode="General">
                  <c:v>1.9910000000000001E-3</c:v>
                </c:pt>
                <c:pt idx="825" formatCode="General">
                  <c:v>1.915E-3</c:v>
                </c:pt>
                <c:pt idx="826" formatCode="General">
                  <c:v>1.8389999999999999E-3</c:v>
                </c:pt>
                <c:pt idx="827" formatCode="General">
                  <c:v>1.7570000000000001E-3</c:v>
                </c:pt>
                <c:pt idx="828" formatCode="General">
                  <c:v>1.6850000000000001E-3</c:v>
                </c:pt>
                <c:pt idx="829" formatCode="General">
                  <c:v>1.6230000000000001E-3</c:v>
                </c:pt>
                <c:pt idx="830" formatCode="General">
                  <c:v>1.5889999999999999E-3</c:v>
                </c:pt>
                <c:pt idx="831" formatCode="General">
                  <c:v>1.5629999999999999E-3</c:v>
                </c:pt>
                <c:pt idx="832" formatCode="General">
                  <c:v>1.549E-3</c:v>
                </c:pt>
                <c:pt idx="833" formatCode="General">
                  <c:v>1.5380000000000001E-3</c:v>
                </c:pt>
                <c:pt idx="834" formatCode="General">
                  <c:v>1.544E-3</c:v>
                </c:pt>
                <c:pt idx="835" formatCode="General">
                  <c:v>1.567E-3</c:v>
                </c:pt>
                <c:pt idx="836" formatCode="General">
                  <c:v>1.603E-3</c:v>
                </c:pt>
                <c:pt idx="837" formatCode="General">
                  <c:v>1.653E-3</c:v>
                </c:pt>
                <c:pt idx="838" formatCode="General">
                  <c:v>1.712E-3</c:v>
                </c:pt>
                <c:pt idx="839" formatCode="General">
                  <c:v>1.7819999999999999E-3</c:v>
                </c:pt>
                <c:pt idx="840" formatCode="General">
                  <c:v>1.8600000000000001E-3</c:v>
                </c:pt>
                <c:pt idx="841" formatCode="General">
                  <c:v>1.957E-3</c:v>
                </c:pt>
                <c:pt idx="842" formatCode="General">
                  <c:v>2.0760000000000002E-3</c:v>
                </c:pt>
                <c:pt idx="843" formatCode="General">
                  <c:v>2.2290000000000001E-3</c:v>
                </c:pt>
                <c:pt idx="844" formatCode="General">
                  <c:v>2.4109999999999999E-3</c:v>
                </c:pt>
                <c:pt idx="845" formatCode="General">
                  <c:v>2.6210000000000001E-3</c:v>
                </c:pt>
                <c:pt idx="846" formatCode="General">
                  <c:v>2.846E-3</c:v>
                </c:pt>
                <c:pt idx="847" formatCode="General">
                  <c:v>3.0850000000000001E-3</c:v>
                </c:pt>
                <c:pt idx="848" formatCode="General">
                  <c:v>3.3440000000000002E-3</c:v>
                </c:pt>
                <c:pt idx="849" formatCode="General">
                  <c:v>3.6280000000000001E-3</c:v>
                </c:pt>
                <c:pt idx="850" formatCode="General">
                  <c:v>3.9410000000000001E-3</c:v>
                </c:pt>
                <c:pt idx="851" formatCode="General">
                  <c:v>4.2969999999999996E-3</c:v>
                </c:pt>
                <c:pt idx="852" formatCode="General">
                  <c:v>4.7099999999999998E-3</c:v>
                </c:pt>
                <c:pt idx="853" formatCode="General">
                  <c:v>5.1970000000000002E-3</c:v>
                </c:pt>
                <c:pt idx="854" formatCode="General">
                  <c:v>5.757E-3</c:v>
                </c:pt>
                <c:pt idx="855" formatCode="General">
                  <c:v>6.4260000000000003E-3</c:v>
                </c:pt>
                <c:pt idx="856" formatCode="General">
                  <c:v>7.2379999999999996E-3</c:v>
                </c:pt>
                <c:pt idx="857" formatCode="General">
                  <c:v>8.2660000000000008E-3</c:v>
                </c:pt>
                <c:pt idx="858" formatCode="General">
                  <c:v>9.5739999999999992E-3</c:v>
                </c:pt>
                <c:pt idx="859" formatCode="General">
                  <c:v>1.1263E-2</c:v>
                </c:pt>
                <c:pt idx="860" formatCode="General">
                  <c:v>1.3440000000000001E-2</c:v>
                </c:pt>
                <c:pt idx="861" formatCode="General">
                  <c:v>1.626E-2</c:v>
                </c:pt>
                <c:pt idx="862" formatCode="General">
                  <c:v>1.9879999999999998E-2</c:v>
                </c:pt>
                <c:pt idx="863" formatCode="General">
                  <c:v>2.4492E-2</c:v>
                </c:pt>
                <c:pt idx="864" formatCode="General">
                  <c:v>3.0283999999999998E-2</c:v>
                </c:pt>
                <c:pt idx="865" formatCode="General">
                  <c:v>3.7465999999999999E-2</c:v>
                </c:pt>
                <c:pt idx="866" formatCode="General">
                  <c:v>4.6190000000000002E-2</c:v>
                </c:pt>
                <c:pt idx="867" formatCode="General">
                  <c:v>5.6575E-2</c:v>
                </c:pt>
                <c:pt idx="868" formatCode="General">
                  <c:v>6.8654000000000007E-2</c:v>
                </c:pt>
                <c:pt idx="869" formatCode="General">
                  <c:v>8.2389000000000004E-2</c:v>
                </c:pt>
                <c:pt idx="870" formatCode="General">
                  <c:v>9.7610000000000002E-2</c:v>
                </c:pt>
                <c:pt idx="871" formatCode="General">
                  <c:v>0.11405999999999999</c:v>
                </c:pt>
                <c:pt idx="872" formatCode="General">
                  <c:v>0.13136200000000001</c:v>
                </c:pt>
                <c:pt idx="873" formatCode="General">
                  <c:v>0.14905399999999999</c:v>
                </c:pt>
                <c:pt idx="874" formatCode="General">
                  <c:v>0.166579</c:v>
                </c:pt>
                <c:pt idx="875" formatCode="General">
                  <c:v>0.18338299999999999</c:v>
                </c:pt>
                <c:pt idx="876" formatCode="General">
                  <c:v>0.19894700000000001</c:v>
                </c:pt>
                <c:pt idx="877" formatCode="General">
                  <c:v>0.21281600000000001</c:v>
                </c:pt>
                <c:pt idx="878" formatCode="General">
                  <c:v>0.22461999999999999</c:v>
                </c:pt>
                <c:pt idx="879" formatCode="General">
                  <c:v>0.234122</c:v>
                </c:pt>
                <c:pt idx="880" formatCode="General">
                  <c:v>0.24122299999999999</c:v>
                </c:pt>
                <c:pt idx="881" formatCode="General">
                  <c:v>0.24595500000000001</c:v>
                </c:pt>
                <c:pt idx="882" formatCode="General">
                  <c:v>0.248441</c:v>
                </c:pt>
                <c:pt idx="883" formatCode="General">
                  <c:v>0.24887699999999999</c:v>
                </c:pt>
                <c:pt idx="884" formatCode="General">
                  <c:v>0.24751000000000001</c:v>
                </c:pt>
                <c:pt idx="885" formatCode="General">
                  <c:v>0.24460299999999999</c:v>
                </c:pt>
                <c:pt idx="886" formatCode="General">
                  <c:v>0.24041999999999999</c:v>
                </c:pt>
                <c:pt idx="887" formatCode="General">
                  <c:v>0.235175</c:v>
                </c:pt>
                <c:pt idx="888" formatCode="General">
                  <c:v>0.22908300000000001</c:v>
                </c:pt>
                <c:pt idx="889" formatCode="General">
                  <c:v>0.22231899999999999</c:v>
                </c:pt>
                <c:pt idx="890" formatCode="General">
                  <c:v>0.21506600000000001</c:v>
                </c:pt>
                <c:pt idx="891" formatCode="General">
                  <c:v>0.20744099999999999</c:v>
                </c:pt>
                <c:pt idx="892" formatCode="General">
                  <c:v>0.19956199999999999</c:v>
                </c:pt>
                <c:pt idx="893" formatCode="General">
                  <c:v>0.19150800000000001</c:v>
                </c:pt>
                <c:pt idx="894" formatCode="General">
                  <c:v>0.18334800000000001</c:v>
                </c:pt>
                <c:pt idx="895" formatCode="General">
                  <c:v>0.175152</c:v>
                </c:pt>
                <c:pt idx="896" formatCode="General">
                  <c:v>0.166964</c:v>
                </c:pt>
                <c:pt idx="897" formatCode="General">
                  <c:v>0.15884499999999999</c:v>
                </c:pt>
                <c:pt idx="898" formatCode="General">
                  <c:v>0.150814</c:v>
                </c:pt>
                <c:pt idx="899" formatCode="General">
                  <c:v>0.14290800000000001</c:v>
                </c:pt>
                <c:pt idx="900" formatCode="General">
                  <c:v>0.13514999999999999</c:v>
                </c:pt>
                <c:pt idx="901" formatCode="General">
                  <c:v>0.127555</c:v>
                </c:pt>
                <c:pt idx="902" formatCode="General">
                  <c:v>0.120155</c:v>
                </c:pt>
                <c:pt idx="903" formatCode="General">
                  <c:v>0.112958</c:v>
                </c:pt>
                <c:pt idx="904" formatCode="General">
                  <c:v>0.105992</c:v>
                </c:pt>
                <c:pt idx="905" formatCode="General">
                  <c:v>9.9247000000000002E-2</c:v>
                </c:pt>
                <c:pt idx="906" formatCode="General">
                  <c:v>9.2734999999999998E-2</c:v>
                </c:pt>
                <c:pt idx="907" formatCode="General">
                  <c:v>8.6455000000000004E-2</c:v>
                </c:pt>
                <c:pt idx="908" formatCode="General">
                  <c:v>8.0433000000000004E-2</c:v>
                </c:pt>
                <c:pt idx="909" formatCode="General">
                  <c:v>7.4681999999999998E-2</c:v>
                </c:pt>
                <c:pt idx="910" formatCode="General">
                  <c:v>6.9221000000000005E-2</c:v>
                </c:pt>
                <c:pt idx="911" formatCode="General">
                  <c:v>6.4041000000000001E-2</c:v>
                </c:pt>
                <c:pt idx="912" formatCode="General">
                  <c:v>5.9142E-2</c:v>
                </c:pt>
                <c:pt idx="913" formatCode="General">
                  <c:v>5.4503000000000003E-2</c:v>
                </c:pt>
                <c:pt idx="914" formatCode="General">
                  <c:v>5.0138000000000002E-2</c:v>
                </c:pt>
                <c:pt idx="915" formatCode="General">
                  <c:v>4.6047999999999999E-2</c:v>
                </c:pt>
                <c:pt idx="916" formatCode="General">
                  <c:v>4.2241000000000001E-2</c:v>
                </c:pt>
                <c:pt idx="917" formatCode="General">
                  <c:v>3.8710000000000001E-2</c:v>
                </c:pt>
                <c:pt idx="918" formatCode="General">
                  <c:v>3.5438999999999998E-2</c:v>
                </c:pt>
                <c:pt idx="919" formatCode="General">
                  <c:v>3.2419000000000003E-2</c:v>
                </c:pt>
                <c:pt idx="920" formatCode="General">
                  <c:v>2.9627000000000001E-2</c:v>
                </c:pt>
                <c:pt idx="921" formatCode="General">
                  <c:v>2.7052E-2</c:v>
                </c:pt>
                <c:pt idx="922" formatCode="General">
                  <c:v>2.4684999999999999E-2</c:v>
                </c:pt>
                <c:pt idx="923" formatCode="General">
                  <c:v>2.2519000000000001E-2</c:v>
                </c:pt>
                <c:pt idx="924" formatCode="General">
                  <c:v>2.0549999999999999E-2</c:v>
                </c:pt>
                <c:pt idx="925" formatCode="General">
                  <c:v>1.8766999999999999E-2</c:v>
                </c:pt>
                <c:pt idx="926" formatCode="General">
                  <c:v>1.7146999999999999E-2</c:v>
                </c:pt>
                <c:pt idx="927" formatCode="General">
                  <c:v>1.5685999999999999E-2</c:v>
                </c:pt>
                <c:pt idx="928" formatCode="General">
                  <c:v>1.4352999999999999E-2</c:v>
                </c:pt>
                <c:pt idx="929" formatCode="General">
                  <c:v>1.3146E-2</c:v>
                </c:pt>
                <c:pt idx="930" formatCode="General">
                  <c:v>1.2052E-2</c:v>
                </c:pt>
                <c:pt idx="931" formatCode="General">
                  <c:v>1.1079E-2</c:v>
                </c:pt>
                <c:pt idx="932" formatCode="General">
                  <c:v>1.021E-2</c:v>
                </c:pt>
                <c:pt idx="933" formatCode="General">
                  <c:v>9.4240000000000001E-3</c:v>
                </c:pt>
                <c:pt idx="934" formatCode="General">
                  <c:v>8.6920000000000001E-3</c:v>
                </c:pt>
                <c:pt idx="935" formatCode="General">
                  <c:v>8.0219999999999996E-3</c:v>
                </c:pt>
                <c:pt idx="936" formatCode="General">
                  <c:v>7.4009999999999996E-3</c:v>
                </c:pt>
                <c:pt idx="937" formatCode="General">
                  <c:v>6.8599999999999998E-3</c:v>
                </c:pt>
                <c:pt idx="938" formatCode="General">
                  <c:v>6.3790000000000001E-3</c:v>
                </c:pt>
                <c:pt idx="939" formatCode="General">
                  <c:v>5.9649999999999998E-3</c:v>
                </c:pt>
                <c:pt idx="940" formatCode="General">
                  <c:v>5.568E-3</c:v>
                </c:pt>
                <c:pt idx="941" formatCode="General">
                  <c:v>5.1910000000000003E-3</c:v>
                </c:pt>
                <c:pt idx="942" formatCode="General">
                  <c:v>4.8300000000000001E-3</c:v>
                </c:pt>
                <c:pt idx="943" formatCode="General">
                  <c:v>4.5170000000000002E-3</c:v>
                </c:pt>
                <c:pt idx="944" formatCode="General">
                  <c:v>4.2379999999999996E-3</c:v>
                </c:pt>
                <c:pt idx="945" formatCode="General">
                  <c:v>3.9940000000000002E-3</c:v>
                </c:pt>
                <c:pt idx="946" formatCode="General">
                  <c:v>3.7590000000000002E-3</c:v>
                </c:pt>
                <c:pt idx="947" formatCode="General">
                  <c:v>3.5430000000000001E-3</c:v>
                </c:pt>
                <c:pt idx="948" formatCode="General">
                  <c:v>3.3519999999999999E-3</c:v>
                </c:pt>
                <c:pt idx="949" formatCode="General">
                  <c:v>3.1840000000000002E-3</c:v>
                </c:pt>
                <c:pt idx="950" formatCode="General">
                  <c:v>3.0270000000000002E-3</c:v>
                </c:pt>
                <c:pt idx="951" formatCode="General">
                  <c:v>2.872E-3</c:v>
                </c:pt>
                <c:pt idx="952" formatCode="General">
                  <c:v>2.7309999999999999E-3</c:v>
                </c:pt>
                <c:pt idx="953" formatCode="General">
                  <c:v>2.6029999999999998E-3</c:v>
                </c:pt>
                <c:pt idx="954" formatCode="General">
                  <c:v>2.4859999999999999E-3</c:v>
                </c:pt>
                <c:pt idx="955" formatCode="General">
                  <c:v>2.3749999999999999E-3</c:v>
                </c:pt>
                <c:pt idx="956" formatCode="General">
                  <c:v>2.2650000000000001E-3</c:v>
                </c:pt>
                <c:pt idx="957" formatCode="General">
                  <c:v>2.1740000000000002E-3</c:v>
                </c:pt>
                <c:pt idx="958" formatCode="General">
                  <c:v>2.0939999999999999E-3</c:v>
                </c:pt>
                <c:pt idx="959" formatCode="General">
                  <c:v>2.0339999999999998E-3</c:v>
                </c:pt>
                <c:pt idx="960" formatCode="General">
                  <c:v>1.9740000000000001E-3</c:v>
                </c:pt>
                <c:pt idx="961" formatCode="General">
                  <c:v>1.934E-3</c:v>
                </c:pt>
                <c:pt idx="962" formatCode="General">
                  <c:v>1.9E-3</c:v>
                </c:pt>
                <c:pt idx="963" formatCode="General">
                  <c:v>1.874E-3</c:v>
                </c:pt>
                <c:pt idx="964" formatCode="General">
                  <c:v>1.83E-3</c:v>
                </c:pt>
                <c:pt idx="965" formatCode="General">
                  <c:v>1.7949999999999999E-3</c:v>
                </c:pt>
                <c:pt idx="966" formatCode="General">
                  <c:v>1.763E-3</c:v>
                </c:pt>
                <c:pt idx="967" formatCode="General">
                  <c:v>1.7390000000000001E-3</c:v>
                </c:pt>
                <c:pt idx="968" formatCode="General">
                  <c:v>1.709E-3</c:v>
                </c:pt>
                <c:pt idx="969" formatCode="General">
                  <c:v>1.678E-3</c:v>
                </c:pt>
                <c:pt idx="970" formatCode="General">
                  <c:v>1.6570000000000001E-3</c:v>
                </c:pt>
                <c:pt idx="971" formatCode="General">
                  <c:v>1.639E-3</c:v>
                </c:pt>
                <c:pt idx="972" formatCode="General">
                  <c:v>1.6199999999999999E-3</c:v>
                </c:pt>
                <c:pt idx="973" formatCode="General">
                  <c:v>1.593E-3</c:v>
                </c:pt>
                <c:pt idx="974" formatCode="General">
                  <c:v>1.5690000000000001E-3</c:v>
                </c:pt>
                <c:pt idx="975" formatCode="General">
                  <c:v>1.5579999999999999E-3</c:v>
                </c:pt>
                <c:pt idx="976" formatCode="General">
                  <c:v>1.552E-3</c:v>
                </c:pt>
                <c:pt idx="977" formatCode="General">
                  <c:v>1.5449999999999999E-3</c:v>
                </c:pt>
                <c:pt idx="978" formatCode="General">
                  <c:v>1.5250000000000001E-3</c:v>
                </c:pt>
                <c:pt idx="979" formatCode="General">
                  <c:v>1.5070000000000001E-3</c:v>
                </c:pt>
                <c:pt idx="980" formatCode="General">
                  <c:v>1.4859999999999999E-3</c:v>
                </c:pt>
                <c:pt idx="981" formatCode="General">
                  <c:v>1.4729999999999999E-3</c:v>
                </c:pt>
                <c:pt idx="982" formatCode="General">
                  <c:v>1.454E-3</c:v>
                </c:pt>
                <c:pt idx="983" formatCode="General">
                  <c:v>1.439E-3</c:v>
                </c:pt>
                <c:pt idx="984" formatCode="General">
                  <c:v>1.4170000000000001E-3</c:v>
                </c:pt>
                <c:pt idx="985" formatCode="General">
                  <c:v>1.397E-3</c:v>
                </c:pt>
                <c:pt idx="986" formatCode="General">
                  <c:v>1.3780000000000001E-3</c:v>
                </c:pt>
                <c:pt idx="987" formatCode="General">
                  <c:v>1.3600000000000001E-3</c:v>
                </c:pt>
                <c:pt idx="988" formatCode="General">
                  <c:v>1.3439999999999999E-3</c:v>
                </c:pt>
                <c:pt idx="989" formatCode="General">
                  <c:v>1.322E-3</c:v>
                </c:pt>
                <c:pt idx="990" formatCode="General">
                  <c:v>1.31E-3</c:v>
                </c:pt>
                <c:pt idx="991" formatCode="General">
                  <c:v>1.291E-3</c:v>
                </c:pt>
                <c:pt idx="992" formatCode="General">
                  <c:v>1.2719999999999999E-3</c:v>
                </c:pt>
                <c:pt idx="993" formatCode="General">
                  <c:v>1.2340000000000001E-3</c:v>
                </c:pt>
                <c:pt idx="994" formatCode="General">
                  <c:v>1.2030000000000001E-3</c:v>
                </c:pt>
                <c:pt idx="995" formatCode="General">
                  <c:v>1.173E-3</c:v>
                </c:pt>
                <c:pt idx="996" formatCode="General">
                  <c:v>1.1529999999999999E-3</c:v>
                </c:pt>
                <c:pt idx="997" formatCode="General">
                  <c:v>1.1230000000000001E-3</c:v>
                </c:pt>
                <c:pt idx="998" formatCode="General">
                  <c:v>1.0950000000000001E-3</c:v>
                </c:pt>
                <c:pt idx="999" formatCode="General">
                  <c:v>1.0640000000000001E-3</c:v>
                </c:pt>
                <c:pt idx="1000" formatCode="General">
                  <c:v>1.0399999999999999E-3</c:v>
                </c:pt>
                <c:pt idx="1001" formatCode="General">
                  <c:v>1.0120000000000001E-3</c:v>
                </c:pt>
                <c:pt idx="1002" formatCode="General">
                  <c:v>9.8400000000000007E-4</c:v>
                </c:pt>
                <c:pt idx="1003" formatCode="General">
                  <c:v>9.5799999999999998E-4</c:v>
                </c:pt>
                <c:pt idx="1004" formatCode="General">
                  <c:v>9.3499999999999996E-4</c:v>
                </c:pt>
                <c:pt idx="1005" formatCode="General">
                  <c:v>9.1600000000000004E-4</c:v>
                </c:pt>
                <c:pt idx="1006" formatCode="General">
                  <c:v>8.9999999999999998E-4</c:v>
                </c:pt>
                <c:pt idx="1007" formatCode="General">
                  <c:v>8.8500000000000004E-4</c:v>
                </c:pt>
                <c:pt idx="1008" formatCode="General">
                  <c:v>8.7100000000000003E-4</c:v>
                </c:pt>
                <c:pt idx="1009" formatCode="General">
                  <c:v>8.4800000000000001E-4</c:v>
                </c:pt>
                <c:pt idx="1010" formatCode="General">
                  <c:v>8.2299999999999995E-4</c:v>
                </c:pt>
                <c:pt idx="1011" formatCode="General">
                  <c:v>8.0400000000000003E-4</c:v>
                </c:pt>
                <c:pt idx="1012" formatCode="General">
                  <c:v>7.9199999999999995E-4</c:v>
                </c:pt>
                <c:pt idx="1013" formatCode="General">
                  <c:v>7.8899999999999999E-4</c:v>
                </c:pt>
                <c:pt idx="1014" formatCode="General">
                  <c:v>7.76E-4</c:v>
                </c:pt>
                <c:pt idx="1015" formatCode="General">
                  <c:v>7.6900000000000004E-4</c:v>
                </c:pt>
                <c:pt idx="1016" formatCode="General">
                  <c:v>7.5600000000000005E-4</c:v>
                </c:pt>
                <c:pt idx="1017" formatCode="General">
                  <c:v>7.5000000000000002E-4</c:v>
                </c:pt>
                <c:pt idx="1018" formatCode="General">
                  <c:v>7.3099999999999999E-4</c:v>
                </c:pt>
                <c:pt idx="1019" formatCode="General">
                  <c:v>7.0699999999999995E-4</c:v>
                </c:pt>
                <c:pt idx="1020" formatCode="General">
                  <c:v>6.78E-4</c:v>
                </c:pt>
                <c:pt idx="1021" formatCode="General">
                  <c:v>6.6E-4</c:v>
                </c:pt>
                <c:pt idx="1022" formatCode="General">
                  <c:v>6.5399999999999996E-4</c:v>
                </c:pt>
                <c:pt idx="1023" formatCode="General">
                  <c:v>6.6100000000000002E-4</c:v>
                </c:pt>
                <c:pt idx="1024" formatCode="General">
                  <c:v>6.6699999999999995E-4</c:v>
                </c:pt>
                <c:pt idx="1025" formatCode="General">
                  <c:v>6.6500000000000001E-4</c:v>
                </c:pt>
                <c:pt idx="1026" formatCode="General">
                  <c:v>6.4899999999999995E-4</c:v>
                </c:pt>
                <c:pt idx="1027" formatCode="General">
                  <c:v>6.2600000000000004E-4</c:v>
                </c:pt>
                <c:pt idx="1028" formatCode="General">
                  <c:v>6.2E-4</c:v>
                </c:pt>
                <c:pt idx="1029" formatCode="General">
                  <c:v>6.1899999999999998E-4</c:v>
                </c:pt>
                <c:pt idx="1030" formatCode="General">
                  <c:v>6.2500000000000001E-4</c:v>
                </c:pt>
                <c:pt idx="1031" formatCode="General">
                  <c:v>6.1200000000000002E-4</c:v>
                </c:pt>
                <c:pt idx="1032" formatCode="General">
                  <c:v>6.0300000000000002E-4</c:v>
                </c:pt>
                <c:pt idx="1033" formatCode="General">
                  <c:v>5.9900000000000003E-4</c:v>
                </c:pt>
                <c:pt idx="1034" formatCode="General">
                  <c:v>6.0300000000000002E-4</c:v>
                </c:pt>
                <c:pt idx="1035" formatCode="General">
                  <c:v>6.0499999999999996E-4</c:v>
                </c:pt>
                <c:pt idx="1036" formatCode="General">
                  <c:v>5.8699999999999996E-4</c:v>
                </c:pt>
                <c:pt idx="1037" formatCode="General">
                  <c:v>5.6499999999999996E-4</c:v>
                </c:pt>
                <c:pt idx="1038" formatCode="General">
                  <c:v>5.4799999999999998E-4</c:v>
                </c:pt>
                <c:pt idx="1039" formatCode="General">
                  <c:v>5.4699999999999996E-4</c:v>
                </c:pt>
                <c:pt idx="1040" formatCode="General">
                  <c:v>5.4199999999999995E-4</c:v>
                </c:pt>
                <c:pt idx="1041" formatCode="General">
                  <c:v>5.1999999999999995E-4</c:v>
                </c:pt>
                <c:pt idx="1042" formatCode="General">
                  <c:v>4.9100000000000001E-4</c:v>
                </c:pt>
                <c:pt idx="1043" formatCode="General">
                  <c:v>4.7899999999999999E-4</c:v>
                </c:pt>
                <c:pt idx="1044" formatCode="General">
                  <c:v>4.9100000000000001E-4</c:v>
                </c:pt>
                <c:pt idx="1045" formatCode="General">
                  <c:v>5.0799999999999999E-4</c:v>
                </c:pt>
                <c:pt idx="1046" formatCode="General">
                  <c:v>5.0699999999999996E-4</c:v>
                </c:pt>
                <c:pt idx="1047" formatCode="General">
                  <c:v>4.86E-4</c:v>
                </c:pt>
                <c:pt idx="1048" formatCode="General">
                  <c:v>4.6900000000000002E-4</c:v>
                </c:pt>
                <c:pt idx="1049" formatCode="General">
                  <c:v>4.6700000000000002E-4</c:v>
                </c:pt>
                <c:pt idx="1050" formatCode="General">
                  <c:v>4.7600000000000002E-4</c:v>
                </c:pt>
                <c:pt idx="1051" formatCode="General">
                  <c:v>4.86E-4</c:v>
                </c:pt>
                <c:pt idx="1052" formatCode="General">
                  <c:v>4.8799999999999999E-4</c:v>
                </c:pt>
                <c:pt idx="1053" formatCode="General">
                  <c:v>4.8899999999999996E-4</c:v>
                </c:pt>
                <c:pt idx="1054" formatCode="General">
                  <c:v>4.8299999999999998E-4</c:v>
                </c:pt>
                <c:pt idx="1055" formatCode="General">
                  <c:v>4.7600000000000002E-4</c:v>
                </c:pt>
                <c:pt idx="1056" formatCode="General">
                  <c:v>4.64E-4</c:v>
                </c:pt>
                <c:pt idx="1057" formatCode="General">
                  <c:v>4.5800000000000002E-4</c:v>
                </c:pt>
                <c:pt idx="1058" formatCode="General">
                  <c:v>4.55E-4</c:v>
                </c:pt>
                <c:pt idx="1059" formatCode="General">
                  <c:v>4.6700000000000002E-4</c:v>
                </c:pt>
                <c:pt idx="1060" formatCode="General">
                  <c:v>4.7199999999999998E-4</c:v>
                </c:pt>
                <c:pt idx="1061" formatCode="General">
                  <c:v>4.8099999999999998E-4</c:v>
                </c:pt>
                <c:pt idx="1062" formatCode="General">
                  <c:v>4.8099999999999998E-4</c:v>
                </c:pt>
                <c:pt idx="1063" formatCode="General">
                  <c:v>4.9100000000000001E-4</c:v>
                </c:pt>
                <c:pt idx="1064" formatCode="General">
                  <c:v>4.95E-4</c:v>
                </c:pt>
                <c:pt idx="1065" formatCode="General">
                  <c:v>4.95E-4</c:v>
                </c:pt>
                <c:pt idx="1066" formatCode="General">
                  <c:v>4.8899999999999996E-4</c:v>
                </c:pt>
                <c:pt idx="1067" formatCode="General">
                  <c:v>4.8099999999999998E-4</c:v>
                </c:pt>
                <c:pt idx="1068" formatCode="General">
                  <c:v>4.8299999999999998E-4</c:v>
                </c:pt>
                <c:pt idx="1069" formatCode="General">
                  <c:v>4.8000000000000001E-4</c:v>
                </c:pt>
                <c:pt idx="1070" formatCode="General">
                  <c:v>4.8200000000000001E-4</c:v>
                </c:pt>
                <c:pt idx="1071" formatCode="General">
                  <c:v>4.8200000000000001E-4</c:v>
                </c:pt>
                <c:pt idx="1072" formatCode="General">
                  <c:v>5.0000000000000001E-4</c:v>
                </c:pt>
                <c:pt idx="1073" formatCode="General">
                  <c:v>5.1000000000000004E-4</c:v>
                </c:pt>
                <c:pt idx="1074" formatCode="General">
                  <c:v>5.0699999999999996E-4</c:v>
                </c:pt>
                <c:pt idx="1075" formatCode="General">
                  <c:v>4.8999999999999998E-4</c:v>
                </c:pt>
                <c:pt idx="1076" formatCode="General">
                  <c:v>4.73E-4</c:v>
                </c:pt>
                <c:pt idx="1077" formatCode="General">
                  <c:v>4.6500000000000003E-4</c:v>
                </c:pt>
                <c:pt idx="1078" formatCode="General">
                  <c:v>4.5600000000000003E-4</c:v>
                </c:pt>
                <c:pt idx="1079" formatCode="General">
                  <c:v>4.5399999999999998E-4</c:v>
                </c:pt>
                <c:pt idx="1080" formatCode="General">
                  <c:v>4.4900000000000002E-4</c:v>
                </c:pt>
                <c:pt idx="1081" formatCode="General">
                  <c:v>4.4299999999999998E-4</c:v>
                </c:pt>
                <c:pt idx="1082" formatCode="General">
                  <c:v>4.3800000000000002E-4</c:v>
                </c:pt>
                <c:pt idx="1083" formatCode="General">
                  <c:v>4.4200000000000001E-4</c:v>
                </c:pt>
                <c:pt idx="1084" formatCode="General">
                  <c:v>4.4700000000000002E-4</c:v>
                </c:pt>
                <c:pt idx="1085" formatCode="General">
                  <c:v>4.5199999999999998E-4</c:v>
                </c:pt>
                <c:pt idx="1086" formatCode="General">
                  <c:v>4.4799999999999999E-4</c:v>
                </c:pt>
                <c:pt idx="1087" formatCode="General">
                  <c:v>4.46E-4</c:v>
                </c:pt>
                <c:pt idx="1088" formatCode="General">
                  <c:v>4.35E-4</c:v>
                </c:pt>
                <c:pt idx="1089" formatCode="General">
                  <c:v>4.2400000000000001E-4</c:v>
                </c:pt>
                <c:pt idx="1090" formatCode="General">
                  <c:v>4.1399999999999998E-4</c:v>
                </c:pt>
                <c:pt idx="1091" formatCode="General">
                  <c:v>4.17E-4</c:v>
                </c:pt>
                <c:pt idx="1092" formatCode="General">
                  <c:v>4.2999999999999999E-4</c:v>
                </c:pt>
                <c:pt idx="1093" formatCode="General">
                  <c:v>4.4299999999999998E-4</c:v>
                </c:pt>
                <c:pt idx="1094" formatCode="General">
                  <c:v>4.57E-4</c:v>
                </c:pt>
                <c:pt idx="1095" formatCode="General">
                  <c:v>4.6500000000000003E-4</c:v>
                </c:pt>
                <c:pt idx="1096" formatCode="General">
                  <c:v>4.75E-4</c:v>
                </c:pt>
                <c:pt idx="1097" formatCode="General">
                  <c:v>4.7600000000000002E-4</c:v>
                </c:pt>
                <c:pt idx="1098" formatCode="General">
                  <c:v>4.8000000000000001E-4</c:v>
                </c:pt>
                <c:pt idx="1099" formatCode="General">
                  <c:v>4.8700000000000002E-4</c:v>
                </c:pt>
                <c:pt idx="1100" formatCode="General">
                  <c:v>5.0900000000000001E-4</c:v>
                </c:pt>
                <c:pt idx="1101" formatCode="General">
                  <c:v>5.31E-4</c:v>
                </c:pt>
                <c:pt idx="1102" formatCode="General">
                  <c:v>5.4600000000000004E-4</c:v>
                </c:pt>
                <c:pt idx="1103" formatCode="General">
                  <c:v>5.3899999999999998E-4</c:v>
                </c:pt>
                <c:pt idx="1104" formatCode="General">
                  <c:v>5.2300000000000003E-4</c:v>
                </c:pt>
                <c:pt idx="1105" formatCode="General">
                  <c:v>5.2099999999999998E-4</c:v>
                </c:pt>
                <c:pt idx="1106" formatCode="General">
                  <c:v>5.4500000000000002E-4</c:v>
                </c:pt>
                <c:pt idx="1107" formatCode="General">
                  <c:v>5.7700000000000004E-4</c:v>
                </c:pt>
                <c:pt idx="1108" formatCode="General">
                  <c:v>5.9500000000000004E-4</c:v>
                </c:pt>
                <c:pt idx="1109" formatCode="General">
                  <c:v>6.0499999999999996E-4</c:v>
                </c:pt>
                <c:pt idx="1110" formatCode="General">
                  <c:v>6.11E-4</c:v>
                </c:pt>
                <c:pt idx="1111" formatCode="General">
                  <c:v>6.2299999999999996E-4</c:v>
                </c:pt>
                <c:pt idx="1112" formatCode="General">
                  <c:v>6.4000000000000005E-4</c:v>
                </c:pt>
                <c:pt idx="1113" formatCode="General">
                  <c:v>6.6299999999999996E-4</c:v>
                </c:pt>
                <c:pt idx="1114" formatCode="General">
                  <c:v>6.8099999999999996E-4</c:v>
                </c:pt>
                <c:pt idx="1115" formatCode="General">
                  <c:v>6.8999999999999997E-4</c:v>
                </c:pt>
                <c:pt idx="1116" formatCode="General">
                  <c:v>6.9800000000000005E-4</c:v>
                </c:pt>
                <c:pt idx="1117" formatCode="General">
                  <c:v>7.1100000000000004E-4</c:v>
                </c:pt>
                <c:pt idx="1118" formatCode="General">
                  <c:v>7.2900000000000005E-4</c:v>
                </c:pt>
                <c:pt idx="1119" formatCode="General">
                  <c:v>7.4200000000000004E-4</c:v>
                </c:pt>
                <c:pt idx="1120" formatCode="General">
                  <c:v>7.5100000000000004E-4</c:v>
                </c:pt>
                <c:pt idx="1121" formatCode="General">
                  <c:v>7.4899999999999999E-4</c:v>
                </c:pt>
                <c:pt idx="1122" formatCode="General">
                  <c:v>7.4200000000000004E-4</c:v>
                </c:pt>
                <c:pt idx="1123" formatCode="General">
                  <c:v>7.3899999999999997E-4</c:v>
                </c:pt>
                <c:pt idx="1124" formatCode="General">
                  <c:v>7.5100000000000004E-4</c:v>
                </c:pt>
                <c:pt idx="1125" formatCode="General">
                  <c:v>7.7800000000000005E-4</c:v>
                </c:pt>
                <c:pt idx="1126" formatCode="General">
                  <c:v>7.9600000000000005E-4</c:v>
                </c:pt>
                <c:pt idx="1127" formatCode="General">
                  <c:v>7.9199999999999995E-4</c:v>
                </c:pt>
                <c:pt idx="1128" formatCode="General">
                  <c:v>7.7700000000000002E-4</c:v>
                </c:pt>
                <c:pt idx="1129" formatCode="General">
                  <c:v>7.5900000000000002E-4</c:v>
                </c:pt>
                <c:pt idx="1130" formatCode="General">
                  <c:v>7.4700000000000005E-4</c:v>
                </c:pt>
                <c:pt idx="1131" formatCode="General">
                  <c:v>7.2599999999999997E-4</c:v>
                </c:pt>
                <c:pt idx="1132" formatCode="General">
                  <c:v>7.1400000000000001E-4</c:v>
                </c:pt>
                <c:pt idx="1133" formatCode="General">
                  <c:v>7.0399999999999998E-4</c:v>
                </c:pt>
                <c:pt idx="1134" formatCode="General">
                  <c:v>6.9899999999999997E-4</c:v>
                </c:pt>
                <c:pt idx="1135" formatCode="General">
                  <c:v>6.87E-4</c:v>
                </c:pt>
                <c:pt idx="1136" formatCode="General">
                  <c:v>6.6600000000000003E-4</c:v>
                </c:pt>
                <c:pt idx="1137" formatCode="General">
                  <c:v>6.4300000000000002E-4</c:v>
                </c:pt>
                <c:pt idx="1138" formatCode="General">
                  <c:v>6.1899999999999998E-4</c:v>
                </c:pt>
                <c:pt idx="1139" formatCode="General">
                  <c:v>6.0999999999999997E-4</c:v>
                </c:pt>
                <c:pt idx="1140" formatCode="General">
                  <c:v>6.0800000000000003E-4</c:v>
                </c:pt>
                <c:pt idx="1141" formatCode="General">
                  <c:v>5.9699999999999998E-4</c:v>
                </c:pt>
                <c:pt idx="1142" formatCode="General">
                  <c:v>5.7600000000000001E-4</c:v>
                </c:pt>
                <c:pt idx="1143" formatCode="General">
                  <c:v>5.44E-4</c:v>
                </c:pt>
                <c:pt idx="1144" formatCode="General">
                  <c:v>5.2300000000000003E-4</c:v>
                </c:pt>
                <c:pt idx="1145" formatCode="General">
                  <c:v>5.0500000000000002E-4</c:v>
                </c:pt>
                <c:pt idx="1146" formatCode="General">
                  <c:v>5.0199999999999995E-4</c:v>
                </c:pt>
                <c:pt idx="1147" formatCode="General">
                  <c:v>5.0000000000000001E-4</c:v>
                </c:pt>
                <c:pt idx="1148" formatCode="General">
                  <c:v>4.9100000000000001E-4</c:v>
                </c:pt>
                <c:pt idx="1149" formatCode="General">
                  <c:v>4.7199999999999998E-4</c:v>
                </c:pt>
                <c:pt idx="1150" formatCode="General">
                  <c:v>4.6099999999999998E-4</c:v>
                </c:pt>
                <c:pt idx="1151" formatCode="General">
                  <c:v>4.55E-4</c:v>
                </c:pt>
                <c:pt idx="1152" formatCode="General">
                  <c:v>4.3899999999999999E-4</c:v>
                </c:pt>
                <c:pt idx="1153" formatCode="General">
                  <c:v>4.1300000000000001E-4</c:v>
                </c:pt>
                <c:pt idx="1154" formatCode="General">
                  <c:v>3.9399999999999998E-4</c:v>
                </c:pt>
                <c:pt idx="1155" formatCode="General">
                  <c:v>3.9800000000000002E-4</c:v>
                </c:pt>
                <c:pt idx="1156" formatCode="General">
                  <c:v>4.0200000000000001E-4</c:v>
                </c:pt>
                <c:pt idx="1157" formatCode="General">
                  <c:v>4.0299999999999998E-4</c:v>
                </c:pt>
                <c:pt idx="1158" formatCode="General">
                  <c:v>3.97E-4</c:v>
                </c:pt>
                <c:pt idx="1159" formatCode="General">
                  <c:v>3.9500000000000001E-4</c:v>
                </c:pt>
                <c:pt idx="1160" formatCode="General">
                  <c:v>3.8000000000000002E-4</c:v>
                </c:pt>
                <c:pt idx="1161" formatCode="General">
                  <c:v>3.5799999999999997E-4</c:v>
                </c:pt>
                <c:pt idx="1162" formatCode="General">
                  <c:v>3.4000000000000002E-4</c:v>
                </c:pt>
                <c:pt idx="1163" formatCode="General">
                  <c:v>3.3199999999999999E-4</c:v>
                </c:pt>
                <c:pt idx="1164" formatCode="General">
                  <c:v>3.2499999999999999E-4</c:v>
                </c:pt>
                <c:pt idx="1165" formatCode="General">
                  <c:v>3.0800000000000001E-4</c:v>
                </c:pt>
                <c:pt idx="1166" formatCode="General">
                  <c:v>2.9599999999999998E-4</c:v>
                </c:pt>
                <c:pt idx="1167" formatCode="General">
                  <c:v>2.8800000000000001E-4</c:v>
                </c:pt>
                <c:pt idx="1168" formatCode="General">
                  <c:v>2.8899999999999998E-4</c:v>
                </c:pt>
                <c:pt idx="1169" formatCode="General">
                  <c:v>2.8699999999999998E-4</c:v>
                </c:pt>
                <c:pt idx="1170" formatCode="General">
                  <c:v>2.9300000000000002E-4</c:v>
                </c:pt>
                <c:pt idx="1171" formatCode="General">
                  <c:v>2.9399999999999999E-4</c:v>
                </c:pt>
                <c:pt idx="1172" formatCode="General">
                  <c:v>2.9599999999999998E-4</c:v>
                </c:pt>
                <c:pt idx="1173" formatCode="General">
                  <c:v>2.7999999999999998E-4</c:v>
                </c:pt>
                <c:pt idx="1174" formatCode="General">
                  <c:v>2.72E-4</c:v>
                </c:pt>
                <c:pt idx="1175" formatCode="General">
                  <c:v>2.6200000000000003E-4</c:v>
                </c:pt>
                <c:pt idx="1176" formatCode="General">
                  <c:v>2.6200000000000003E-4</c:v>
                </c:pt>
                <c:pt idx="1177" formatCode="General">
                  <c:v>2.5599999999999999E-4</c:v>
                </c:pt>
                <c:pt idx="1178" formatCode="General">
                  <c:v>2.5599999999999999E-4</c:v>
                </c:pt>
                <c:pt idx="1179" formatCode="General">
                  <c:v>2.5799999999999998E-4</c:v>
                </c:pt>
                <c:pt idx="1180" formatCode="General">
                  <c:v>2.5999999999999998E-4</c:v>
                </c:pt>
                <c:pt idx="1181" formatCode="General">
                  <c:v>2.5900000000000001E-4</c:v>
                </c:pt>
                <c:pt idx="1182" formatCode="General">
                  <c:v>2.5700000000000001E-4</c:v>
                </c:pt>
                <c:pt idx="1183" formatCode="General">
                  <c:v>2.5000000000000001E-4</c:v>
                </c:pt>
                <c:pt idx="1184" formatCode="General">
                  <c:v>2.4000000000000001E-4</c:v>
                </c:pt>
                <c:pt idx="1185" formatCode="General">
                  <c:v>2.2699999999999999E-4</c:v>
                </c:pt>
                <c:pt idx="1186" formatCode="General">
                  <c:v>2.2499999999999999E-4</c:v>
                </c:pt>
                <c:pt idx="1187" formatCode="General">
                  <c:v>2.2800000000000001E-4</c:v>
                </c:pt>
                <c:pt idx="1188" formatCode="General">
                  <c:v>2.4000000000000001E-4</c:v>
                </c:pt>
                <c:pt idx="1189" formatCode="General">
                  <c:v>2.42E-4</c:v>
                </c:pt>
                <c:pt idx="1190" formatCode="General">
                  <c:v>2.3499999999999999E-4</c:v>
                </c:pt>
                <c:pt idx="1191" formatCode="General">
                  <c:v>2.24E-4</c:v>
                </c:pt>
                <c:pt idx="1192" formatCode="General">
                  <c:v>2.2000000000000001E-4</c:v>
                </c:pt>
                <c:pt idx="1193" formatCode="General">
                  <c:v>2.23E-4</c:v>
                </c:pt>
                <c:pt idx="1194" formatCode="General">
                  <c:v>2.24E-4</c:v>
                </c:pt>
                <c:pt idx="1195" formatCode="General">
                  <c:v>2.2499999999999999E-4</c:v>
                </c:pt>
                <c:pt idx="1196" formatCode="General">
                  <c:v>2.2699999999999999E-4</c:v>
                </c:pt>
                <c:pt idx="1197" formatCode="General">
                  <c:v>2.22E-4</c:v>
                </c:pt>
                <c:pt idx="1198" formatCode="General">
                  <c:v>2.1599999999999999E-4</c:v>
                </c:pt>
                <c:pt idx="1199" formatCode="General">
                  <c:v>2.0900000000000001E-4</c:v>
                </c:pt>
                <c:pt idx="1200" formatCode="General">
                  <c:v>2.1599999999999999E-4</c:v>
                </c:pt>
                <c:pt idx="1201" formatCode="General">
                  <c:v>2.22E-4</c:v>
                </c:pt>
                <c:pt idx="1202" formatCode="General">
                  <c:v>2.24E-4</c:v>
                </c:pt>
                <c:pt idx="1203" formatCode="General">
                  <c:v>2.24E-4</c:v>
                </c:pt>
                <c:pt idx="1204" formatCode="General">
                  <c:v>2.24E-4</c:v>
                </c:pt>
                <c:pt idx="1205" formatCode="General">
                  <c:v>2.2499999999999999E-4</c:v>
                </c:pt>
                <c:pt idx="1206" formatCode="General">
                  <c:v>2.1900000000000001E-4</c:v>
                </c:pt>
                <c:pt idx="1207" formatCode="General">
                  <c:v>2.1000000000000001E-4</c:v>
                </c:pt>
                <c:pt idx="1208" formatCode="General">
                  <c:v>2.04E-4</c:v>
                </c:pt>
                <c:pt idx="1209" formatCode="General">
                  <c:v>2.0699999999999999E-4</c:v>
                </c:pt>
                <c:pt idx="1210" formatCode="General">
                  <c:v>2.14E-4</c:v>
                </c:pt>
                <c:pt idx="1211" formatCode="General">
                  <c:v>2.22E-4</c:v>
                </c:pt>
                <c:pt idx="1212" formatCode="General">
                  <c:v>2.12E-4</c:v>
                </c:pt>
                <c:pt idx="1213" formatCode="General">
                  <c:v>1.9699999999999999E-4</c:v>
                </c:pt>
                <c:pt idx="1214" formatCode="General">
                  <c:v>1.9100000000000001E-4</c:v>
                </c:pt>
                <c:pt idx="1215" formatCode="General">
                  <c:v>2.0900000000000001E-4</c:v>
                </c:pt>
                <c:pt idx="1216" formatCode="General">
                  <c:v>2.3499999999999999E-4</c:v>
                </c:pt>
                <c:pt idx="1217" formatCode="General">
                  <c:v>2.5399999999999999E-4</c:v>
                </c:pt>
                <c:pt idx="1218" formatCode="General">
                  <c:v>2.5300000000000002E-4</c:v>
                </c:pt>
                <c:pt idx="1219" formatCode="General">
                  <c:v>2.5000000000000001E-4</c:v>
                </c:pt>
                <c:pt idx="1220" formatCode="General">
                  <c:v>2.3900000000000001E-4</c:v>
                </c:pt>
                <c:pt idx="1221" formatCode="General">
                  <c:v>2.42E-4</c:v>
                </c:pt>
                <c:pt idx="1222" formatCode="General">
                  <c:v>2.41E-4</c:v>
                </c:pt>
                <c:pt idx="1223" formatCode="General">
                  <c:v>2.4800000000000001E-4</c:v>
                </c:pt>
                <c:pt idx="1224" formatCode="General">
                  <c:v>2.5300000000000002E-4</c:v>
                </c:pt>
                <c:pt idx="1225" formatCode="General">
                  <c:v>2.5700000000000001E-4</c:v>
                </c:pt>
                <c:pt idx="1226" formatCode="General">
                  <c:v>2.61E-4</c:v>
                </c:pt>
                <c:pt idx="1227" formatCode="General">
                  <c:v>2.5900000000000001E-4</c:v>
                </c:pt>
                <c:pt idx="1228" formatCode="General">
                  <c:v>2.6800000000000001E-4</c:v>
                </c:pt>
                <c:pt idx="1229" formatCode="General">
                  <c:v>2.7599999999999999E-4</c:v>
                </c:pt>
                <c:pt idx="1230" formatCode="General">
                  <c:v>2.9100000000000003E-4</c:v>
                </c:pt>
                <c:pt idx="1231" formatCode="General">
                  <c:v>3.0299999999999999E-4</c:v>
                </c:pt>
                <c:pt idx="1232" formatCode="General">
                  <c:v>3.0400000000000002E-4</c:v>
                </c:pt>
                <c:pt idx="1233" formatCode="General">
                  <c:v>3.01E-4</c:v>
                </c:pt>
                <c:pt idx="1234" formatCode="General">
                  <c:v>2.9300000000000002E-4</c:v>
                </c:pt>
                <c:pt idx="1235" formatCode="General">
                  <c:v>3.0699999999999998E-4</c:v>
                </c:pt>
                <c:pt idx="1236" formatCode="General">
                  <c:v>3.1599999999999998E-4</c:v>
                </c:pt>
                <c:pt idx="1237" formatCode="General">
                  <c:v>3.19E-4</c:v>
                </c:pt>
                <c:pt idx="1238" formatCode="General">
                  <c:v>3.0600000000000001E-4</c:v>
                </c:pt>
                <c:pt idx="1239" formatCode="General">
                  <c:v>3.0699999999999998E-4</c:v>
                </c:pt>
                <c:pt idx="1240" formatCode="General">
                  <c:v>3.1599999999999998E-4</c:v>
                </c:pt>
                <c:pt idx="1241" formatCode="General">
                  <c:v>3.2899999999999997E-4</c:v>
                </c:pt>
                <c:pt idx="1242" formatCode="General">
                  <c:v>3.3199999999999999E-4</c:v>
                </c:pt>
                <c:pt idx="1243" formatCode="General">
                  <c:v>3.3700000000000001E-4</c:v>
                </c:pt>
                <c:pt idx="1244" formatCode="General">
                  <c:v>3.4499999999999998E-4</c:v>
                </c:pt>
                <c:pt idx="1245" formatCode="General">
                  <c:v>3.5799999999999997E-4</c:v>
                </c:pt>
                <c:pt idx="1246" formatCode="General">
                  <c:v>3.57E-4</c:v>
                </c:pt>
                <c:pt idx="1247" formatCode="General">
                  <c:v>3.4699999999999998E-4</c:v>
                </c:pt>
                <c:pt idx="1248" formatCode="General">
                  <c:v>3.2699999999999998E-4</c:v>
                </c:pt>
                <c:pt idx="1249" formatCode="General">
                  <c:v>3.2600000000000001E-4</c:v>
                </c:pt>
                <c:pt idx="1250" formatCode="General">
                  <c:v>3.3199999999999999E-4</c:v>
                </c:pt>
                <c:pt idx="1251" formatCode="General">
                  <c:v>3.5E-4</c:v>
                </c:pt>
                <c:pt idx="1252" formatCode="General">
                  <c:v>3.5599999999999998E-4</c:v>
                </c:pt>
                <c:pt idx="1253" formatCode="General">
                  <c:v>3.4900000000000003E-4</c:v>
                </c:pt>
                <c:pt idx="1254" formatCode="General">
                  <c:v>3.3799999999999998E-4</c:v>
                </c:pt>
                <c:pt idx="1255" formatCode="General">
                  <c:v>3.3300000000000002E-4</c:v>
                </c:pt>
                <c:pt idx="1256" formatCode="General">
                  <c:v>3.48E-4</c:v>
                </c:pt>
                <c:pt idx="1257" formatCode="General">
                  <c:v>3.5500000000000001E-4</c:v>
                </c:pt>
                <c:pt idx="1258" formatCode="General">
                  <c:v>3.5100000000000002E-4</c:v>
                </c:pt>
                <c:pt idx="1259" formatCode="General">
                  <c:v>3.3700000000000001E-4</c:v>
                </c:pt>
                <c:pt idx="1260" formatCode="General">
                  <c:v>3.2699999999999998E-4</c:v>
                </c:pt>
                <c:pt idx="1261" formatCode="General">
                  <c:v>3.3100000000000002E-4</c:v>
                </c:pt>
                <c:pt idx="1262" formatCode="General">
                  <c:v>3.3799999999999998E-4</c:v>
                </c:pt>
                <c:pt idx="1263" formatCode="General">
                  <c:v>3.48E-4</c:v>
                </c:pt>
                <c:pt idx="1264" formatCode="General">
                  <c:v>3.5199999999999999E-4</c:v>
                </c:pt>
                <c:pt idx="1265" formatCode="General">
                  <c:v>3.5399999999999999E-4</c:v>
                </c:pt>
                <c:pt idx="1266" formatCode="General">
                  <c:v>3.5100000000000002E-4</c:v>
                </c:pt>
                <c:pt idx="1267" formatCode="General">
                  <c:v>3.4699999999999998E-4</c:v>
                </c:pt>
                <c:pt idx="1268" formatCode="General">
                  <c:v>3.4200000000000002E-4</c:v>
                </c:pt>
                <c:pt idx="1269" formatCode="General">
                  <c:v>3.4299999999999999E-4</c:v>
                </c:pt>
                <c:pt idx="1270" formatCode="General">
                  <c:v>3.3199999999999999E-4</c:v>
                </c:pt>
                <c:pt idx="1271" formatCode="General">
                  <c:v>3.19E-4</c:v>
                </c:pt>
                <c:pt idx="1272" formatCode="General">
                  <c:v>2.9399999999999999E-4</c:v>
                </c:pt>
                <c:pt idx="1273" formatCode="General">
                  <c:v>2.7999999999999998E-4</c:v>
                </c:pt>
                <c:pt idx="1274" formatCode="General">
                  <c:v>2.7300000000000002E-4</c:v>
                </c:pt>
                <c:pt idx="1275" formatCode="General">
                  <c:v>2.7999999999999998E-4</c:v>
                </c:pt>
                <c:pt idx="1276" formatCode="General">
                  <c:v>2.9399999999999999E-4</c:v>
                </c:pt>
                <c:pt idx="1277" formatCode="General">
                  <c:v>3.01E-4</c:v>
                </c:pt>
                <c:pt idx="1278" formatCode="General">
                  <c:v>3.0699999999999998E-4</c:v>
                </c:pt>
                <c:pt idx="1279" formatCode="General">
                  <c:v>3.0899999999999998E-4</c:v>
                </c:pt>
                <c:pt idx="1280" formatCode="General">
                  <c:v>3.1599999999999998E-4</c:v>
                </c:pt>
                <c:pt idx="1281" formatCode="General">
                  <c:v>3.1399999999999999E-4</c:v>
                </c:pt>
                <c:pt idx="1282" formatCode="General">
                  <c:v>3.0200000000000002E-4</c:v>
                </c:pt>
                <c:pt idx="1283" formatCode="General">
                  <c:v>2.8600000000000001E-4</c:v>
                </c:pt>
                <c:pt idx="1284" formatCode="General">
                  <c:v>2.81E-4</c:v>
                </c:pt>
                <c:pt idx="1285" formatCode="General">
                  <c:v>2.8699999999999998E-4</c:v>
                </c:pt>
                <c:pt idx="1286" formatCode="General">
                  <c:v>3.0200000000000002E-4</c:v>
                </c:pt>
                <c:pt idx="1287" formatCode="General">
                  <c:v>3.0499999999999999E-4</c:v>
                </c:pt>
                <c:pt idx="1288" formatCode="General">
                  <c:v>3.0899999999999998E-4</c:v>
                </c:pt>
                <c:pt idx="1289" formatCode="General">
                  <c:v>3.0600000000000001E-4</c:v>
                </c:pt>
                <c:pt idx="1290" formatCode="General">
                  <c:v>3.0800000000000001E-4</c:v>
                </c:pt>
                <c:pt idx="1291" formatCode="General">
                  <c:v>3.01E-4</c:v>
                </c:pt>
                <c:pt idx="1292" formatCode="General">
                  <c:v>3.01E-4</c:v>
                </c:pt>
                <c:pt idx="1293" formatCode="General">
                  <c:v>3.0699999999999998E-4</c:v>
                </c:pt>
                <c:pt idx="1294" formatCode="General">
                  <c:v>3.1799999999999998E-4</c:v>
                </c:pt>
                <c:pt idx="1295" formatCode="General">
                  <c:v>3.2000000000000003E-4</c:v>
                </c:pt>
                <c:pt idx="1296" formatCode="General">
                  <c:v>3.1E-4</c:v>
                </c:pt>
                <c:pt idx="1297" formatCode="General">
                  <c:v>2.9500000000000001E-4</c:v>
                </c:pt>
                <c:pt idx="1298" formatCode="General">
                  <c:v>2.8699999999999998E-4</c:v>
                </c:pt>
                <c:pt idx="1299" formatCode="General">
                  <c:v>2.9E-4</c:v>
                </c:pt>
                <c:pt idx="1300" formatCode="General">
                  <c:v>2.9399999999999999E-4</c:v>
                </c:pt>
                <c:pt idx="1301" formatCode="General">
                  <c:v>2.9599999999999998E-4</c:v>
                </c:pt>
                <c:pt idx="1302" formatCode="General">
                  <c:v>2.8899999999999998E-4</c:v>
                </c:pt>
                <c:pt idx="1303" formatCode="General">
                  <c:v>2.8400000000000002E-4</c:v>
                </c:pt>
                <c:pt idx="1304" formatCode="General">
                  <c:v>2.7799999999999998E-4</c:v>
                </c:pt>
                <c:pt idx="1305" formatCode="General">
                  <c:v>2.7E-4</c:v>
                </c:pt>
                <c:pt idx="1306" formatCode="General">
                  <c:v>2.5999999999999998E-4</c:v>
                </c:pt>
                <c:pt idx="1307" formatCode="General">
                  <c:v>2.52E-4</c:v>
                </c:pt>
                <c:pt idx="1308" formatCode="General">
                  <c:v>2.4499999999999999E-4</c:v>
                </c:pt>
                <c:pt idx="1309" formatCode="General">
                  <c:v>2.3900000000000001E-4</c:v>
                </c:pt>
                <c:pt idx="1310" formatCode="General">
                  <c:v>2.32E-4</c:v>
                </c:pt>
                <c:pt idx="1311" formatCode="General">
                  <c:v>2.2900000000000001E-4</c:v>
                </c:pt>
                <c:pt idx="1312" formatCode="General">
                  <c:v>2.3000000000000001E-4</c:v>
                </c:pt>
                <c:pt idx="1313" formatCode="General">
                  <c:v>2.2900000000000001E-4</c:v>
                </c:pt>
                <c:pt idx="1314" formatCode="General">
                  <c:v>2.3000000000000001E-4</c:v>
                </c:pt>
                <c:pt idx="1315" formatCode="General">
                  <c:v>2.32E-4</c:v>
                </c:pt>
                <c:pt idx="1316" formatCode="General">
                  <c:v>2.3699999999999999E-4</c:v>
                </c:pt>
                <c:pt idx="1317" formatCode="General">
                  <c:v>2.33E-4</c:v>
                </c:pt>
                <c:pt idx="1318" formatCode="General">
                  <c:v>2.2699999999999999E-4</c:v>
                </c:pt>
                <c:pt idx="1319" formatCode="General">
                  <c:v>2.22E-4</c:v>
                </c:pt>
                <c:pt idx="1320" formatCode="General">
                  <c:v>2.31E-4</c:v>
                </c:pt>
                <c:pt idx="1321" formatCode="General">
                  <c:v>2.34E-4</c:v>
                </c:pt>
                <c:pt idx="1322" formatCode="General">
                  <c:v>2.34E-4</c:v>
                </c:pt>
                <c:pt idx="1323" formatCode="General">
                  <c:v>2.1699999999999999E-4</c:v>
                </c:pt>
                <c:pt idx="1324" formatCode="General">
                  <c:v>2.03E-4</c:v>
                </c:pt>
                <c:pt idx="1325" formatCode="General">
                  <c:v>1.93E-4</c:v>
                </c:pt>
                <c:pt idx="1326" formatCode="General">
                  <c:v>1.9799999999999999E-4</c:v>
                </c:pt>
                <c:pt idx="1327" formatCode="General">
                  <c:v>2.1699999999999999E-4</c:v>
                </c:pt>
                <c:pt idx="1328" formatCode="General">
                  <c:v>2.34E-4</c:v>
                </c:pt>
                <c:pt idx="1329" formatCode="General">
                  <c:v>2.4499999999999999E-4</c:v>
                </c:pt>
                <c:pt idx="1330" formatCode="General">
                  <c:v>2.24E-4</c:v>
                </c:pt>
                <c:pt idx="1331" formatCode="General">
                  <c:v>2.02E-4</c:v>
                </c:pt>
                <c:pt idx="1332" formatCode="General">
                  <c:v>1.8699999999999999E-4</c:v>
                </c:pt>
                <c:pt idx="1333" formatCode="General">
                  <c:v>1.9900000000000001E-4</c:v>
                </c:pt>
                <c:pt idx="1334" formatCode="General">
                  <c:v>2.13E-4</c:v>
                </c:pt>
                <c:pt idx="1335" formatCode="General">
                  <c:v>2.22E-4</c:v>
                </c:pt>
                <c:pt idx="1336" formatCode="General">
                  <c:v>2.2000000000000001E-4</c:v>
                </c:pt>
                <c:pt idx="1337" formatCode="General">
                  <c:v>2.13E-4</c:v>
                </c:pt>
                <c:pt idx="1338" formatCode="General">
                  <c:v>2.03E-4</c:v>
                </c:pt>
                <c:pt idx="1339" formatCode="General">
                  <c:v>1.9699999999999999E-4</c:v>
                </c:pt>
                <c:pt idx="1340" formatCode="General">
                  <c:v>2.0100000000000001E-4</c:v>
                </c:pt>
                <c:pt idx="1341" formatCode="General">
                  <c:v>2.1800000000000001E-4</c:v>
                </c:pt>
                <c:pt idx="1342" formatCode="General">
                  <c:v>2.2800000000000001E-4</c:v>
                </c:pt>
                <c:pt idx="1343" formatCode="General">
                  <c:v>2.33E-4</c:v>
                </c:pt>
                <c:pt idx="1344" formatCode="General">
                  <c:v>2.2100000000000001E-4</c:v>
                </c:pt>
                <c:pt idx="1345" formatCode="General">
                  <c:v>2.22E-4</c:v>
                </c:pt>
                <c:pt idx="1346" formatCode="General">
                  <c:v>2.2100000000000001E-4</c:v>
                </c:pt>
                <c:pt idx="1347" formatCode="General">
                  <c:v>2.2100000000000001E-4</c:v>
                </c:pt>
                <c:pt idx="1348" formatCode="General">
                  <c:v>2.0699999999999999E-4</c:v>
                </c:pt>
                <c:pt idx="1349" formatCode="General">
                  <c:v>1.9599999999999999E-4</c:v>
                </c:pt>
                <c:pt idx="1350" formatCode="General">
                  <c:v>1.93E-4</c:v>
                </c:pt>
                <c:pt idx="1351" formatCode="General">
                  <c:v>1.95E-4</c:v>
                </c:pt>
                <c:pt idx="1352" formatCode="General">
                  <c:v>1.9100000000000001E-4</c:v>
                </c:pt>
                <c:pt idx="1353" formatCode="General">
                  <c:v>1.85E-4</c:v>
                </c:pt>
                <c:pt idx="1354" formatCode="General">
                  <c:v>1.84E-4</c:v>
                </c:pt>
                <c:pt idx="1355" formatCode="General">
                  <c:v>1.93E-4</c:v>
                </c:pt>
                <c:pt idx="1356" formatCode="General">
                  <c:v>1.9900000000000001E-4</c:v>
                </c:pt>
                <c:pt idx="1357" formatCode="General">
                  <c:v>2.05E-4</c:v>
                </c:pt>
                <c:pt idx="1358" formatCode="General">
                  <c:v>2.04E-4</c:v>
                </c:pt>
                <c:pt idx="1359" formatCode="General">
                  <c:v>2.03E-4</c:v>
                </c:pt>
                <c:pt idx="1360" formatCode="General">
                  <c:v>1.95E-4</c:v>
                </c:pt>
                <c:pt idx="1361" formatCode="General">
                  <c:v>1.93E-4</c:v>
                </c:pt>
                <c:pt idx="1362" formatCode="General">
                  <c:v>1.9699999999999999E-4</c:v>
                </c:pt>
                <c:pt idx="1363" formatCode="General">
                  <c:v>2.0000000000000001E-4</c:v>
                </c:pt>
                <c:pt idx="1364" formatCode="General">
                  <c:v>1.92E-4</c:v>
                </c:pt>
                <c:pt idx="1365" formatCode="General">
                  <c:v>1.8000000000000001E-4</c:v>
                </c:pt>
                <c:pt idx="1366" formatCode="General">
                  <c:v>1.7200000000000001E-4</c:v>
                </c:pt>
                <c:pt idx="1367" formatCode="General">
                  <c:v>1.7000000000000001E-4</c:v>
                </c:pt>
                <c:pt idx="1368" formatCode="General">
                  <c:v>1.7200000000000001E-4</c:v>
                </c:pt>
                <c:pt idx="1369" formatCode="General">
                  <c:v>1.66E-4</c:v>
                </c:pt>
                <c:pt idx="1370" formatCode="General">
                  <c:v>1.6699999999999999E-4</c:v>
                </c:pt>
                <c:pt idx="1371" formatCode="General">
                  <c:v>1.7000000000000001E-4</c:v>
                </c:pt>
                <c:pt idx="1372" formatCode="General">
                  <c:v>1.85E-4</c:v>
                </c:pt>
                <c:pt idx="1373" formatCode="General">
                  <c:v>1.8599999999999999E-4</c:v>
                </c:pt>
                <c:pt idx="1374" formatCode="General">
                  <c:v>1.74E-4</c:v>
                </c:pt>
                <c:pt idx="1375" formatCode="General">
                  <c:v>1.4799999999999999E-4</c:v>
                </c:pt>
                <c:pt idx="1376" formatCode="General">
                  <c:v>1.4200000000000001E-4</c:v>
                </c:pt>
                <c:pt idx="1377" formatCode="General">
                  <c:v>1.5100000000000001E-4</c:v>
                </c:pt>
                <c:pt idx="1378" formatCode="General">
                  <c:v>1.65E-4</c:v>
                </c:pt>
                <c:pt idx="1379" formatCode="General">
                  <c:v>1.66E-4</c:v>
                </c:pt>
                <c:pt idx="1380" formatCode="General">
                  <c:v>1.5799999999999999E-4</c:v>
                </c:pt>
                <c:pt idx="1381" formatCode="General">
                  <c:v>1.4899999999999999E-4</c:v>
                </c:pt>
                <c:pt idx="1382" formatCode="General">
                  <c:v>1.4999999999999999E-4</c:v>
                </c:pt>
                <c:pt idx="1383" formatCode="General">
                  <c:v>1.5799999999999999E-4</c:v>
                </c:pt>
                <c:pt idx="1384" formatCode="General">
                  <c:v>1.74E-4</c:v>
                </c:pt>
                <c:pt idx="1385" formatCode="General">
                  <c:v>1.83E-4</c:v>
                </c:pt>
                <c:pt idx="1386" formatCode="General">
                  <c:v>1.94E-4</c:v>
                </c:pt>
                <c:pt idx="1387" formatCode="General">
                  <c:v>1.92E-4</c:v>
                </c:pt>
                <c:pt idx="1388" formatCode="General">
                  <c:v>1.8900000000000001E-4</c:v>
                </c:pt>
                <c:pt idx="1389" formatCode="General">
                  <c:v>1.85E-4</c:v>
                </c:pt>
                <c:pt idx="1390" formatCode="General">
                  <c:v>1.85E-4</c:v>
                </c:pt>
                <c:pt idx="1391" formatCode="General">
                  <c:v>1.8200000000000001E-4</c:v>
                </c:pt>
                <c:pt idx="1392" formatCode="General">
                  <c:v>1.75E-4</c:v>
                </c:pt>
                <c:pt idx="1393" formatCode="General">
                  <c:v>1.6200000000000001E-4</c:v>
                </c:pt>
                <c:pt idx="1394" formatCode="General">
                  <c:v>1.5899999999999999E-4</c:v>
                </c:pt>
                <c:pt idx="1395" formatCode="General">
                  <c:v>1.5699999999999999E-4</c:v>
                </c:pt>
                <c:pt idx="1396" formatCode="General">
                  <c:v>1.66E-4</c:v>
                </c:pt>
                <c:pt idx="1397" formatCode="General">
                  <c:v>1.7200000000000001E-4</c:v>
                </c:pt>
                <c:pt idx="1398" formatCode="General">
                  <c:v>1.84E-4</c:v>
                </c:pt>
                <c:pt idx="1399" formatCode="General">
                  <c:v>1.8900000000000001E-4</c:v>
                </c:pt>
                <c:pt idx="1400" formatCode="General">
                  <c:v>1.9000000000000001E-4</c:v>
                </c:pt>
                <c:pt idx="1401" formatCode="General">
                  <c:v>1.8599999999999999E-4</c:v>
                </c:pt>
                <c:pt idx="1402" formatCode="General">
                  <c:v>1.85E-4</c:v>
                </c:pt>
                <c:pt idx="1403" formatCode="General">
                  <c:v>1.94E-4</c:v>
                </c:pt>
                <c:pt idx="1404" formatCode="General">
                  <c:v>2.0900000000000001E-4</c:v>
                </c:pt>
                <c:pt idx="1405" formatCode="General">
                  <c:v>2.1100000000000001E-4</c:v>
                </c:pt>
                <c:pt idx="1406" formatCode="General">
                  <c:v>2.0599999999999999E-4</c:v>
                </c:pt>
                <c:pt idx="1407" formatCode="General">
                  <c:v>1.9000000000000001E-4</c:v>
                </c:pt>
                <c:pt idx="1408" formatCode="General">
                  <c:v>1.9599999999999999E-4</c:v>
                </c:pt>
                <c:pt idx="1409" formatCode="General">
                  <c:v>1.9699999999999999E-4</c:v>
                </c:pt>
                <c:pt idx="1410" formatCode="General">
                  <c:v>2.1900000000000001E-4</c:v>
                </c:pt>
                <c:pt idx="1411" formatCode="General">
                  <c:v>2.2699999999999999E-4</c:v>
                </c:pt>
                <c:pt idx="1412" formatCode="General">
                  <c:v>2.2599999999999999E-4</c:v>
                </c:pt>
                <c:pt idx="1413" formatCode="General">
                  <c:v>1.9900000000000001E-4</c:v>
                </c:pt>
                <c:pt idx="1414" formatCode="General">
                  <c:v>1.76E-4</c:v>
                </c:pt>
                <c:pt idx="1415" formatCode="General">
                  <c:v>1.74E-4</c:v>
                </c:pt>
                <c:pt idx="1416" formatCode="General">
                  <c:v>1.85E-4</c:v>
                </c:pt>
                <c:pt idx="1417" formatCode="General">
                  <c:v>1.9599999999999999E-4</c:v>
                </c:pt>
                <c:pt idx="1418" formatCode="General">
                  <c:v>2.02E-4</c:v>
                </c:pt>
                <c:pt idx="1419" formatCode="General">
                  <c:v>2.0799999999999999E-4</c:v>
                </c:pt>
                <c:pt idx="1420" formatCode="General">
                  <c:v>2.1100000000000001E-4</c:v>
                </c:pt>
                <c:pt idx="1421" formatCode="General">
                  <c:v>2.04E-4</c:v>
                </c:pt>
                <c:pt idx="1422" formatCode="General">
                  <c:v>2.0000000000000001E-4</c:v>
                </c:pt>
                <c:pt idx="1423" formatCode="General">
                  <c:v>1.9799999999999999E-4</c:v>
                </c:pt>
                <c:pt idx="1424" formatCode="General">
                  <c:v>2.0599999999999999E-4</c:v>
                </c:pt>
                <c:pt idx="1425" formatCode="General">
                  <c:v>2.12E-4</c:v>
                </c:pt>
                <c:pt idx="1426" formatCode="General">
                  <c:v>2.12E-4</c:v>
                </c:pt>
                <c:pt idx="1427" formatCode="General">
                  <c:v>2.0699999999999999E-4</c:v>
                </c:pt>
                <c:pt idx="1428" formatCode="General">
                  <c:v>2.13E-4</c:v>
                </c:pt>
                <c:pt idx="1429" formatCode="General">
                  <c:v>2.2800000000000001E-4</c:v>
                </c:pt>
                <c:pt idx="1430" formatCode="General">
                  <c:v>2.43E-4</c:v>
                </c:pt>
                <c:pt idx="1431" formatCode="General">
                  <c:v>2.3800000000000001E-4</c:v>
                </c:pt>
                <c:pt idx="1432" formatCode="General">
                  <c:v>2.3499999999999999E-4</c:v>
                </c:pt>
                <c:pt idx="1433" formatCode="General">
                  <c:v>2.3000000000000001E-4</c:v>
                </c:pt>
                <c:pt idx="1434" formatCode="General">
                  <c:v>2.41E-4</c:v>
                </c:pt>
                <c:pt idx="1435" formatCode="General">
                  <c:v>2.4600000000000002E-4</c:v>
                </c:pt>
                <c:pt idx="1436" formatCode="General">
                  <c:v>2.5300000000000002E-4</c:v>
                </c:pt>
                <c:pt idx="1437" formatCode="General">
                  <c:v>2.5599999999999999E-4</c:v>
                </c:pt>
                <c:pt idx="1438" formatCode="General">
                  <c:v>2.5599999999999999E-4</c:v>
                </c:pt>
                <c:pt idx="1439" formatCode="General">
                  <c:v>2.5700000000000001E-4</c:v>
                </c:pt>
                <c:pt idx="1440" formatCode="General">
                  <c:v>2.5799999999999998E-4</c:v>
                </c:pt>
                <c:pt idx="1441" formatCode="General">
                  <c:v>2.7099999999999997E-4</c:v>
                </c:pt>
                <c:pt idx="1442" formatCode="General">
                  <c:v>2.8499999999999999E-4</c:v>
                </c:pt>
                <c:pt idx="1443" formatCode="General">
                  <c:v>2.9500000000000001E-4</c:v>
                </c:pt>
                <c:pt idx="1444" formatCode="General">
                  <c:v>2.9399999999999999E-4</c:v>
                </c:pt>
                <c:pt idx="1445" formatCode="General">
                  <c:v>2.8200000000000002E-4</c:v>
                </c:pt>
                <c:pt idx="1446" formatCode="General">
                  <c:v>2.7700000000000001E-4</c:v>
                </c:pt>
                <c:pt idx="1447" formatCode="General">
                  <c:v>2.8200000000000002E-4</c:v>
                </c:pt>
                <c:pt idx="1448" formatCode="General">
                  <c:v>3.0200000000000002E-4</c:v>
                </c:pt>
                <c:pt idx="1449" formatCode="General">
                  <c:v>3.0699999999999998E-4</c:v>
                </c:pt>
                <c:pt idx="1450" formatCode="General">
                  <c:v>3.0800000000000001E-4</c:v>
                </c:pt>
                <c:pt idx="1451" formatCode="General">
                  <c:v>3.0600000000000001E-4</c:v>
                </c:pt>
                <c:pt idx="1452" formatCode="General">
                  <c:v>3.1700000000000001E-4</c:v>
                </c:pt>
                <c:pt idx="1453" formatCode="General">
                  <c:v>3.2600000000000001E-4</c:v>
                </c:pt>
                <c:pt idx="1454" formatCode="General">
                  <c:v>3.28E-4</c:v>
                </c:pt>
                <c:pt idx="1455" formatCode="General">
                  <c:v>3.2299999999999999E-4</c:v>
                </c:pt>
                <c:pt idx="1456" formatCode="General">
                  <c:v>3.1399999999999999E-4</c:v>
                </c:pt>
                <c:pt idx="1457" formatCode="General">
                  <c:v>3.0899999999999998E-4</c:v>
                </c:pt>
                <c:pt idx="1458" formatCode="General">
                  <c:v>2.9999999999999997E-4</c:v>
                </c:pt>
                <c:pt idx="1459" formatCode="General">
                  <c:v>2.9599999999999998E-4</c:v>
                </c:pt>
                <c:pt idx="1460" formatCode="General">
                  <c:v>2.8800000000000001E-4</c:v>
                </c:pt>
                <c:pt idx="1461" formatCode="General">
                  <c:v>2.8699999999999998E-4</c:v>
                </c:pt>
                <c:pt idx="1462" formatCode="General">
                  <c:v>2.9100000000000003E-4</c:v>
                </c:pt>
                <c:pt idx="1463" formatCode="General">
                  <c:v>3.0299999999999999E-4</c:v>
                </c:pt>
                <c:pt idx="1464" formatCode="General">
                  <c:v>3.0899999999999998E-4</c:v>
                </c:pt>
                <c:pt idx="1465" formatCode="General">
                  <c:v>3.0400000000000002E-4</c:v>
                </c:pt>
                <c:pt idx="1466" formatCode="General">
                  <c:v>2.8899999999999998E-4</c:v>
                </c:pt>
                <c:pt idx="1467" formatCode="General">
                  <c:v>2.7799999999999998E-4</c:v>
                </c:pt>
                <c:pt idx="1468" formatCode="General">
                  <c:v>2.7900000000000001E-4</c:v>
                </c:pt>
                <c:pt idx="1469" formatCode="General">
                  <c:v>2.92E-4</c:v>
                </c:pt>
                <c:pt idx="1470" formatCode="General">
                  <c:v>3.0899999999999998E-4</c:v>
                </c:pt>
                <c:pt idx="1471" formatCode="General">
                  <c:v>3.19E-4</c:v>
                </c:pt>
                <c:pt idx="1472" formatCode="General">
                  <c:v>3.2000000000000003E-4</c:v>
                </c:pt>
                <c:pt idx="1473" formatCode="General">
                  <c:v>3.1E-4</c:v>
                </c:pt>
                <c:pt idx="1474" formatCode="General">
                  <c:v>3.0299999999999999E-4</c:v>
                </c:pt>
                <c:pt idx="1475" formatCode="General">
                  <c:v>2.9500000000000001E-4</c:v>
                </c:pt>
                <c:pt idx="1476" formatCode="General">
                  <c:v>2.9999999999999997E-4</c:v>
                </c:pt>
                <c:pt idx="1477" formatCode="General">
                  <c:v>2.9999999999999997E-4</c:v>
                </c:pt>
                <c:pt idx="1478" formatCode="General">
                  <c:v>3.0400000000000002E-4</c:v>
                </c:pt>
                <c:pt idx="1479" formatCode="General">
                  <c:v>2.9799999999999998E-4</c:v>
                </c:pt>
                <c:pt idx="1480" formatCode="General">
                  <c:v>2.9300000000000002E-4</c:v>
                </c:pt>
                <c:pt idx="1481" formatCode="General">
                  <c:v>2.8800000000000001E-4</c:v>
                </c:pt>
                <c:pt idx="1482" formatCode="General">
                  <c:v>2.9E-4</c:v>
                </c:pt>
                <c:pt idx="1483" formatCode="General">
                  <c:v>2.9999999999999997E-4</c:v>
                </c:pt>
                <c:pt idx="1484" formatCode="General">
                  <c:v>3.1300000000000002E-4</c:v>
                </c:pt>
                <c:pt idx="1485" formatCode="General">
                  <c:v>3.21E-4</c:v>
                </c:pt>
                <c:pt idx="1486" formatCode="General">
                  <c:v>3.1799999999999998E-4</c:v>
                </c:pt>
                <c:pt idx="1487" formatCode="General">
                  <c:v>3.0200000000000002E-4</c:v>
                </c:pt>
                <c:pt idx="1488" formatCode="General">
                  <c:v>2.92E-4</c:v>
                </c:pt>
                <c:pt idx="1489" formatCode="General">
                  <c:v>2.92E-4</c:v>
                </c:pt>
                <c:pt idx="1490" formatCode="General">
                  <c:v>3.0200000000000002E-4</c:v>
                </c:pt>
                <c:pt idx="1491" formatCode="General">
                  <c:v>3.1599999999999998E-4</c:v>
                </c:pt>
                <c:pt idx="1492" formatCode="General">
                  <c:v>3.1500000000000001E-4</c:v>
                </c:pt>
                <c:pt idx="1493" formatCode="General">
                  <c:v>3.1500000000000001E-4</c:v>
                </c:pt>
                <c:pt idx="1494" formatCode="General">
                  <c:v>3.1E-4</c:v>
                </c:pt>
                <c:pt idx="1495" formatCode="General">
                  <c:v>3.2299999999999999E-4</c:v>
                </c:pt>
                <c:pt idx="1496" formatCode="General">
                  <c:v>3.3100000000000002E-4</c:v>
                </c:pt>
                <c:pt idx="1497" formatCode="General">
                  <c:v>3.3199999999999999E-4</c:v>
                </c:pt>
                <c:pt idx="1498" formatCode="General">
                  <c:v>3.2299999999999999E-4</c:v>
                </c:pt>
                <c:pt idx="1499" formatCode="General">
                  <c:v>3.19E-4</c:v>
                </c:pt>
                <c:pt idx="1500" formatCode="General">
                  <c:v>3.3E-4</c:v>
                </c:pt>
                <c:pt idx="1501" formatCode="General">
                  <c:v>3.4299999999999999E-4</c:v>
                </c:pt>
                <c:pt idx="1502" formatCode="General">
                  <c:v>3.4400000000000001E-4</c:v>
                </c:pt>
                <c:pt idx="1503" formatCode="General">
                  <c:v>3.3599999999999998E-4</c:v>
                </c:pt>
                <c:pt idx="1504" formatCode="General">
                  <c:v>3.3300000000000002E-4</c:v>
                </c:pt>
                <c:pt idx="1505" formatCode="General">
                  <c:v>3.4600000000000001E-4</c:v>
                </c:pt>
                <c:pt idx="1506" formatCode="General">
                  <c:v>3.6299999999999999E-4</c:v>
                </c:pt>
                <c:pt idx="1507" formatCode="General">
                  <c:v>3.68E-4</c:v>
                </c:pt>
                <c:pt idx="1508" formatCode="General">
                  <c:v>3.6200000000000002E-4</c:v>
                </c:pt>
                <c:pt idx="1509" formatCode="General">
                  <c:v>3.5799999999999997E-4</c:v>
                </c:pt>
                <c:pt idx="1510" formatCode="General">
                  <c:v>3.7199999999999999E-4</c:v>
                </c:pt>
                <c:pt idx="1511" formatCode="General">
                  <c:v>3.86E-4</c:v>
                </c:pt>
                <c:pt idx="1512" formatCode="General">
                  <c:v>3.97E-4</c:v>
                </c:pt>
                <c:pt idx="1513" formatCode="General">
                  <c:v>3.9899999999999999E-4</c:v>
                </c:pt>
                <c:pt idx="1514" formatCode="General">
                  <c:v>3.9800000000000002E-4</c:v>
                </c:pt>
                <c:pt idx="1515" formatCode="General">
                  <c:v>3.97E-4</c:v>
                </c:pt>
                <c:pt idx="1516" formatCode="General">
                  <c:v>3.8999999999999999E-4</c:v>
                </c:pt>
                <c:pt idx="1517" formatCode="General">
                  <c:v>3.8699999999999997E-4</c:v>
                </c:pt>
                <c:pt idx="1518" formatCode="General">
                  <c:v>3.86E-4</c:v>
                </c:pt>
                <c:pt idx="1519" formatCode="General">
                  <c:v>3.8499999999999998E-4</c:v>
                </c:pt>
                <c:pt idx="1520" formatCode="General">
                  <c:v>3.88E-4</c:v>
                </c:pt>
                <c:pt idx="1521" formatCode="General">
                  <c:v>3.8699999999999997E-4</c:v>
                </c:pt>
                <c:pt idx="1522" formatCode="General">
                  <c:v>3.9500000000000001E-4</c:v>
                </c:pt>
                <c:pt idx="1523" formatCode="General">
                  <c:v>4.0299999999999998E-4</c:v>
                </c:pt>
                <c:pt idx="1524" formatCode="General">
                  <c:v>4.17E-4</c:v>
                </c:pt>
                <c:pt idx="1525" formatCode="General">
                  <c:v>4.1399999999999998E-4</c:v>
                </c:pt>
                <c:pt idx="1526" formatCode="General">
                  <c:v>4.0499999999999998E-4</c:v>
                </c:pt>
                <c:pt idx="1527" formatCode="General">
                  <c:v>3.8900000000000002E-4</c:v>
                </c:pt>
                <c:pt idx="1528" formatCode="General">
                  <c:v>3.8699999999999997E-4</c:v>
                </c:pt>
                <c:pt idx="1529" formatCode="General">
                  <c:v>3.8299999999999999E-4</c:v>
                </c:pt>
                <c:pt idx="1530" formatCode="General">
                  <c:v>3.8400000000000001E-4</c:v>
                </c:pt>
                <c:pt idx="1531" formatCode="General">
                  <c:v>3.8200000000000002E-4</c:v>
                </c:pt>
                <c:pt idx="1532" formatCode="General">
                  <c:v>3.88E-4</c:v>
                </c:pt>
                <c:pt idx="1533" formatCode="General">
                  <c:v>3.9399999999999998E-4</c:v>
                </c:pt>
                <c:pt idx="1534" formatCode="General">
                  <c:v>3.9300000000000001E-4</c:v>
                </c:pt>
                <c:pt idx="1535" formatCode="General">
                  <c:v>3.86E-4</c:v>
                </c:pt>
                <c:pt idx="1536" formatCode="General">
                  <c:v>3.7300000000000001E-4</c:v>
                </c:pt>
                <c:pt idx="1537" formatCode="General">
                  <c:v>3.6299999999999999E-4</c:v>
                </c:pt>
                <c:pt idx="1538" formatCode="General">
                  <c:v>3.6099999999999999E-4</c:v>
                </c:pt>
                <c:pt idx="1539" formatCode="General">
                  <c:v>3.6200000000000002E-4</c:v>
                </c:pt>
                <c:pt idx="1540" formatCode="General">
                  <c:v>3.68E-4</c:v>
                </c:pt>
                <c:pt idx="1541" formatCode="General">
                  <c:v>3.6099999999999999E-4</c:v>
                </c:pt>
                <c:pt idx="1542" formatCode="General">
                  <c:v>3.5300000000000002E-4</c:v>
                </c:pt>
                <c:pt idx="1543" formatCode="General">
                  <c:v>3.3700000000000001E-4</c:v>
                </c:pt>
                <c:pt idx="1544" formatCode="General">
                  <c:v>3.2699999999999998E-4</c:v>
                </c:pt>
                <c:pt idx="1545" formatCode="General">
                  <c:v>3.2400000000000001E-4</c:v>
                </c:pt>
                <c:pt idx="1546" formatCode="General">
                  <c:v>3.2699999999999998E-4</c:v>
                </c:pt>
                <c:pt idx="1547" formatCode="General">
                  <c:v>3.2400000000000001E-4</c:v>
                </c:pt>
                <c:pt idx="1548" formatCode="General">
                  <c:v>3.19E-4</c:v>
                </c:pt>
                <c:pt idx="1549" formatCode="General">
                  <c:v>3.0400000000000002E-4</c:v>
                </c:pt>
                <c:pt idx="1550" formatCode="General">
                  <c:v>2.9399999999999999E-4</c:v>
                </c:pt>
                <c:pt idx="1551" formatCode="General">
                  <c:v>2.7999999999999998E-4</c:v>
                </c:pt>
                <c:pt idx="1552" formatCode="General">
                  <c:v>2.8200000000000002E-4</c:v>
                </c:pt>
                <c:pt idx="1553" formatCode="General">
                  <c:v>2.7900000000000001E-4</c:v>
                </c:pt>
                <c:pt idx="1554" formatCode="General">
                  <c:v>2.8200000000000002E-4</c:v>
                </c:pt>
                <c:pt idx="1555" formatCode="General">
                  <c:v>2.7700000000000001E-4</c:v>
                </c:pt>
                <c:pt idx="1556" formatCode="General">
                  <c:v>2.7900000000000001E-4</c:v>
                </c:pt>
                <c:pt idx="1557" formatCode="General">
                  <c:v>2.7900000000000001E-4</c:v>
                </c:pt>
                <c:pt idx="1558" formatCode="General">
                  <c:v>2.7500000000000002E-4</c:v>
                </c:pt>
                <c:pt idx="1559" formatCode="General">
                  <c:v>2.6899999999999998E-4</c:v>
                </c:pt>
                <c:pt idx="1560" formatCode="General">
                  <c:v>2.5799999999999998E-4</c:v>
                </c:pt>
                <c:pt idx="1561" formatCode="General">
                  <c:v>2.5000000000000001E-4</c:v>
                </c:pt>
                <c:pt idx="1562" formatCode="General">
                  <c:v>2.41E-4</c:v>
                </c:pt>
                <c:pt idx="1563" formatCode="General">
                  <c:v>2.4000000000000001E-4</c:v>
                </c:pt>
                <c:pt idx="1564" formatCode="General">
                  <c:v>2.3599999999999999E-4</c:v>
                </c:pt>
                <c:pt idx="1565" formatCode="General">
                  <c:v>2.31E-4</c:v>
                </c:pt>
                <c:pt idx="1566" formatCode="General">
                  <c:v>2.1499999999999999E-4</c:v>
                </c:pt>
                <c:pt idx="1567" formatCode="General">
                  <c:v>2.0000000000000001E-4</c:v>
                </c:pt>
                <c:pt idx="1568" formatCode="General">
                  <c:v>1.8900000000000001E-4</c:v>
                </c:pt>
                <c:pt idx="1569" formatCode="General">
                  <c:v>1.8699999999999999E-4</c:v>
                </c:pt>
                <c:pt idx="1570" formatCode="General">
                  <c:v>1.94E-4</c:v>
                </c:pt>
                <c:pt idx="1571" formatCode="General">
                  <c:v>2.02E-4</c:v>
                </c:pt>
                <c:pt idx="1572" formatCode="General">
                  <c:v>2.1000000000000001E-4</c:v>
                </c:pt>
                <c:pt idx="1573" formatCode="General">
                  <c:v>2.0900000000000001E-4</c:v>
                </c:pt>
                <c:pt idx="1574" formatCode="General">
                  <c:v>2.0799999999999999E-4</c:v>
                </c:pt>
                <c:pt idx="1575" formatCode="General">
                  <c:v>2.1100000000000001E-4</c:v>
                </c:pt>
                <c:pt idx="1576" formatCode="General">
                  <c:v>2.1100000000000001E-4</c:v>
                </c:pt>
                <c:pt idx="1577" formatCode="General">
                  <c:v>1.9699999999999999E-4</c:v>
                </c:pt>
                <c:pt idx="1578" formatCode="General">
                  <c:v>1.7699999999999999E-4</c:v>
                </c:pt>
                <c:pt idx="1579" formatCode="General">
                  <c:v>1.66E-4</c:v>
                </c:pt>
                <c:pt idx="1580" formatCode="General">
                  <c:v>1.75E-4</c:v>
                </c:pt>
                <c:pt idx="1581" formatCode="General">
                  <c:v>1.8799999999999999E-4</c:v>
                </c:pt>
                <c:pt idx="1582" formatCode="General">
                  <c:v>2.0000000000000001E-4</c:v>
                </c:pt>
                <c:pt idx="1583" formatCode="General">
                  <c:v>2.0100000000000001E-4</c:v>
                </c:pt>
                <c:pt idx="1584" formatCode="General">
                  <c:v>1.9799999999999999E-4</c:v>
                </c:pt>
                <c:pt idx="1585" formatCode="General">
                  <c:v>1.93E-4</c:v>
                </c:pt>
                <c:pt idx="1586" formatCode="General">
                  <c:v>1.8599999999999999E-4</c:v>
                </c:pt>
                <c:pt idx="1587" formatCode="General">
                  <c:v>1.74E-4</c:v>
                </c:pt>
                <c:pt idx="1588" formatCode="General">
                  <c:v>1.6000000000000001E-4</c:v>
                </c:pt>
                <c:pt idx="1589" formatCode="General">
                  <c:v>1.5100000000000001E-4</c:v>
                </c:pt>
                <c:pt idx="1590" formatCode="General">
                  <c:v>1.56E-4</c:v>
                </c:pt>
                <c:pt idx="1591" formatCode="General">
                  <c:v>1.65E-4</c:v>
                </c:pt>
                <c:pt idx="1592" formatCode="General">
                  <c:v>1.7899999999999999E-4</c:v>
                </c:pt>
                <c:pt idx="1593" formatCode="General">
                  <c:v>1.95E-4</c:v>
                </c:pt>
                <c:pt idx="1594" formatCode="General">
                  <c:v>2.0900000000000001E-4</c:v>
                </c:pt>
                <c:pt idx="1595" formatCode="General">
                  <c:v>2.1499999999999999E-4</c:v>
                </c:pt>
                <c:pt idx="1596" formatCode="General">
                  <c:v>2.04E-4</c:v>
                </c:pt>
                <c:pt idx="1597" formatCode="General">
                  <c:v>1.9900000000000001E-4</c:v>
                </c:pt>
                <c:pt idx="1598" formatCode="General">
                  <c:v>1.8799999999999999E-4</c:v>
                </c:pt>
                <c:pt idx="1599" formatCode="General">
                  <c:v>1.8200000000000001E-4</c:v>
                </c:pt>
                <c:pt idx="1600" formatCode="General">
                  <c:v>1.7000000000000001E-4</c:v>
                </c:pt>
                <c:pt idx="1601" formatCode="General">
                  <c:v>1.75E-4</c:v>
                </c:pt>
                <c:pt idx="1602" formatCode="General">
                  <c:v>1.8200000000000001E-4</c:v>
                </c:pt>
                <c:pt idx="1603" formatCode="General">
                  <c:v>1.8699999999999999E-4</c:v>
                </c:pt>
                <c:pt idx="1604" formatCode="General">
                  <c:v>1.8799999999999999E-4</c:v>
                </c:pt>
                <c:pt idx="1605" formatCode="General">
                  <c:v>1.9599999999999999E-4</c:v>
                </c:pt>
                <c:pt idx="1606" formatCode="General">
                  <c:v>2.1100000000000001E-4</c:v>
                </c:pt>
                <c:pt idx="1607" formatCode="General">
                  <c:v>2.13E-4</c:v>
                </c:pt>
                <c:pt idx="1608" formatCode="General">
                  <c:v>2.12E-4</c:v>
                </c:pt>
                <c:pt idx="1609" formatCode="General">
                  <c:v>2.03E-4</c:v>
                </c:pt>
                <c:pt idx="1610" formatCode="General">
                  <c:v>2.05E-4</c:v>
                </c:pt>
                <c:pt idx="1611" formatCode="General">
                  <c:v>2.04E-4</c:v>
                </c:pt>
                <c:pt idx="1612" formatCode="General">
                  <c:v>2.0900000000000001E-4</c:v>
                </c:pt>
                <c:pt idx="1613" formatCode="General">
                  <c:v>2.0900000000000001E-4</c:v>
                </c:pt>
                <c:pt idx="1614" formatCode="General">
                  <c:v>2.02E-4</c:v>
                </c:pt>
                <c:pt idx="1615" formatCode="General">
                  <c:v>1.9599999999999999E-4</c:v>
                </c:pt>
                <c:pt idx="1616" formatCode="General">
                  <c:v>1.9100000000000001E-4</c:v>
                </c:pt>
                <c:pt idx="1617" formatCode="General">
                  <c:v>1.9799999999999999E-4</c:v>
                </c:pt>
                <c:pt idx="1618" formatCode="General">
                  <c:v>2.05E-4</c:v>
                </c:pt>
                <c:pt idx="1619" formatCode="General">
                  <c:v>2.0799999999999999E-4</c:v>
                </c:pt>
                <c:pt idx="1620" formatCode="General">
                  <c:v>2.04E-4</c:v>
                </c:pt>
                <c:pt idx="1621" formatCode="General">
                  <c:v>1.93E-4</c:v>
                </c:pt>
                <c:pt idx="1622" formatCode="General">
                  <c:v>1.7699999999999999E-4</c:v>
                </c:pt>
                <c:pt idx="1623" formatCode="General">
                  <c:v>1.6000000000000001E-4</c:v>
                </c:pt>
                <c:pt idx="1624" formatCode="General">
                  <c:v>1.5300000000000001E-4</c:v>
                </c:pt>
                <c:pt idx="1625" formatCode="General">
                  <c:v>1.5799999999999999E-4</c:v>
                </c:pt>
                <c:pt idx="1626" formatCode="General">
                  <c:v>1.75E-4</c:v>
                </c:pt>
                <c:pt idx="1627" formatCode="General">
                  <c:v>1.93E-4</c:v>
                </c:pt>
                <c:pt idx="1628" formatCode="General">
                  <c:v>2.0599999999999999E-4</c:v>
                </c:pt>
                <c:pt idx="1629" formatCode="General">
                  <c:v>2.14E-4</c:v>
                </c:pt>
                <c:pt idx="1630" formatCode="General">
                  <c:v>2.13E-4</c:v>
                </c:pt>
                <c:pt idx="1631" formatCode="General">
                  <c:v>2.13E-4</c:v>
                </c:pt>
                <c:pt idx="1632" formatCode="General">
                  <c:v>2.1000000000000001E-4</c:v>
                </c:pt>
                <c:pt idx="1633" formatCode="General">
                  <c:v>1.9900000000000001E-4</c:v>
                </c:pt>
                <c:pt idx="1634" formatCode="General">
                  <c:v>1.84E-4</c:v>
                </c:pt>
                <c:pt idx="1635" formatCode="General">
                  <c:v>1.65E-4</c:v>
                </c:pt>
                <c:pt idx="1636" formatCode="General">
                  <c:v>1.6699999999999999E-4</c:v>
                </c:pt>
                <c:pt idx="1637" formatCode="General">
                  <c:v>1.74E-4</c:v>
                </c:pt>
                <c:pt idx="1638" formatCode="General">
                  <c:v>1.9100000000000001E-4</c:v>
                </c:pt>
                <c:pt idx="1639" formatCode="General">
                  <c:v>1.9900000000000001E-4</c:v>
                </c:pt>
                <c:pt idx="1640" formatCode="General">
                  <c:v>2.0699999999999999E-4</c:v>
                </c:pt>
                <c:pt idx="1641" formatCode="General">
                  <c:v>2.12E-4</c:v>
                </c:pt>
                <c:pt idx="1642" formatCode="General">
                  <c:v>2.1900000000000001E-4</c:v>
                </c:pt>
                <c:pt idx="1643" formatCode="General">
                  <c:v>2.1499999999999999E-4</c:v>
                </c:pt>
                <c:pt idx="1644" formatCode="General">
                  <c:v>2.0799999999999999E-4</c:v>
                </c:pt>
                <c:pt idx="1645" formatCode="General">
                  <c:v>1.92E-4</c:v>
                </c:pt>
                <c:pt idx="1646" formatCode="General">
                  <c:v>1.8599999999999999E-4</c:v>
                </c:pt>
                <c:pt idx="1647" formatCode="General">
                  <c:v>1.8100000000000001E-4</c:v>
                </c:pt>
                <c:pt idx="1648" formatCode="General">
                  <c:v>1.8699999999999999E-4</c:v>
                </c:pt>
                <c:pt idx="1649" formatCode="General">
                  <c:v>1.95E-4</c:v>
                </c:pt>
                <c:pt idx="1650" formatCode="General">
                  <c:v>2.02E-4</c:v>
                </c:pt>
                <c:pt idx="1651" formatCode="General">
                  <c:v>2.0000000000000001E-4</c:v>
                </c:pt>
                <c:pt idx="1652" formatCode="General">
                  <c:v>1.8599999999999999E-4</c:v>
                </c:pt>
                <c:pt idx="1653" formatCode="General">
                  <c:v>1.6899999999999999E-4</c:v>
                </c:pt>
                <c:pt idx="1654" formatCode="General">
                  <c:v>1.66E-4</c:v>
                </c:pt>
                <c:pt idx="1655" formatCode="General">
                  <c:v>1.73E-4</c:v>
                </c:pt>
                <c:pt idx="1656" formatCode="General">
                  <c:v>1.8699999999999999E-4</c:v>
                </c:pt>
                <c:pt idx="1657" formatCode="General">
                  <c:v>1.8799999999999999E-4</c:v>
                </c:pt>
                <c:pt idx="1658" formatCode="General">
                  <c:v>1.9100000000000001E-4</c:v>
                </c:pt>
                <c:pt idx="1659" formatCode="General">
                  <c:v>1.95E-4</c:v>
                </c:pt>
                <c:pt idx="1660" formatCode="General">
                  <c:v>2.0100000000000001E-4</c:v>
                </c:pt>
                <c:pt idx="1661" formatCode="General">
                  <c:v>1.92E-4</c:v>
                </c:pt>
                <c:pt idx="1662" formatCode="General">
                  <c:v>1.75E-4</c:v>
                </c:pt>
                <c:pt idx="1663" formatCode="General">
                  <c:v>1.6100000000000001E-4</c:v>
                </c:pt>
                <c:pt idx="1664" formatCode="General">
                  <c:v>1.6200000000000001E-4</c:v>
                </c:pt>
                <c:pt idx="1665" formatCode="General">
                  <c:v>1.6799999999999999E-4</c:v>
                </c:pt>
                <c:pt idx="1666" formatCode="General">
                  <c:v>1.7899999999999999E-4</c:v>
                </c:pt>
                <c:pt idx="1667" formatCode="General">
                  <c:v>1.8200000000000001E-4</c:v>
                </c:pt>
                <c:pt idx="1668" formatCode="General">
                  <c:v>1.94E-4</c:v>
                </c:pt>
                <c:pt idx="1669" formatCode="General">
                  <c:v>1.9699999999999999E-4</c:v>
                </c:pt>
                <c:pt idx="1670" formatCode="General">
                  <c:v>1.9900000000000001E-4</c:v>
                </c:pt>
                <c:pt idx="1671" formatCode="General">
                  <c:v>1.85E-4</c:v>
                </c:pt>
                <c:pt idx="1672" formatCode="General">
                  <c:v>1.74E-4</c:v>
                </c:pt>
                <c:pt idx="1673" formatCode="General">
                  <c:v>1.6799999999999999E-4</c:v>
                </c:pt>
                <c:pt idx="1674" formatCode="General">
                  <c:v>1.66E-4</c:v>
                </c:pt>
                <c:pt idx="1675" formatCode="General">
                  <c:v>1.56E-4</c:v>
                </c:pt>
                <c:pt idx="1676" formatCode="General">
                  <c:v>1.46E-4</c:v>
                </c:pt>
                <c:pt idx="1677" formatCode="General">
                  <c:v>1.4300000000000001E-4</c:v>
                </c:pt>
                <c:pt idx="1678" formatCode="General">
                  <c:v>1.5300000000000001E-4</c:v>
                </c:pt>
                <c:pt idx="1679" formatCode="General">
                  <c:v>1.66E-4</c:v>
                </c:pt>
                <c:pt idx="1680" formatCode="General">
                  <c:v>1.6899999999999999E-4</c:v>
                </c:pt>
                <c:pt idx="1681" formatCode="General">
                  <c:v>1.64E-4</c:v>
                </c:pt>
                <c:pt idx="1682" formatCode="General">
                  <c:v>1.4899999999999999E-4</c:v>
                </c:pt>
                <c:pt idx="1683" formatCode="General">
                  <c:v>1.5200000000000001E-4</c:v>
                </c:pt>
                <c:pt idx="1684" formatCode="General">
                  <c:v>1.6000000000000001E-4</c:v>
                </c:pt>
                <c:pt idx="1685" formatCode="General">
                  <c:v>1.84E-4</c:v>
                </c:pt>
                <c:pt idx="1686" formatCode="General">
                  <c:v>1.8799999999999999E-4</c:v>
                </c:pt>
                <c:pt idx="1687" formatCode="General">
                  <c:v>1.84E-4</c:v>
                </c:pt>
                <c:pt idx="1688" formatCode="General">
                  <c:v>1.6699999999999999E-4</c:v>
                </c:pt>
                <c:pt idx="1689" formatCode="General">
                  <c:v>1.5699999999999999E-4</c:v>
                </c:pt>
                <c:pt idx="1690" formatCode="General">
                  <c:v>1.47E-4</c:v>
                </c:pt>
                <c:pt idx="1691" formatCode="General">
                  <c:v>1.44E-4</c:v>
                </c:pt>
                <c:pt idx="1692" formatCode="General">
                  <c:v>1.44E-4</c:v>
                </c:pt>
                <c:pt idx="1693" formatCode="General">
                  <c:v>1.63E-4</c:v>
                </c:pt>
                <c:pt idx="1694" formatCode="General">
                  <c:v>1.7899999999999999E-4</c:v>
                </c:pt>
                <c:pt idx="1695" formatCode="General">
                  <c:v>1.9599999999999999E-4</c:v>
                </c:pt>
                <c:pt idx="1696" formatCode="General">
                  <c:v>1.95E-4</c:v>
                </c:pt>
                <c:pt idx="1697" formatCode="General">
                  <c:v>1.9599999999999999E-4</c:v>
                </c:pt>
                <c:pt idx="1698" formatCode="General">
                  <c:v>1.8699999999999999E-4</c:v>
                </c:pt>
                <c:pt idx="1699" formatCode="General">
                  <c:v>1.75E-4</c:v>
                </c:pt>
                <c:pt idx="1700" formatCode="General">
                  <c:v>1.5799999999999999E-4</c:v>
                </c:pt>
                <c:pt idx="1701" formatCode="General">
                  <c:v>1.4999999999999999E-4</c:v>
                </c:pt>
                <c:pt idx="1702" formatCode="General">
                  <c:v>1.5100000000000001E-4</c:v>
                </c:pt>
                <c:pt idx="1703" formatCode="General">
                  <c:v>1.5699999999999999E-4</c:v>
                </c:pt>
                <c:pt idx="1704" formatCode="General">
                  <c:v>1.5899999999999999E-4</c:v>
                </c:pt>
                <c:pt idx="1705" formatCode="General">
                  <c:v>1.5300000000000001E-4</c:v>
                </c:pt>
                <c:pt idx="1706" formatCode="General">
                  <c:v>1.45E-4</c:v>
                </c:pt>
                <c:pt idx="1707" formatCode="General">
                  <c:v>1.3999999999999999E-4</c:v>
                </c:pt>
                <c:pt idx="1708" formatCode="General">
                  <c:v>1.5200000000000001E-4</c:v>
                </c:pt>
                <c:pt idx="1709" formatCode="General">
                  <c:v>1.6899999999999999E-4</c:v>
                </c:pt>
                <c:pt idx="1710" formatCode="General">
                  <c:v>1.8000000000000001E-4</c:v>
                </c:pt>
                <c:pt idx="1711" formatCode="General">
                  <c:v>1.74E-4</c:v>
                </c:pt>
                <c:pt idx="1712" formatCode="General">
                  <c:v>1.6200000000000001E-4</c:v>
                </c:pt>
                <c:pt idx="1713" formatCode="General">
                  <c:v>1.55E-4</c:v>
                </c:pt>
                <c:pt idx="1714" formatCode="General">
                  <c:v>1.5899999999999999E-4</c:v>
                </c:pt>
                <c:pt idx="1715" formatCode="General">
                  <c:v>1.7200000000000001E-4</c:v>
                </c:pt>
                <c:pt idx="1716" formatCode="General">
                  <c:v>1.8900000000000001E-4</c:v>
                </c:pt>
                <c:pt idx="1717" formatCode="General">
                  <c:v>2.0100000000000001E-4</c:v>
                </c:pt>
                <c:pt idx="1718" formatCode="General">
                  <c:v>1.9799999999999999E-4</c:v>
                </c:pt>
                <c:pt idx="1719" formatCode="General">
                  <c:v>1.8000000000000001E-4</c:v>
                </c:pt>
                <c:pt idx="1720" formatCode="General">
                  <c:v>1.6699999999999999E-4</c:v>
                </c:pt>
                <c:pt idx="1721" formatCode="General">
                  <c:v>1.66E-4</c:v>
                </c:pt>
                <c:pt idx="1722" formatCode="General">
                  <c:v>1.84E-4</c:v>
                </c:pt>
                <c:pt idx="1723" formatCode="General">
                  <c:v>1.9900000000000001E-4</c:v>
                </c:pt>
                <c:pt idx="1724" formatCode="General">
                  <c:v>2.03E-4</c:v>
                </c:pt>
                <c:pt idx="1725" formatCode="General">
                  <c:v>2.02E-4</c:v>
                </c:pt>
                <c:pt idx="1726" formatCode="General">
                  <c:v>2.04E-4</c:v>
                </c:pt>
                <c:pt idx="1727" formatCode="General">
                  <c:v>2.2000000000000001E-4</c:v>
                </c:pt>
                <c:pt idx="1728" formatCode="General">
                  <c:v>2.2800000000000001E-4</c:v>
                </c:pt>
                <c:pt idx="1729" formatCode="General">
                  <c:v>2.3499999999999999E-4</c:v>
                </c:pt>
                <c:pt idx="1730" formatCode="General">
                  <c:v>2.22E-4</c:v>
                </c:pt>
                <c:pt idx="1731" formatCode="General">
                  <c:v>2.2000000000000001E-4</c:v>
                </c:pt>
                <c:pt idx="1732" formatCode="General">
                  <c:v>2.1800000000000001E-4</c:v>
                </c:pt>
                <c:pt idx="1733" formatCode="General">
                  <c:v>2.3599999999999999E-4</c:v>
                </c:pt>
                <c:pt idx="1734" formatCode="General">
                  <c:v>2.4499999999999999E-4</c:v>
                </c:pt>
                <c:pt idx="1735" formatCode="General">
                  <c:v>2.4699999999999999E-4</c:v>
                </c:pt>
                <c:pt idx="1736" formatCode="General">
                  <c:v>2.3000000000000001E-4</c:v>
                </c:pt>
                <c:pt idx="1737" formatCode="General">
                  <c:v>2.1499999999999999E-4</c:v>
                </c:pt>
                <c:pt idx="1738" formatCode="General">
                  <c:v>2.04E-4</c:v>
                </c:pt>
                <c:pt idx="1739" formatCode="General">
                  <c:v>1.9900000000000001E-4</c:v>
                </c:pt>
                <c:pt idx="1740" formatCode="General">
                  <c:v>2.0000000000000001E-4</c:v>
                </c:pt>
                <c:pt idx="1741" formatCode="General">
                  <c:v>2.0699999999999999E-4</c:v>
                </c:pt>
                <c:pt idx="1742" formatCode="General">
                  <c:v>2.1800000000000001E-4</c:v>
                </c:pt>
                <c:pt idx="1743" formatCode="General">
                  <c:v>2.22E-4</c:v>
                </c:pt>
                <c:pt idx="1744" formatCode="General">
                  <c:v>2.1900000000000001E-4</c:v>
                </c:pt>
                <c:pt idx="1745" formatCode="General">
                  <c:v>2.1699999999999999E-4</c:v>
                </c:pt>
                <c:pt idx="1746" formatCode="General">
                  <c:v>2.0799999999999999E-4</c:v>
                </c:pt>
                <c:pt idx="1747" formatCode="General">
                  <c:v>1.9699999999999999E-4</c:v>
                </c:pt>
                <c:pt idx="1748" formatCode="General">
                  <c:v>1.8200000000000001E-4</c:v>
                </c:pt>
                <c:pt idx="1749" formatCode="General">
                  <c:v>1.8799999999999999E-4</c:v>
                </c:pt>
                <c:pt idx="1750" formatCode="General">
                  <c:v>2.02E-4</c:v>
                </c:pt>
                <c:pt idx="1751" formatCode="General">
                  <c:v>2.1800000000000001E-4</c:v>
                </c:pt>
                <c:pt idx="1752" formatCode="General">
                  <c:v>2.1100000000000001E-4</c:v>
                </c:pt>
                <c:pt idx="1753" formatCode="General">
                  <c:v>2.05E-4</c:v>
                </c:pt>
                <c:pt idx="1754" formatCode="General">
                  <c:v>1.92E-4</c:v>
                </c:pt>
                <c:pt idx="1755" formatCode="General">
                  <c:v>1.8900000000000001E-4</c:v>
                </c:pt>
                <c:pt idx="1756" formatCode="General">
                  <c:v>1.7699999999999999E-4</c:v>
                </c:pt>
                <c:pt idx="1757" formatCode="General">
                  <c:v>1.7200000000000001E-4</c:v>
                </c:pt>
                <c:pt idx="1758" formatCode="General">
                  <c:v>1.6899999999999999E-4</c:v>
                </c:pt>
                <c:pt idx="1759" formatCode="General">
                  <c:v>1.7200000000000001E-4</c:v>
                </c:pt>
                <c:pt idx="1760" formatCode="General">
                  <c:v>1.75E-4</c:v>
                </c:pt>
                <c:pt idx="1761" formatCode="General">
                  <c:v>1.85E-4</c:v>
                </c:pt>
                <c:pt idx="1762" formatCode="General">
                  <c:v>1.94E-4</c:v>
                </c:pt>
                <c:pt idx="1763" formatCode="General">
                  <c:v>2.02E-4</c:v>
                </c:pt>
                <c:pt idx="1764" formatCode="General">
                  <c:v>1.9699999999999999E-4</c:v>
                </c:pt>
                <c:pt idx="1765" formatCode="General">
                  <c:v>1.9599999999999999E-4</c:v>
                </c:pt>
                <c:pt idx="1766" formatCode="General">
                  <c:v>1.9100000000000001E-4</c:v>
                </c:pt>
                <c:pt idx="1767" formatCode="General">
                  <c:v>1.8900000000000001E-4</c:v>
                </c:pt>
                <c:pt idx="1768" formatCode="General">
                  <c:v>1.8599999999999999E-4</c:v>
                </c:pt>
                <c:pt idx="1769" formatCode="General">
                  <c:v>1.94E-4</c:v>
                </c:pt>
                <c:pt idx="1770" formatCode="General">
                  <c:v>2.0900000000000001E-4</c:v>
                </c:pt>
                <c:pt idx="1771" formatCode="General">
                  <c:v>2.2100000000000001E-4</c:v>
                </c:pt>
                <c:pt idx="1772" formatCode="General">
                  <c:v>2.2100000000000001E-4</c:v>
                </c:pt>
                <c:pt idx="1773" formatCode="General">
                  <c:v>2.1800000000000001E-4</c:v>
                </c:pt>
                <c:pt idx="1774" formatCode="General">
                  <c:v>2.12E-4</c:v>
                </c:pt>
                <c:pt idx="1775" formatCode="General">
                  <c:v>2.1000000000000001E-4</c:v>
                </c:pt>
                <c:pt idx="1776" formatCode="General">
                  <c:v>1.9699999999999999E-4</c:v>
                </c:pt>
                <c:pt idx="1777" formatCode="General">
                  <c:v>1.8799999999999999E-4</c:v>
                </c:pt>
                <c:pt idx="1778" formatCode="General">
                  <c:v>1.7699999999999999E-4</c:v>
                </c:pt>
                <c:pt idx="1779" formatCode="General">
                  <c:v>1.74E-4</c:v>
                </c:pt>
                <c:pt idx="1780" formatCode="General">
                  <c:v>1.7200000000000001E-4</c:v>
                </c:pt>
                <c:pt idx="1781" formatCode="General">
                  <c:v>1.7000000000000001E-4</c:v>
                </c:pt>
                <c:pt idx="1782" formatCode="General">
                  <c:v>1.7000000000000001E-4</c:v>
                </c:pt>
                <c:pt idx="1783" formatCode="General">
                  <c:v>1.73E-4</c:v>
                </c:pt>
                <c:pt idx="1784" formatCode="General">
                  <c:v>1.8000000000000001E-4</c:v>
                </c:pt>
                <c:pt idx="1785" formatCode="General">
                  <c:v>1.8200000000000001E-4</c:v>
                </c:pt>
                <c:pt idx="1786" formatCode="General">
                  <c:v>1.8599999999999999E-4</c:v>
                </c:pt>
                <c:pt idx="1787" formatCode="General">
                  <c:v>1.83E-4</c:v>
                </c:pt>
                <c:pt idx="1788" formatCode="General">
                  <c:v>1.8900000000000001E-4</c:v>
                </c:pt>
                <c:pt idx="1789" formatCode="General">
                  <c:v>1.92E-4</c:v>
                </c:pt>
                <c:pt idx="1790" formatCode="General">
                  <c:v>2.04E-4</c:v>
                </c:pt>
                <c:pt idx="1791" formatCode="General">
                  <c:v>2.0900000000000001E-4</c:v>
                </c:pt>
                <c:pt idx="1792" formatCode="General">
                  <c:v>2.13E-4</c:v>
                </c:pt>
                <c:pt idx="1793" formatCode="General">
                  <c:v>2.14E-4</c:v>
                </c:pt>
                <c:pt idx="1794" formatCode="General">
                  <c:v>2.1100000000000001E-4</c:v>
                </c:pt>
                <c:pt idx="1795" formatCode="General">
                  <c:v>2.04E-4</c:v>
                </c:pt>
                <c:pt idx="1796" formatCode="General">
                  <c:v>1.8699999999999999E-4</c:v>
                </c:pt>
                <c:pt idx="1797" formatCode="General">
                  <c:v>1.73E-4</c:v>
                </c:pt>
                <c:pt idx="1798" formatCode="General">
                  <c:v>1.7200000000000001E-4</c:v>
                </c:pt>
                <c:pt idx="1799" formatCode="General">
                  <c:v>1.83E-4</c:v>
                </c:pt>
                <c:pt idx="1800" formatCode="General">
                  <c:v>2.02E-4</c:v>
                </c:pt>
                <c:pt idx="1801" formatCode="General">
                  <c:v>2.1499999999999999E-4</c:v>
                </c:pt>
                <c:pt idx="1802" formatCode="General">
                  <c:v>2.2699999999999999E-4</c:v>
                </c:pt>
                <c:pt idx="1803" formatCode="General">
                  <c:v>2.22E-4</c:v>
                </c:pt>
                <c:pt idx="1804" formatCode="General">
                  <c:v>2.2100000000000001E-4</c:v>
                </c:pt>
                <c:pt idx="1805" formatCode="General">
                  <c:v>2.0699999999999999E-4</c:v>
                </c:pt>
                <c:pt idx="1806" formatCode="General">
                  <c:v>2.0599999999999999E-4</c:v>
                </c:pt>
                <c:pt idx="1807" formatCode="General">
                  <c:v>1.9799999999999999E-4</c:v>
                </c:pt>
                <c:pt idx="1808" formatCode="General">
                  <c:v>1.95E-4</c:v>
                </c:pt>
                <c:pt idx="1809" formatCode="General">
                  <c:v>1.76E-4</c:v>
                </c:pt>
                <c:pt idx="1810" formatCode="General">
                  <c:v>1.6699999999999999E-4</c:v>
                </c:pt>
                <c:pt idx="1811" formatCode="General">
                  <c:v>1.65E-4</c:v>
                </c:pt>
                <c:pt idx="1812" formatCode="General">
                  <c:v>1.75E-4</c:v>
                </c:pt>
                <c:pt idx="1813" formatCode="General">
                  <c:v>1.73E-4</c:v>
                </c:pt>
                <c:pt idx="1814" formatCode="General">
                  <c:v>1.73E-4</c:v>
                </c:pt>
                <c:pt idx="1815" formatCode="General">
                  <c:v>1.73E-4</c:v>
                </c:pt>
                <c:pt idx="1816" formatCode="General">
                  <c:v>1.95E-4</c:v>
                </c:pt>
                <c:pt idx="1817" formatCode="General">
                  <c:v>2.12E-4</c:v>
                </c:pt>
                <c:pt idx="1818" formatCode="General">
                  <c:v>2.3000000000000001E-4</c:v>
                </c:pt>
                <c:pt idx="1819" formatCode="General">
                  <c:v>2.2699999999999999E-4</c:v>
                </c:pt>
                <c:pt idx="1820" formatCode="General">
                  <c:v>2.2000000000000001E-4</c:v>
                </c:pt>
                <c:pt idx="1821" formatCode="General">
                  <c:v>2.12E-4</c:v>
                </c:pt>
                <c:pt idx="1822" formatCode="General">
                  <c:v>2.05E-4</c:v>
                </c:pt>
                <c:pt idx="1823" formatCode="General">
                  <c:v>2.03E-4</c:v>
                </c:pt>
                <c:pt idx="1824" formatCode="General">
                  <c:v>1.9100000000000001E-4</c:v>
                </c:pt>
                <c:pt idx="1825" formatCode="General">
                  <c:v>1.9000000000000001E-4</c:v>
                </c:pt>
                <c:pt idx="1826" formatCode="General">
                  <c:v>1.8100000000000001E-4</c:v>
                </c:pt>
                <c:pt idx="1827" formatCode="General">
                  <c:v>1.8599999999999999E-4</c:v>
                </c:pt>
                <c:pt idx="1828" formatCode="General">
                  <c:v>1.8699999999999999E-4</c:v>
                </c:pt>
                <c:pt idx="1829" formatCode="General">
                  <c:v>1.9599999999999999E-4</c:v>
                </c:pt>
                <c:pt idx="1830" formatCode="General">
                  <c:v>1.9699999999999999E-4</c:v>
                </c:pt>
                <c:pt idx="1831" formatCode="General">
                  <c:v>1.93E-4</c:v>
                </c:pt>
                <c:pt idx="1832" formatCode="General">
                  <c:v>1.84E-4</c:v>
                </c:pt>
                <c:pt idx="1833" formatCode="General">
                  <c:v>1.85E-4</c:v>
                </c:pt>
                <c:pt idx="1834" formatCode="General">
                  <c:v>1.93E-4</c:v>
                </c:pt>
                <c:pt idx="1835" formatCode="General">
                  <c:v>2.0699999999999999E-4</c:v>
                </c:pt>
                <c:pt idx="1836" formatCode="General">
                  <c:v>2.0799999999999999E-4</c:v>
                </c:pt>
                <c:pt idx="1837" formatCode="General">
                  <c:v>1.9799999999999999E-4</c:v>
                </c:pt>
                <c:pt idx="1838" formatCode="General">
                  <c:v>1.92E-4</c:v>
                </c:pt>
                <c:pt idx="1839" formatCode="General">
                  <c:v>1.9100000000000001E-4</c:v>
                </c:pt>
                <c:pt idx="1840" formatCode="General">
                  <c:v>2.05E-4</c:v>
                </c:pt>
                <c:pt idx="1841" formatCode="General">
                  <c:v>2.0100000000000001E-4</c:v>
                </c:pt>
                <c:pt idx="1842" formatCode="General">
                  <c:v>1.9599999999999999E-4</c:v>
                </c:pt>
                <c:pt idx="1843" formatCode="General">
                  <c:v>1.75E-4</c:v>
                </c:pt>
                <c:pt idx="1844" formatCode="General">
                  <c:v>1.64E-4</c:v>
                </c:pt>
                <c:pt idx="1845" formatCode="General">
                  <c:v>1.5899999999999999E-4</c:v>
                </c:pt>
                <c:pt idx="1846" formatCode="General">
                  <c:v>1.63E-4</c:v>
                </c:pt>
                <c:pt idx="1847" formatCode="General">
                  <c:v>1.65E-4</c:v>
                </c:pt>
                <c:pt idx="1848" formatCode="General">
                  <c:v>1.6200000000000001E-4</c:v>
                </c:pt>
                <c:pt idx="1849" formatCode="General">
                  <c:v>1.55E-4</c:v>
                </c:pt>
                <c:pt idx="1850" formatCode="General">
                  <c:v>1.5300000000000001E-4</c:v>
                </c:pt>
                <c:pt idx="1851" formatCode="General">
                  <c:v>1.54E-4</c:v>
                </c:pt>
                <c:pt idx="1852" formatCode="General">
                  <c:v>1.63E-4</c:v>
                </c:pt>
                <c:pt idx="1853" formatCode="General">
                  <c:v>1.6200000000000001E-4</c:v>
                </c:pt>
                <c:pt idx="1854" formatCode="General">
                  <c:v>1.66E-4</c:v>
                </c:pt>
                <c:pt idx="1855" formatCode="General">
                  <c:v>1.6699999999999999E-4</c:v>
                </c:pt>
                <c:pt idx="1856" formatCode="General">
                  <c:v>1.6899999999999999E-4</c:v>
                </c:pt>
                <c:pt idx="1857" formatCode="General">
                  <c:v>1.6899999999999999E-4</c:v>
                </c:pt>
                <c:pt idx="1858" formatCode="General">
                  <c:v>1.73E-4</c:v>
                </c:pt>
                <c:pt idx="1859" formatCode="General">
                  <c:v>1.8799999999999999E-4</c:v>
                </c:pt>
                <c:pt idx="1860" formatCode="General">
                  <c:v>1.8900000000000001E-4</c:v>
                </c:pt>
                <c:pt idx="1861" formatCode="General">
                  <c:v>1.85E-4</c:v>
                </c:pt>
                <c:pt idx="1862" formatCode="General">
                  <c:v>1.7699999999999999E-4</c:v>
                </c:pt>
                <c:pt idx="1863" formatCode="General">
                  <c:v>1.84E-4</c:v>
                </c:pt>
                <c:pt idx="1864" formatCode="General">
                  <c:v>1.8599999999999999E-4</c:v>
                </c:pt>
                <c:pt idx="1865" formatCode="General">
                  <c:v>1.7799999999999999E-4</c:v>
                </c:pt>
                <c:pt idx="1866" formatCode="General">
                  <c:v>1.65E-4</c:v>
                </c:pt>
                <c:pt idx="1867" formatCode="General">
                  <c:v>1.64E-4</c:v>
                </c:pt>
                <c:pt idx="1868" formatCode="General">
                  <c:v>1.76E-4</c:v>
                </c:pt>
                <c:pt idx="1869" formatCode="General">
                  <c:v>1.8599999999999999E-4</c:v>
                </c:pt>
                <c:pt idx="1870" formatCode="General">
                  <c:v>1.8699999999999999E-4</c:v>
                </c:pt>
                <c:pt idx="1871" formatCode="General">
                  <c:v>1.8000000000000001E-4</c:v>
                </c:pt>
                <c:pt idx="1872" formatCode="General">
                  <c:v>1.74E-4</c:v>
                </c:pt>
                <c:pt idx="1873" formatCode="General">
                  <c:v>1.7899999999999999E-4</c:v>
                </c:pt>
                <c:pt idx="1874" formatCode="General">
                  <c:v>1.84E-4</c:v>
                </c:pt>
                <c:pt idx="1875" formatCode="General">
                  <c:v>1.8699999999999999E-4</c:v>
                </c:pt>
                <c:pt idx="1876" formatCode="General">
                  <c:v>1.7699999999999999E-4</c:v>
                </c:pt>
                <c:pt idx="1877" formatCode="General">
                  <c:v>1.7200000000000001E-4</c:v>
                </c:pt>
                <c:pt idx="1878" formatCode="General">
                  <c:v>1.76E-4</c:v>
                </c:pt>
                <c:pt idx="1879" formatCode="General">
                  <c:v>1.85E-4</c:v>
                </c:pt>
                <c:pt idx="1880" formatCode="General">
                  <c:v>1.95E-4</c:v>
                </c:pt>
                <c:pt idx="1881" formatCode="General">
                  <c:v>2.0100000000000001E-4</c:v>
                </c:pt>
                <c:pt idx="1882" formatCode="General">
                  <c:v>2.05E-4</c:v>
                </c:pt>
                <c:pt idx="1883" formatCode="General">
                  <c:v>2.02E-4</c:v>
                </c:pt>
                <c:pt idx="1884" formatCode="General">
                  <c:v>1.9000000000000001E-4</c:v>
                </c:pt>
                <c:pt idx="1885" formatCode="General">
                  <c:v>1.75E-4</c:v>
                </c:pt>
                <c:pt idx="1886" formatCode="General">
                  <c:v>1.6200000000000001E-4</c:v>
                </c:pt>
                <c:pt idx="1887" formatCode="General">
                  <c:v>1.6100000000000001E-4</c:v>
                </c:pt>
                <c:pt idx="1888" formatCode="General">
                  <c:v>1.7100000000000001E-4</c:v>
                </c:pt>
                <c:pt idx="1889" formatCode="General">
                  <c:v>1.8699999999999999E-4</c:v>
                </c:pt>
                <c:pt idx="1890" formatCode="General">
                  <c:v>1.9100000000000001E-4</c:v>
                </c:pt>
                <c:pt idx="1891" formatCode="General">
                  <c:v>1.84E-4</c:v>
                </c:pt>
                <c:pt idx="1892" formatCode="General">
                  <c:v>1.76E-4</c:v>
                </c:pt>
                <c:pt idx="1893" formatCode="General">
                  <c:v>1.7200000000000001E-4</c:v>
                </c:pt>
                <c:pt idx="1894" formatCode="General">
                  <c:v>1.83E-4</c:v>
                </c:pt>
                <c:pt idx="1895" formatCode="General">
                  <c:v>1.9799999999999999E-4</c:v>
                </c:pt>
                <c:pt idx="1896" formatCode="General">
                  <c:v>2.1100000000000001E-4</c:v>
                </c:pt>
                <c:pt idx="1897" formatCode="General">
                  <c:v>2.05E-4</c:v>
                </c:pt>
                <c:pt idx="1898" formatCode="General">
                  <c:v>1.85E-4</c:v>
                </c:pt>
                <c:pt idx="1899" formatCode="General">
                  <c:v>1.7000000000000001E-4</c:v>
                </c:pt>
                <c:pt idx="1900" formatCode="General">
                  <c:v>1.66E-4</c:v>
                </c:pt>
                <c:pt idx="1901" formatCode="General">
                  <c:v>1.7100000000000001E-4</c:v>
                </c:pt>
                <c:pt idx="1902" formatCode="General">
                  <c:v>1.64E-4</c:v>
                </c:pt>
                <c:pt idx="1903" formatCode="General">
                  <c:v>1.6000000000000001E-4</c:v>
                </c:pt>
                <c:pt idx="1904" formatCode="General">
                  <c:v>1.66E-4</c:v>
                </c:pt>
                <c:pt idx="1905" formatCode="General">
                  <c:v>1.84E-4</c:v>
                </c:pt>
                <c:pt idx="1906" formatCode="General">
                  <c:v>1.9699999999999999E-4</c:v>
                </c:pt>
                <c:pt idx="1907" formatCode="General">
                  <c:v>1.9599999999999999E-4</c:v>
                </c:pt>
                <c:pt idx="1908" formatCode="General">
                  <c:v>1.83E-4</c:v>
                </c:pt>
                <c:pt idx="1909" formatCode="General">
                  <c:v>1.63E-4</c:v>
                </c:pt>
                <c:pt idx="1910" formatCode="General">
                  <c:v>1.4799999999999999E-4</c:v>
                </c:pt>
                <c:pt idx="1911" formatCode="General">
                  <c:v>1.3999999999999999E-4</c:v>
                </c:pt>
                <c:pt idx="1912" formatCode="General">
                  <c:v>1.44E-4</c:v>
                </c:pt>
                <c:pt idx="1913" formatCode="General">
                  <c:v>1.4899999999999999E-4</c:v>
                </c:pt>
                <c:pt idx="1914" formatCode="General">
                  <c:v>1.63E-4</c:v>
                </c:pt>
                <c:pt idx="1915" formatCode="General">
                  <c:v>1.7000000000000001E-4</c:v>
                </c:pt>
                <c:pt idx="1916" formatCode="General">
                  <c:v>1.8200000000000001E-4</c:v>
                </c:pt>
                <c:pt idx="1917" formatCode="General">
                  <c:v>1.75E-4</c:v>
                </c:pt>
                <c:pt idx="1918" formatCode="General">
                  <c:v>1.73E-4</c:v>
                </c:pt>
                <c:pt idx="1919" formatCode="General">
                  <c:v>1.63E-4</c:v>
                </c:pt>
                <c:pt idx="1920" formatCode="General">
                  <c:v>1.64E-4</c:v>
                </c:pt>
                <c:pt idx="1921" formatCode="General">
                  <c:v>1.5699999999999999E-4</c:v>
                </c:pt>
                <c:pt idx="1922" formatCode="General">
                  <c:v>1.54E-4</c:v>
                </c:pt>
                <c:pt idx="1923" formatCode="General">
                  <c:v>1.4300000000000001E-4</c:v>
                </c:pt>
                <c:pt idx="1924" formatCode="General">
                  <c:v>1.4200000000000001E-4</c:v>
                </c:pt>
                <c:pt idx="1925" formatCode="General">
                  <c:v>1.5200000000000001E-4</c:v>
                </c:pt>
                <c:pt idx="1926" formatCode="General">
                  <c:v>1.6799999999999999E-4</c:v>
                </c:pt>
                <c:pt idx="1927" formatCode="General">
                  <c:v>1.75E-4</c:v>
                </c:pt>
                <c:pt idx="1928" formatCode="General">
                  <c:v>1.73E-4</c:v>
                </c:pt>
                <c:pt idx="1929" formatCode="General">
                  <c:v>1.7000000000000001E-4</c:v>
                </c:pt>
                <c:pt idx="1930" formatCode="General">
                  <c:v>1.75E-4</c:v>
                </c:pt>
                <c:pt idx="1931" formatCode="General">
                  <c:v>1.8100000000000001E-4</c:v>
                </c:pt>
                <c:pt idx="1932" formatCode="General">
                  <c:v>1.84E-4</c:v>
                </c:pt>
                <c:pt idx="1933" formatCode="General">
                  <c:v>1.8699999999999999E-4</c:v>
                </c:pt>
                <c:pt idx="1934" formatCode="General">
                  <c:v>1.85E-4</c:v>
                </c:pt>
                <c:pt idx="1935" formatCode="General">
                  <c:v>1.8599999999999999E-4</c:v>
                </c:pt>
                <c:pt idx="1936" formatCode="General">
                  <c:v>1.8000000000000001E-4</c:v>
                </c:pt>
                <c:pt idx="1937" formatCode="General">
                  <c:v>1.74E-4</c:v>
                </c:pt>
                <c:pt idx="1938" formatCode="General">
                  <c:v>1.6200000000000001E-4</c:v>
                </c:pt>
                <c:pt idx="1939" formatCode="General">
                  <c:v>1.65E-4</c:v>
                </c:pt>
                <c:pt idx="1940" formatCode="General">
                  <c:v>1.6799999999999999E-4</c:v>
                </c:pt>
                <c:pt idx="1941" formatCode="General">
                  <c:v>1.7200000000000001E-4</c:v>
                </c:pt>
                <c:pt idx="1942" formatCode="General">
                  <c:v>1.54E-4</c:v>
                </c:pt>
                <c:pt idx="1943" formatCode="General">
                  <c:v>1.47E-4</c:v>
                </c:pt>
                <c:pt idx="1944" formatCode="General">
                  <c:v>1.56E-4</c:v>
                </c:pt>
                <c:pt idx="1945" formatCode="General">
                  <c:v>1.73E-4</c:v>
                </c:pt>
                <c:pt idx="1946" formatCode="General">
                  <c:v>1.7799999999999999E-4</c:v>
                </c:pt>
                <c:pt idx="1947" formatCode="General">
                  <c:v>1.6200000000000001E-4</c:v>
                </c:pt>
                <c:pt idx="1948" formatCode="General">
                  <c:v>1.5699999999999999E-4</c:v>
                </c:pt>
                <c:pt idx="1949" formatCode="General">
                  <c:v>1.55E-4</c:v>
                </c:pt>
                <c:pt idx="1950" formatCode="General">
                  <c:v>1.64E-4</c:v>
                </c:pt>
                <c:pt idx="1951" formatCode="General">
                  <c:v>1.64E-4</c:v>
                </c:pt>
                <c:pt idx="1952" formatCode="General">
                  <c:v>1.7000000000000001E-4</c:v>
                </c:pt>
                <c:pt idx="1953" formatCode="General">
                  <c:v>1.73E-4</c:v>
                </c:pt>
                <c:pt idx="1954" formatCode="General">
                  <c:v>1.7699999999999999E-4</c:v>
                </c:pt>
                <c:pt idx="1955" formatCode="General">
                  <c:v>1.7100000000000001E-4</c:v>
                </c:pt>
                <c:pt idx="1956" formatCode="General">
                  <c:v>1.7100000000000001E-4</c:v>
                </c:pt>
                <c:pt idx="1957" formatCode="General">
                  <c:v>1.7100000000000001E-4</c:v>
                </c:pt>
                <c:pt idx="1958" formatCode="General">
                  <c:v>1.8000000000000001E-4</c:v>
                </c:pt>
                <c:pt idx="1959" formatCode="General">
                  <c:v>1.8000000000000001E-4</c:v>
                </c:pt>
                <c:pt idx="1960" formatCode="General">
                  <c:v>1.7699999999999999E-4</c:v>
                </c:pt>
                <c:pt idx="1961" formatCode="General">
                  <c:v>1.65E-4</c:v>
                </c:pt>
                <c:pt idx="1962" formatCode="General">
                  <c:v>1.6000000000000001E-4</c:v>
                </c:pt>
                <c:pt idx="1963" formatCode="General">
                  <c:v>1.5799999999999999E-4</c:v>
                </c:pt>
                <c:pt idx="1964" formatCode="General">
                  <c:v>1.63E-4</c:v>
                </c:pt>
                <c:pt idx="1965" formatCode="General">
                  <c:v>1.6200000000000001E-4</c:v>
                </c:pt>
                <c:pt idx="1966" formatCode="General">
                  <c:v>1.7100000000000001E-4</c:v>
                </c:pt>
                <c:pt idx="1967" formatCode="General">
                  <c:v>1.7799999999999999E-4</c:v>
                </c:pt>
                <c:pt idx="1968" formatCode="General">
                  <c:v>1.8599999999999999E-4</c:v>
                </c:pt>
                <c:pt idx="1969" formatCode="General">
                  <c:v>1.7899999999999999E-4</c:v>
                </c:pt>
                <c:pt idx="1970" formatCode="General">
                  <c:v>1.7799999999999999E-4</c:v>
                </c:pt>
                <c:pt idx="1971" formatCode="General">
                  <c:v>1.74E-4</c:v>
                </c:pt>
                <c:pt idx="1972" formatCode="General">
                  <c:v>1.7699999999999999E-4</c:v>
                </c:pt>
                <c:pt idx="1973" formatCode="General">
                  <c:v>1.65E-4</c:v>
                </c:pt>
                <c:pt idx="1974" formatCode="General">
                  <c:v>1.55E-4</c:v>
                </c:pt>
                <c:pt idx="1975" formatCode="General">
                  <c:v>1.4899999999999999E-4</c:v>
                </c:pt>
                <c:pt idx="1976" formatCode="General">
                  <c:v>1.5100000000000001E-4</c:v>
                </c:pt>
                <c:pt idx="1977" formatCode="General">
                  <c:v>1.55E-4</c:v>
                </c:pt>
                <c:pt idx="1978" formatCode="General">
                  <c:v>1.5799999999999999E-4</c:v>
                </c:pt>
                <c:pt idx="1979" formatCode="General">
                  <c:v>1.7100000000000001E-4</c:v>
                </c:pt>
                <c:pt idx="1980" formatCode="General">
                  <c:v>1.8900000000000001E-4</c:v>
                </c:pt>
                <c:pt idx="1981" formatCode="General">
                  <c:v>2.05E-4</c:v>
                </c:pt>
                <c:pt idx="1982" formatCode="General">
                  <c:v>2.05E-4</c:v>
                </c:pt>
                <c:pt idx="1983" formatCode="General">
                  <c:v>1.9599999999999999E-4</c:v>
                </c:pt>
                <c:pt idx="1984" formatCode="General">
                  <c:v>1.7899999999999999E-4</c:v>
                </c:pt>
                <c:pt idx="1985" formatCode="General">
                  <c:v>1.7899999999999999E-4</c:v>
                </c:pt>
                <c:pt idx="1986" formatCode="General">
                  <c:v>1.7799999999999999E-4</c:v>
                </c:pt>
                <c:pt idx="1987" formatCode="General">
                  <c:v>1.83E-4</c:v>
                </c:pt>
                <c:pt idx="1988" formatCode="General">
                  <c:v>1.8200000000000001E-4</c:v>
                </c:pt>
                <c:pt idx="1989" formatCode="General">
                  <c:v>1.8900000000000001E-4</c:v>
                </c:pt>
                <c:pt idx="1990" formatCode="General">
                  <c:v>1.9900000000000001E-4</c:v>
                </c:pt>
                <c:pt idx="1991" formatCode="General">
                  <c:v>2.04E-4</c:v>
                </c:pt>
                <c:pt idx="1992" formatCode="General">
                  <c:v>2.03E-4</c:v>
                </c:pt>
                <c:pt idx="1993" formatCode="General">
                  <c:v>2.0000000000000001E-4</c:v>
                </c:pt>
                <c:pt idx="1994" formatCode="General">
                  <c:v>1.9599999999999999E-4</c:v>
                </c:pt>
                <c:pt idx="1995" formatCode="General">
                  <c:v>1.95E-4</c:v>
                </c:pt>
                <c:pt idx="1996" formatCode="General">
                  <c:v>1.8900000000000001E-4</c:v>
                </c:pt>
                <c:pt idx="1997" formatCode="General">
                  <c:v>1.8699999999999999E-4</c:v>
                </c:pt>
                <c:pt idx="1998" formatCode="General">
                  <c:v>1.8200000000000001E-4</c:v>
                </c:pt>
                <c:pt idx="1999" formatCode="General">
                  <c:v>1.8100000000000001E-4</c:v>
                </c:pt>
                <c:pt idx="2000" formatCode="General">
                  <c:v>1.8100000000000001E-4</c:v>
                </c:pt>
                <c:pt idx="2001" formatCode="General">
                  <c:v>1.9900000000000001E-4</c:v>
                </c:pt>
                <c:pt idx="2002" formatCode="General">
                  <c:v>2.05E-4</c:v>
                </c:pt>
                <c:pt idx="2003" formatCode="General">
                  <c:v>2.0900000000000001E-4</c:v>
                </c:pt>
                <c:pt idx="2004" formatCode="General">
                  <c:v>1.8900000000000001E-4</c:v>
                </c:pt>
                <c:pt idx="2005" formatCode="General">
                  <c:v>1.85E-4</c:v>
                </c:pt>
                <c:pt idx="2006" formatCode="General">
                  <c:v>1.8699999999999999E-4</c:v>
                </c:pt>
                <c:pt idx="2007" formatCode="General">
                  <c:v>1.9100000000000001E-4</c:v>
                </c:pt>
                <c:pt idx="2008" formatCode="General">
                  <c:v>1.8699999999999999E-4</c:v>
                </c:pt>
                <c:pt idx="2009" formatCode="General">
                  <c:v>1.73E-4</c:v>
                </c:pt>
                <c:pt idx="2010" formatCode="General">
                  <c:v>1.6799999999999999E-4</c:v>
                </c:pt>
                <c:pt idx="2011" formatCode="General">
                  <c:v>1.6899999999999999E-4</c:v>
                </c:pt>
                <c:pt idx="2012" formatCode="General">
                  <c:v>1.8200000000000001E-4</c:v>
                </c:pt>
                <c:pt idx="2013" formatCode="General">
                  <c:v>1.85E-4</c:v>
                </c:pt>
                <c:pt idx="2014" formatCode="General">
                  <c:v>1.8200000000000001E-4</c:v>
                </c:pt>
                <c:pt idx="2015" formatCode="General">
                  <c:v>1.75E-4</c:v>
                </c:pt>
                <c:pt idx="2016" formatCode="General">
                  <c:v>1.7899999999999999E-4</c:v>
                </c:pt>
                <c:pt idx="2017" formatCode="General">
                  <c:v>1.84E-4</c:v>
                </c:pt>
                <c:pt idx="2018" formatCode="General">
                  <c:v>1.8699999999999999E-4</c:v>
                </c:pt>
                <c:pt idx="2019" formatCode="General">
                  <c:v>1.8599999999999999E-4</c:v>
                </c:pt>
                <c:pt idx="2020" formatCode="General">
                  <c:v>1.8200000000000001E-4</c:v>
                </c:pt>
                <c:pt idx="2021" formatCode="General">
                  <c:v>1.76E-4</c:v>
                </c:pt>
                <c:pt idx="2022" formatCode="General">
                  <c:v>1.6799999999999999E-4</c:v>
                </c:pt>
                <c:pt idx="2023" formatCode="General">
                  <c:v>1.56E-4</c:v>
                </c:pt>
                <c:pt idx="2024" formatCode="General">
                  <c:v>1.54E-4</c:v>
                </c:pt>
                <c:pt idx="2025" formatCode="General">
                  <c:v>1.6699999999999999E-4</c:v>
                </c:pt>
                <c:pt idx="2026" formatCode="General">
                  <c:v>1.9100000000000001E-4</c:v>
                </c:pt>
                <c:pt idx="2027" formatCode="General">
                  <c:v>2.0100000000000001E-4</c:v>
                </c:pt>
                <c:pt idx="2028" formatCode="General">
                  <c:v>1.94E-4</c:v>
                </c:pt>
                <c:pt idx="2029" formatCode="General">
                  <c:v>1.8000000000000001E-4</c:v>
                </c:pt>
                <c:pt idx="2030" formatCode="General">
                  <c:v>1.7899999999999999E-4</c:v>
                </c:pt>
                <c:pt idx="2031" formatCode="General">
                  <c:v>1.7799999999999999E-4</c:v>
                </c:pt>
                <c:pt idx="2032" formatCode="General">
                  <c:v>1.84E-4</c:v>
                </c:pt>
                <c:pt idx="2033" formatCode="General">
                  <c:v>1.7699999999999999E-4</c:v>
                </c:pt>
                <c:pt idx="2034" formatCode="General">
                  <c:v>1.7699999999999999E-4</c:v>
                </c:pt>
                <c:pt idx="2035" formatCode="General">
                  <c:v>1.73E-4</c:v>
                </c:pt>
                <c:pt idx="2036" formatCode="General">
                  <c:v>1.75E-4</c:v>
                </c:pt>
                <c:pt idx="2037" formatCode="General">
                  <c:v>1.6899999999999999E-4</c:v>
                </c:pt>
                <c:pt idx="2038" formatCode="General">
                  <c:v>1.6699999999999999E-4</c:v>
                </c:pt>
                <c:pt idx="2039" formatCode="General">
                  <c:v>1.6899999999999999E-4</c:v>
                </c:pt>
                <c:pt idx="2040" formatCode="General">
                  <c:v>1.73E-4</c:v>
                </c:pt>
                <c:pt idx="2041" formatCode="General">
                  <c:v>1.7699999999999999E-4</c:v>
                </c:pt>
                <c:pt idx="2042" formatCode="General">
                  <c:v>1.85E-4</c:v>
                </c:pt>
                <c:pt idx="2043" formatCode="General">
                  <c:v>2.03E-4</c:v>
                </c:pt>
                <c:pt idx="2044" formatCode="General">
                  <c:v>2.1100000000000001E-4</c:v>
                </c:pt>
                <c:pt idx="2045" formatCode="General">
                  <c:v>2.05E-4</c:v>
                </c:pt>
                <c:pt idx="2046" formatCode="General">
                  <c:v>1.92E-4</c:v>
                </c:pt>
                <c:pt idx="2047" formatCode="General">
                  <c:v>1.93E-4</c:v>
                </c:pt>
                <c:pt idx="2048" formatCode="General">
                  <c:v>2.0699999999999999E-4</c:v>
                </c:pt>
                <c:pt idx="2049" formatCode="General">
                  <c:v>2.1499999999999999E-4</c:v>
                </c:pt>
                <c:pt idx="2050" formatCode="General">
                  <c:v>2.12E-4</c:v>
                </c:pt>
                <c:pt idx="2051" formatCode="General">
                  <c:v>2.0000000000000001E-4</c:v>
                </c:pt>
                <c:pt idx="2052" formatCode="General">
                  <c:v>1.94E-4</c:v>
                </c:pt>
                <c:pt idx="2053" formatCode="General">
                  <c:v>1.95E-4</c:v>
                </c:pt>
                <c:pt idx="2054" formatCode="General">
                  <c:v>2.0100000000000001E-4</c:v>
                </c:pt>
                <c:pt idx="2055" formatCode="General">
                  <c:v>2.05E-4</c:v>
                </c:pt>
                <c:pt idx="2056" formatCode="General">
                  <c:v>2.02E-4</c:v>
                </c:pt>
                <c:pt idx="2057" formatCode="General">
                  <c:v>1.9599999999999999E-4</c:v>
                </c:pt>
                <c:pt idx="2058" formatCode="General">
                  <c:v>1.8799999999999999E-4</c:v>
                </c:pt>
                <c:pt idx="2059" formatCode="General">
                  <c:v>1.84E-4</c:v>
                </c:pt>
                <c:pt idx="2060" formatCode="General">
                  <c:v>1.8100000000000001E-4</c:v>
                </c:pt>
                <c:pt idx="2061" formatCode="General">
                  <c:v>1.84E-4</c:v>
                </c:pt>
                <c:pt idx="2062" formatCode="General">
                  <c:v>1.8699999999999999E-4</c:v>
                </c:pt>
                <c:pt idx="2063" formatCode="General">
                  <c:v>1.92E-4</c:v>
                </c:pt>
                <c:pt idx="2064" formatCode="General">
                  <c:v>1.9699999999999999E-4</c:v>
                </c:pt>
                <c:pt idx="2065" formatCode="General">
                  <c:v>2.0000000000000001E-4</c:v>
                </c:pt>
                <c:pt idx="2066" formatCode="General">
                  <c:v>2.12E-4</c:v>
                </c:pt>
                <c:pt idx="2067" formatCode="General">
                  <c:v>2.1699999999999999E-4</c:v>
                </c:pt>
                <c:pt idx="2068" formatCode="General">
                  <c:v>2.2000000000000001E-4</c:v>
                </c:pt>
                <c:pt idx="2069" formatCode="General">
                  <c:v>2.14E-4</c:v>
                </c:pt>
                <c:pt idx="2070" formatCode="General">
                  <c:v>2.04E-4</c:v>
                </c:pt>
                <c:pt idx="2071" formatCode="General">
                  <c:v>2.0000000000000001E-4</c:v>
                </c:pt>
                <c:pt idx="2072" formatCode="General">
                  <c:v>1.9900000000000001E-4</c:v>
                </c:pt>
                <c:pt idx="2073" formatCode="General">
                  <c:v>2.04E-4</c:v>
                </c:pt>
                <c:pt idx="2074" formatCode="General">
                  <c:v>1.9599999999999999E-4</c:v>
                </c:pt>
                <c:pt idx="2075" formatCode="General">
                  <c:v>1.85E-4</c:v>
                </c:pt>
                <c:pt idx="2076" formatCode="General">
                  <c:v>1.74E-4</c:v>
                </c:pt>
                <c:pt idx="2077" formatCode="General">
                  <c:v>1.8100000000000001E-4</c:v>
                </c:pt>
                <c:pt idx="2078" formatCode="General">
                  <c:v>1.95E-4</c:v>
                </c:pt>
                <c:pt idx="2079" formatCode="General">
                  <c:v>2.0900000000000001E-4</c:v>
                </c:pt>
                <c:pt idx="2080" formatCode="General">
                  <c:v>2.12E-4</c:v>
                </c:pt>
                <c:pt idx="2081" formatCode="General">
                  <c:v>2.12E-4</c:v>
                </c:pt>
                <c:pt idx="2082" formatCode="General">
                  <c:v>2.05E-4</c:v>
                </c:pt>
                <c:pt idx="2083" formatCode="General">
                  <c:v>1.93E-4</c:v>
                </c:pt>
                <c:pt idx="2084" formatCode="General">
                  <c:v>1.7899999999999999E-4</c:v>
                </c:pt>
                <c:pt idx="2085" formatCode="General">
                  <c:v>1.64E-4</c:v>
                </c:pt>
                <c:pt idx="2086" formatCode="General">
                  <c:v>1.6000000000000001E-4</c:v>
                </c:pt>
                <c:pt idx="2087" formatCode="General">
                  <c:v>1.5799999999999999E-4</c:v>
                </c:pt>
                <c:pt idx="2088" formatCode="General">
                  <c:v>1.7100000000000001E-4</c:v>
                </c:pt>
                <c:pt idx="2089" formatCode="General">
                  <c:v>1.8599999999999999E-4</c:v>
                </c:pt>
                <c:pt idx="2090" formatCode="General">
                  <c:v>1.9699999999999999E-4</c:v>
                </c:pt>
                <c:pt idx="2091" formatCode="General">
                  <c:v>1.9599999999999999E-4</c:v>
                </c:pt>
                <c:pt idx="2092" formatCode="General">
                  <c:v>1.9100000000000001E-4</c:v>
                </c:pt>
                <c:pt idx="2093" formatCode="General">
                  <c:v>1.8599999999999999E-4</c:v>
                </c:pt>
                <c:pt idx="2094" formatCode="General">
                  <c:v>1.7899999999999999E-4</c:v>
                </c:pt>
                <c:pt idx="2095" formatCode="General">
                  <c:v>1.74E-4</c:v>
                </c:pt>
                <c:pt idx="2096" formatCode="General">
                  <c:v>1.6899999999999999E-4</c:v>
                </c:pt>
                <c:pt idx="2097" formatCode="General">
                  <c:v>1.7799999999999999E-4</c:v>
                </c:pt>
                <c:pt idx="2098" formatCode="General">
                  <c:v>1.8599999999999999E-4</c:v>
                </c:pt>
                <c:pt idx="2099" formatCode="General">
                  <c:v>2.0000000000000001E-4</c:v>
                </c:pt>
                <c:pt idx="2100" formatCode="General">
                  <c:v>1.9699999999999999E-4</c:v>
                </c:pt>
                <c:pt idx="2101" formatCode="General">
                  <c:v>1.8900000000000001E-4</c:v>
                </c:pt>
                <c:pt idx="2102" formatCode="General">
                  <c:v>1.7200000000000001E-4</c:v>
                </c:pt>
                <c:pt idx="2103" formatCode="General">
                  <c:v>1.7100000000000001E-4</c:v>
                </c:pt>
                <c:pt idx="2104" formatCode="General">
                  <c:v>1.7899999999999999E-4</c:v>
                </c:pt>
                <c:pt idx="2105" formatCode="General">
                  <c:v>1.94E-4</c:v>
                </c:pt>
                <c:pt idx="2106" formatCode="General">
                  <c:v>1.9599999999999999E-4</c:v>
                </c:pt>
                <c:pt idx="2107" formatCode="General">
                  <c:v>1.92E-4</c:v>
                </c:pt>
                <c:pt idx="2108" formatCode="General">
                  <c:v>1.84E-4</c:v>
                </c:pt>
                <c:pt idx="2109" formatCode="General">
                  <c:v>1.7200000000000001E-4</c:v>
                </c:pt>
                <c:pt idx="2110" formatCode="General">
                  <c:v>1.7200000000000001E-4</c:v>
                </c:pt>
                <c:pt idx="2111" formatCode="General">
                  <c:v>1.6699999999999999E-4</c:v>
                </c:pt>
                <c:pt idx="2112" formatCode="General">
                  <c:v>1.7899999999999999E-4</c:v>
                </c:pt>
                <c:pt idx="2113" formatCode="General">
                  <c:v>1.7799999999999999E-4</c:v>
                </c:pt>
                <c:pt idx="2114" formatCode="General">
                  <c:v>1.8000000000000001E-4</c:v>
                </c:pt>
                <c:pt idx="2115" formatCode="General">
                  <c:v>1.7100000000000001E-4</c:v>
                </c:pt>
                <c:pt idx="2116" formatCode="General">
                  <c:v>1.73E-4</c:v>
                </c:pt>
                <c:pt idx="2117" formatCode="General">
                  <c:v>1.8100000000000001E-4</c:v>
                </c:pt>
                <c:pt idx="2118" formatCode="General">
                  <c:v>1.9799999999999999E-4</c:v>
                </c:pt>
                <c:pt idx="2119" formatCode="General">
                  <c:v>2.0900000000000001E-4</c:v>
                </c:pt>
                <c:pt idx="2120" formatCode="General">
                  <c:v>2.13E-4</c:v>
                </c:pt>
                <c:pt idx="2121" formatCode="General">
                  <c:v>2.1100000000000001E-4</c:v>
                </c:pt>
                <c:pt idx="2122" formatCode="General">
                  <c:v>2.12E-4</c:v>
                </c:pt>
                <c:pt idx="2123" formatCode="General">
                  <c:v>2.14E-4</c:v>
                </c:pt>
                <c:pt idx="2124" formatCode="General">
                  <c:v>2.13E-4</c:v>
                </c:pt>
                <c:pt idx="2125" formatCode="General">
                  <c:v>2.03E-4</c:v>
                </c:pt>
                <c:pt idx="2126" formatCode="General">
                  <c:v>1.9000000000000001E-4</c:v>
                </c:pt>
                <c:pt idx="2127" formatCode="General">
                  <c:v>1.76E-4</c:v>
                </c:pt>
                <c:pt idx="2128" formatCode="General">
                  <c:v>1.76E-4</c:v>
                </c:pt>
                <c:pt idx="2129" formatCode="General">
                  <c:v>1.8100000000000001E-4</c:v>
                </c:pt>
                <c:pt idx="2130" formatCode="General">
                  <c:v>1.9599999999999999E-4</c:v>
                </c:pt>
                <c:pt idx="2131" formatCode="General">
                  <c:v>2.0699999999999999E-4</c:v>
                </c:pt>
                <c:pt idx="2132" formatCode="General">
                  <c:v>2.1599999999999999E-4</c:v>
                </c:pt>
                <c:pt idx="2133" formatCode="General">
                  <c:v>2.23E-4</c:v>
                </c:pt>
                <c:pt idx="2134" formatCode="General">
                  <c:v>2.22E-4</c:v>
                </c:pt>
                <c:pt idx="2135" formatCode="General">
                  <c:v>2.23E-4</c:v>
                </c:pt>
                <c:pt idx="2136" formatCode="General">
                  <c:v>2.1800000000000001E-4</c:v>
                </c:pt>
                <c:pt idx="2137" formatCode="General">
                  <c:v>2.13E-4</c:v>
                </c:pt>
                <c:pt idx="2138" formatCode="General">
                  <c:v>2.0900000000000001E-4</c:v>
                </c:pt>
                <c:pt idx="2139" formatCode="General">
                  <c:v>2.0699999999999999E-4</c:v>
                </c:pt>
                <c:pt idx="2140" formatCode="General">
                  <c:v>2.12E-4</c:v>
                </c:pt>
                <c:pt idx="2141" formatCode="General">
                  <c:v>2.1499999999999999E-4</c:v>
                </c:pt>
                <c:pt idx="2142" formatCode="General">
                  <c:v>2.2000000000000001E-4</c:v>
                </c:pt>
                <c:pt idx="2143" formatCode="General">
                  <c:v>2.2699999999999999E-4</c:v>
                </c:pt>
                <c:pt idx="2144" formatCode="General">
                  <c:v>2.3800000000000001E-4</c:v>
                </c:pt>
                <c:pt idx="2145" formatCode="General">
                  <c:v>2.3699999999999999E-4</c:v>
                </c:pt>
                <c:pt idx="2146" formatCode="General">
                  <c:v>2.23E-4</c:v>
                </c:pt>
                <c:pt idx="2147" formatCode="General">
                  <c:v>2.05E-4</c:v>
                </c:pt>
                <c:pt idx="2148" formatCode="General">
                  <c:v>2.0799999999999999E-4</c:v>
                </c:pt>
                <c:pt idx="2149" formatCode="General">
                  <c:v>2.1699999999999999E-4</c:v>
                </c:pt>
                <c:pt idx="2150" formatCode="General">
                  <c:v>2.2100000000000001E-4</c:v>
                </c:pt>
                <c:pt idx="2151" formatCode="General">
                  <c:v>2.13E-4</c:v>
                </c:pt>
                <c:pt idx="2152" formatCode="General">
                  <c:v>2.1000000000000001E-4</c:v>
                </c:pt>
                <c:pt idx="2153" formatCode="General">
                  <c:v>2.14E-4</c:v>
                </c:pt>
                <c:pt idx="2154" formatCode="General">
                  <c:v>2.1000000000000001E-4</c:v>
                </c:pt>
                <c:pt idx="2155" formatCode="General">
                  <c:v>2.0799999999999999E-4</c:v>
                </c:pt>
                <c:pt idx="2156" formatCode="General">
                  <c:v>2.0100000000000001E-4</c:v>
                </c:pt>
                <c:pt idx="2157" formatCode="General">
                  <c:v>2.0900000000000001E-4</c:v>
                </c:pt>
                <c:pt idx="2158" formatCode="General">
                  <c:v>2.0699999999999999E-4</c:v>
                </c:pt>
                <c:pt idx="2159" formatCode="General">
                  <c:v>2.14E-4</c:v>
                </c:pt>
                <c:pt idx="2160" formatCode="General">
                  <c:v>2.0900000000000001E-4</c:v>
                </c:pt>
                <c:pt idx="2161" formatCode="General">
                  <c:v>2.1100000000000001E-4</c:v>
                </c:pt>
                <c:pt idx="2162" formatCode="General">
                  <c:v>2.0900000000000001E-4</c:v>
                </c:pt>
                <c:pt idx="2163" formatCode="General">
                  <c:v>2.1900000000000001E-4</c:v>
                </c:pt>
                <c:pt idx="2164" formatCode="General">
                  <c:v>2.2000000000000001E-4</c:v>
                </c:pt>
                <c:pt idx="2165" formatCode="General">
                  <c:v>2.1100000000000001E-4</c:v>
                </c:pt>
                <c:pt idx="2166" formatCode="General">
                  <c:v>2.0599999999999999E-4</c:v>
                </c:pt>
                <c:pt idx="2167" formatCode="General">
                  <c:v>2.0900000000000001E-4</c:v>
                </c:pt>
                <c:pt idx="2168" formatCode="General">
                  <c:v>2.2900000000000001E-4</c:v>
                </c:pt>
                <c:pt idx="2169" formatCode="General">
                  <c:v>2.2900000000000001E-4</c:v>
                </c:pt>
                <c:pt idx="2170" formatCode="General">
                  <c:v>2.23E-4</c:v>
                </c:pt>
                <c:pt idx="2171" formatCode="General">
                  <c:v>2.04E-4</c:v>
                </c:pt>
                <c:pt idx="2172" formatCode="General">
                  <c:v>2.0100000000000001E-4</c:v>
                </c:pt>
                <c:pt idx="2173" formatCode="General">
                  <c:v>1.9100000000000001E-4</c:v>
                </c:pt>
                <c:pt idx="2174" formatCode="General">
                  <c:v>1.8200000000000001E-4</c:v>
                </c:pt>
                <c:pt idx="2175" formatCode="General">
                  <c:v>1.7000000000000001E-4</c:v>
                </c:pt>
                <c:pt idx="2176" formatCode="General">
                  <c:v>1.7000000000000001E-4</c:v>
                </c:pt>
                <c:pt idx="2177" formatCode="General">
                  <c:v>1.7100000000000001E-4</c:v>
                </c:pt>
                <c:pt idx="2178" formatCode="General">
                  <c:v>1.74E-4</c:v>
                </c:pt>
                <c:pt idx="2179" formatCode="General">
                  <c:v>1.84E-4</c:v>
                </c:pt>
                <c:pt idx="2180" formatCode="General">
                  <c:v>1.9699999999999999E-4</c:v>
                </c:pt>
                <c:pt idx="2181" formatCode="General">
                  <c:v>2.0699999999999999E-4</c:v>
                </c:pt>
                <c:pt idx="2182" formatCode="General">
                  <c:v>2.0000000000000001E-4</c:v>
                </c:pt>
                <c:pt idx="2183" formatCode="General">
                  <c:v>1.95E-4</c:v>
                </c:pt>
                <c:pt idx="2184" formatCode="General">
                  <c:v>1.9599999999999999E-4</c:v>
                </c:pt>
                <c:pt idx="2185" formatCode="General">
                  <c:v>2.0599999999999999E-4</c:v>
                </c:pt>
                <c:pt idx="2186" formatCode="General">
                  <c:v>2.14E-4</c:v>
                </c:pt>
                <c:pt idx="2187" formatCode="General">
                  <c:v>2.1699999999999999E-4</c:v>
                </c:pt>
                <c:pt idx="2188" formatCode="General">
                  <c:v>2.1000000000000001E-4</c:v>
                </c:pt>
                <c:pt idx="2189" formatCode="General">
                  <c:v>1.9699999999999999E-4</c:v>
                </c:pt>
                <c:pt idx="2190" formatCode="General">
                  <c:v>1.8200000000000001E-4</c:v>
                </c:pt>
                <c:pt idx="2191" formatCode="General">
                  <c:v>1.8000000000000001E-4</c:v>
                </c:pt>
                <c:pt idx="2192" formatCode="General">
                  <c:v>1.7699999999999999E-4</c:v>
                </c:pt>
                <c:pt idx="2193" formatCode="General">
                  <c:v>1.76E-4</c:v>
                </c:pt>
                <c:pt idx="2194" formatCode="General">
                  <c:v>1.7100000000000001E-4</c:v>
                </c:pt>
                <c:pt idx="2195" formatCode="General">
                  <c:v>1.8100000000000001E-4</c:v>
                </c:pt>
                <c:pt idx="2196" formatCode="General">
                  <c:v>1.9100000000000001E-4</c:v>
                </c:pt>
                <c:pt idx="2197" formatCode="General">
                  <c:v>1.94E-4</c:v>
                </c:pt>
                <c:pt idx="2198" formatCode="General">
                  <c:v>1.8599999999999999E-4</c:v>
                </c:pt>
                <c:pt idx="2199" formatCode="General">
                  <c:v>1.76E-4</c:v>
                </c:pt>
                <c:pt idx="2200" formatCode="General">
                  <c:v>1.7699999999999999E-4</c:v>
                </c:pt>
                <c:pt idx="2201" formatCode="General">
                  <c:v>1.7000000000000001E-4</c:v>
                </c:pt>
                <c:pt idx="2202" formatCode="General">
                  <c:v>1.6799999999999999E-4</c:v>
                </c:pt>
                <c:pt idx="2203" formatCode="General">
                  <c:v>1.5799999999999999E-4</c:v>
                </c:pt>
                <c:pt idx="2204" formatCode="General">
                  <c:v>1.6000000000000001E-4</c:v>
                </c:pt>
                <c:pt idx="2205" formatCode="General">
                  <c:v>1.5100000000000001E-4</c:v>
                </c:pt>
                <c:pt idx="2206" formatCode="General">
                  <c:v>1.47E-4</c:v>
                </c:pt>
                <c:pt idx="2207" formatCode="General">
                  <c:v>1.37E-4</c:v>
                </c:pt>
                <c:pt idx="2208" formatCode="General">
                  <c:v>1.46E-4</c:v>
                </c:pt>
                <c:pt idx="2209" formatCode="General">
                  <c:v>1.4799999999999999E-4</c:v>
                </c:pt>
                <c:pt idx="2210" formatCode="General">
                  <c:v>1.65E-4</c:v>
                </c:pt>
                <c:pt idx="2211" formatCode="General">
                  <c:v>1.7200000000000001E-4</c:v>
                </c:pt>
                <c:pt idx="2212" formatCode="General">
                  <c:v>1.9100000000000001E-4</c:v>
                </c:pt>
                <c:pt idx="2213" formatCode="General">
                  <c:v>1.9599999999999999E-4</c:v>
                </c:pt>
                <c:pt idx="2214" formatCode="General">
                  <c:v>1.9599999999999999E-4</c:v>
                </c:pt>
                <c:pt idx="2215" formatCode="General">
                  <c:v>1.8699999999999999E-4</c:v>
                </c:pt>
                <c:pt idx="2216" formatCode="General">
                  <c:v>1.8000000000000001E-4</c:v>
                </c:pt>
                <c:pt idx="2217" formatCode="General">
                  <c:v>1.7699999999999999E-4</c:v>
                </c:pt>
                <c:pt idx="2218" formatCode="General">
                  <c:v>1.6799999999999999E-4</c:v>
                </c:pt>
                <c:pt idx="2219" formatCode="General">
                  <c:v>1.6699999999999999E-4</c:v>
                </c:pt>
                <c:pt idx="2220" formatCode="General">
                  <c:v>1.65E-4</c:v>
                </c:pt>
                <c:pt idx="2221" formatCode="General">
                  <c:v>1.7000000000000001E-4</c:v>
                </c:pt>
                <c:pt idx="2222" formatCode="General">
                  <c:v>1.6899999999999999E-4</c:v>
                </c:pt>
                <c:pt idx="2223" formatCode="General">
                  <c:v>1.7200000000000001E-4</c:v>
                </c:pt>
                <c:pt idx="2224" formatCode="General">
                  <c:v>1.7699999999999999E-4</c:v>
                </c:pt>
                <c:pt idx="2225" formatCode="General">
                  <c:v>1.8900000000000001E-4</c:v>
                </c:pt>
                <c:pt idx="2226" formatCode="General">
                  <c:v>2.04E-4</c:v>
                </c:pt>
                <c:pt idx="2227" formatCode="General">
                  <c:v>2.1100000000000001E-4</c:v>
                </c:pt>
                <c:pt idx="2228" formatCode="General">
                  <c:v>2.05E-4</c:v>
                </c:pt>
                <c:pt idx="2229" formatCode="General">
                  <c:v>1.92E-4</c:v>
                </c:pt>
                <c:pt idx="2230" formatCode="General">
                  <c:v>1.85E-4</c:v>
                </c:pt>
                <c:pt idx="2231" formatCode="General">
                  <c:v>1.8900000000000001E-4</c:v>
                </c:pt>
                <c:pt idx="2232" formatCode="General">
                  <c:v>2.04E-4</c:v>
                </c:pt>
                <c:pt idx="2233" formatCode="General">
                  <c:v>2.1100000000000001E-4</c:v>
                </c:pt>
                <c:pt idx="2234" formatCode="General">
                  <c:v>2.02E-4</c:v>
                </c:pt>
                <c:pt idx="2235" formatCode="General">
                  <c:v>1.8200000000000001E-4</c:v>
                </c:pt>
                <c:pt idx="2236" formatCode="General">
                  <c:v>1.7000000000000001E-4</c:v>
                </c:pt>
                <c:pt idx="2237" formatCode="General">
                  <c:v>1.6799999999999999E-4</c:v>
                </c:pt>
                <c:pt idx="2238" formatCode="General">
                  <c:v>1.65E-4</c:v>
                </c:pt>
                <c:pt idx="2239" formatCode="General">
                  <c:v>1.5300000000000001E-4</c:v>
                </c:pt>
                <c:pt idx="2240" formatCode="General">
                  <c:v>1.3999999999999999E-4</c:v>
                </c:pt>
                <c:pt idx="2241" formatCode="General">
                  <c:v>1.3999999999999999E-4</c:v>
                </c:pt>
                <c:pt idx="2242" formatCode="General">
                  <c:v>1.46E-4</c:v>
                </c:pt>
                <c:pt idx="2243" formatCode="General">
                  <c:v>1.5200000000000001E-4</c:v>
                </c:pt>
                <c:pt idx="2244" formatCode="General">
                  <c:v>1.56E-4</c:v>
                </c:pt>
                <c:pt idx="2245" formatCode="General">
                  <c:v>1.6000000000000001E-4</c:v>
                </c:pt>
                <c:pt idx="2246" formatCode="General">
                  <c:v>1.65E-4</c:v>
                </c:pt>
                <c:pt idx="2247" formatCode="General">
                  <c:v>1.64E-4</c:v>
                </c:pt>
                <c:pt idx="2248" formatCode="General">
                  <c:v>1.66E-4</c:v>
                </c:pt>
                <c:pt idx="2249" formatCode="General">
                  <c:v>1.6699999999999999E-4</c:v>
                </c:pt>
                <c:pt idx="2250" formatCode="General">
                  <c:v>1.7100000000000001E-4</c:v>
                </c:pt>
                <c:pt idx="2251" formatCode="General">
                  <c:v>1.75E-4</c:v>
                </c:pt>
                <c:pt idx="2252" formatCode="General">
                  <c:v>1.73E-4</c:v>
                </c:pt>
                <c:pt idx="2253" formatCode="General">
                  <c:v>1.7200000000000001E-4</c:v>
                </c:pt>
                <c:pt idx="2254" formatCode="General">
                  <c:v>1.66E-4</c:v>
                </c:pt>
                <c:pt idx="2255" formatCode="General">
                  <c:v>1.6799999999999999E-4</c:v>
                </c:pt>
                <c:pt idx="2256" formatCode="General">
                  <c:v>1.66E-4</c:v>
                </c:pt>
                <c:pt idx="2257" formatCode="General">
                  <c:v>1.6000000000000001E-4</c:v>
                </c:pt>
                <c:pt idx="2258" formatCode="General">
                  <c:v>1.54E-4</c:v>
                </c:pt>
                <c:pt idx="2259" formatCode="General">
                  <c:v>1.4799999999999999E-4</c:v>
                </c:pt>
                <c:pt idx="2260" formatCode="General">
                  <c:v>1.5200000000000001E-4</c:v>
                </c:pt>
                <c:pt idx="2261" formatCode="General">
                  <c:v>1.5799999999999999E-4</c:v>
                </c:pt>
                <c:pt idx="2262" formatCode="General">
                  <c:v>1.6699999999999999E-4</c:v>
                </c:pt>
                <c:pt idx="2263" formatCode="General">
                  <c:v>1.63E-4</c:v>
                </c:pt>
                <c:pt idx="2264" formatCode="General">
                  <c:v>1.56E-4</c:v>
                </c:pt>
                <c:pt idx="2265" formatCode="General">
                  <c:v>1.47E-4</c:v>
                </c:pt>
                <c:pt idx="2266" formatCode="General">
                  <c:v>1.4999999999999999E-4</c:v>
                </c:pt>
                <c:pt idx="2267" formatCode="General">
                  <c:v>1.46E-4</c:v>
                </c:pt>
                <c:pt idx="2268" formatCode="General">
                  <c:v>1.3899999999999999E-4</c:v>
                </c:pt>
                <c:pt idx="2269" formatCode="General">
                  <c:v>1.27E-4</c:v>
                </c:pt>
                <c:pt idx="2270" formatCode="General">
                  <c:v>1.3100000000000001E-4</c:v>
                </c:pt>
                <c:pt idx="2271" formatCode="General">
                  <c:v>1.37E-4</c:v>
                </c:pt>
                <c:pt idx="2272" formatCode="General">
                  <c:v>1.3899999999999999E-4</c:v>
                </c:pt>
                <c:pt idx="2273" formatCode="General">
                  <c:v>1.3100000000000001E-4</c:v>
                </c:pt>
                <c:pt idx="2274" formatCode="General">
                  <c:v>1.3300000000000001E-4</c:v>
                </c:pt>
                <c:pt idx="2275" formatCode="General">
                  <c:v>1.4999999999999999E-4</c:v>
                </c:pt>
                <c:pt idx="2276" formatCode="General">
                  <c:v>1.7000000000000001E-4</c:v>
                </c:pt>
                <c:pt idx="2277" formatCode="General">
                  <c:v>1.76E-4</c:v>
                </c:pt>
                <c:pt idx="2278" formatCode="General">
                  <c:v>1.8000000000000001E-4</c:v>
                </c:pt>
                <c:pt idx="2279" formatCode="General">
                  <c:v>1.7899999999999999E-4</c:v>
                </c:pt>
                <c:pt idx="2280" formatCode="General">
                  <c:v>1.7899999999999999E-4</c:v>
                </c:pt>
                <c:pt idx="2281" formatCode="General">
                  <c:v>1.6100000000000001E-4</c:v>
                </c:pt>
                <c:pt idx="2282" formatCode="General">
                  <c:v>1.54E-4</c:v>
                </c:pt>
                <c:pt idx="2283" formatCode="General">
                  <c:v>1.4799999999999999E-4</c:v>
                </c:pt>
                <c:pt idx="2284" formatCode="General">
                  <c:v>1.5300000000000001E-4</c:v>
                </c:pt>
                <c:pt idx="2285" formatCode="General">
                  <c:v>1.46E-4</c:v>
                </c:pt>
                <c:pt idx="2286" formatCode="General">
                  <c:v>1.44E-4</c:v>
                </c:pt>
                <c:pt idx="2287" formatCode="General">
                  <c:v>1.3799999999999999E-4</c:v>
                </c:pt>
                <c:pt idx="2288" formatCode="General">
                  <c:v>1.44E-4</c:v>
                </c:pt>
                <c:pt idx="2289" formatCode="General">
                  <c:v>1.37E-4</c:v>
                </c:pt>
                <c:pt idx="2290" formatCode="General">
                  <c:v>1.3999999999999999E-4</c:v>
                </c:pt>
                <c:pt idx="2291" formatCode="General">
                  <c:v>1.4100000000000001E-4</c:v>
                </c:pt>
                <c:pt idx="2292" formatCode="General">
                  <c:v>1.56E-4</c:v>
                </c:pt>
                <c:pt idx="2293" formatCode="General">
                  <c:v>1.5799999999999999E-4</c:v>
                </c:pt>
                <c:pt idx="2294" formatCode="General">
                  <c:v>1.4899999999999999E-4</c:v>
                </c:pt>
                <c:pt idx="2295" formatCode="General">
                  <c:v>1.36E-4</c:v>
                </c:pt>
                <c:pt idx="2296" formatCode="General">
                  <c:v>1.3799999999999999E-4</c:v>
                </c:pt>
                <c:pt idx="2297" formatCode="General">
                  <c:v>1.45E-4</c:v>
                </c:pt>
                <c:pt idx="2298" formatCode="General">
                  <c:v>1.56E-4</c:v>
                </c:pt>
                <c:pt idx="2299" formatCode="General">
                  <c:v>1.5899999999999999E-4</c:v>
                </c:pt>
                <c:pt idx="2300" formatCode="General">
                  <c:v>1.65E-4</c:v>
                </c:pt>
                <c:pt idx="2301" formatCode="General">
                  <c:v>1.6699999999999999E-4</c:v>
                </c:pt>
                <c:pt idx="2302" formatCode="General">
                  <c:v>1.5799999999999999E-4</c:v>
                </c:pt>
                <c:pt idx="2303" formatCode="General">
                  <c:v>1.5100000000000001E-4</c:v>
                </c:pt>
                <c:pt idx="2304" formatCode="General">
                  <c:v>1.5200000000000001E-4</c:v>
                </c:pt>
                <c:pt idx="2305" formatCode="General">
                  <c:v>1.64E-4</c:v>
                </c:pt>
                <c:pt idx="2306" formatCode="General">
                  <c:v>1.7000000000000001E-4</c:v>
                </c:pt>
                <c:pt idx="2307" formatCode="General">
                  <c:v>1.66E-4</c:v>
                </c:pt>
                <c:pt idx="2308" formatCode="General">
                  <c:v>1.54E-4</c:v>
                </c:pt>
                <c:pt idx="2309" formatCode="General">
                  <c:v>1.3899999999999999E-4</c:v>
                </c:pt>
                <c:pt idx="2310" formatCode="General">
                  <c:v>1.2899999999999999E-4</c:v>
                </c:pt>
                <c:pt idx="2311" formatCode="General">
                  <c:v>1.3300000000000001E-4</c:v>
                </c:pt>
                <c:pt idx="2312" formatCode="General">
                  <c:v>1.44E-4</c:v>
                </c:pt>
                <c:pt idx="2313" formatCode="General">
                  <c:v>1.46E-4</c:v>
                </c:pt>
                <c:pt idx="2314" formatCode="General">
                  <c:v>1.4300000000000001E-4</c:v>
                </c:pt>
                <c:pt idx="2315" formatCode="General">
                  <c:v>1.35E-4</c:v>
                </c:pt>
                <c:pt idx="2316" formatCode="General">
                  <c:v>1.5100000000000001E-4</c:v>
                </c:pt>
                <c:pt idx="2317" formatCode="General">
                  <c:v>1.66E-4</c:v>
                </c:pt>
                <c:pt idx="2318" formatCode="General">
                  <c:v>1.93E-4</c:v>
                </c:pt>
                <c:pt idx="2319" formatCode="General">
                  <c:v>1.9000000000000001E-4</c:v>
                </c:pt>
                <c:pt idx="2320" formatCode="General">
                  <c:v>1.8100000000000001E-4</c:v>
                </c:pt>
                <c:pt idx="2321" formatCode="General">
                  <c:v>1.6000000000000001E-4</c:v>
                </c:pt>
                <c:pt idx="2322" formatCode="General">
                  <c:v>1.5100000000000001E-4</c:v>
                </c:pt>
                <c:pt idx="2323" formatCode="General">
                  <c:v>1.45E-4</c:v>
                </c:pt>
                <c:pt idx="2324" formatCode="General">
                  <c:v>1.44E-4</c:v>
                </c:pt>
                <c:pt idx="2325" formatCode="General">
                  <c:v>1.4300000000000001E-4</c:v>
                </c:pt>
                <c:pt idx="2326" formatCode="General">
                  <c:v>1.3799999999999999E-4</c:v>
                </c:pt>
                <c:pt idx="2327" formatCode="General">
                  <c:v>1.3899999999999999E-4</c:v>
                </c:pt>
                <c:pt idx="2328" formatCode="General">
                  <c:v>1.4300000000000001E-4</c:v>
                </c:pt>
                <c:pt idx="2329" formatCode="General">
                  <c:v>1.5699999999999999E-4</c:v>
                </c:pt>
                <c:pt idx="2330" formatCode="General">
                  <c:v>1.56E-4</c:v>
                </c:pt>
                <c:pt idx="2331" formatCode="General">
                  <c:v>1.5300000000000001E-4</c:v>
                </c:pt>
                <c:pt idx="2332" formatCode="General">
                  <c:v>1.4799999999999999E-4</c:v>
                </c:pt>
                <c:pt idx="2333" formatCode="General">
                  <c:v>1.5899999999999999E-4</c:v>
                </c:pt>
                <c:pt idx="2334" formatCode="General">
                  <c:v>1.7699999999999999E-4</c:v>
                </c:pt>
                <c:pt idx="2335" formatCode="General">
                  <c:v>1.8200000000000001E-4</c:v>
                </c:pt>
                <c:pt idx="2336" formatCode="General">
                  <c:v>1.7699999999999999E-4</c:v>
                </c:pt>
                <c:pt idx="2337" formatCode="General">
                  <c:v>1.63E-4</c:v>
                </c:pt>
                <c:pt idx="2338" formatCode="General">
                  <c:v>1.5699999999999999E-4</c:v>
                </c:pt>
                <c:pt idx="2339" formatCode="General">
                  <c:v>1.5200000000000001E-4</c:v>
                </c:pt>
                <c:pt idx="2340" formatCode="General">
                  <c:v>1.4200000000000001E-4</c:v>
                </c:pt>
                <c:pt idx="2341" formatCode="General">
                  <c:v>1.35E-4</c:v>
                </c:pt>
                <c:pt idx="2342" formatCode="General">
                  <c:v>1.2400000000000001E-4</c:v>
                </c:pt>
                <c:pt idx="2343" formatCode="General">
                  <c:v>1.27E-4</c:v>
                </c:pt>
                <c:pt idx="2344" formatCode="General">
                  <c:v>1.27E-4</c:v>
                </c:pt>
                <c:pt idx="2345" formatCode="General">
                  <c:v>1.36E-4</c:v>
                </c:pt>
                <c:pt idx="2346" formatCode="General">
                  <c:v>1.4200000000000001E-4</c:v>
                </c:pt>
                <c:pt idx="2347" formatCode="General">
                  <c:v>1.4799999999999999E-4</c:v>
                </c:pt>
                <c:pt idx="2348" formatCode="General">
                  <c:v>1.45E-4</c:v>
                </c:pt>
                <c:pt idx="2349" formatCode="General">
                  <c:v>1.34E-4</c:v>
                </c:pt>
                <c:pt idx="2350" formatCode="General">
                  <c:v>1.27E-4</c:v>
                </c:pt>
                <c:pt idx="2351" formatCode="General">
                  <c:v>1.2400000000000001E-4</c:v>
                </c:pt>
                <c:pt idx="2352" formatCode="General">
                  <c:v>1.25E-4</c:v>
                </c:pt>
                <c:pt idx="2353" formatCode="General">
                  <c:v>1.1900000000000001E-4</c:v>
                </c:pt>
                <c:pt idx="2354" formatCode="General">
                  <c:v>1.1E-4</c:v>
                </c:pt>
                <c:pt idx="2355" formatCode="General">
                  <c:v>1.0900000000000001E-4</c:v>
                </c:pt>
                <c:pt idx="2356" formatCode="General">
                  <c:v>1.11E-4</c:v>
                </c:pt>
                <c:pt idx="2357" formatCode="General">
                  <c:v>1.18E-4</c:v>
                </c:pt>
                <c:pt idx="2358" formatCode="General">
                  <c:v>1.22E-4</c:v>
                </c:pt>
                <c:pt idx="2359" formatCode="General">
                  <c:v>1.3200000000000001E-4</c:v>
                </c:pt>
                <c:pt idx="2360" formatCode="General">
                  <c:v>1.37E-4</c:v>
                </c:pt>
                <c:pt idx="2361" formatCode="General">
                  <c:v>1.3999999999999999E-4</c:v>
                </c:pt>
                <c:pt idx="2362" formatCode="General">
                  <c:v>1.37E-4</c:v>
                </c:pt>
                <c:pt idx="2363" formatCode="General">
                  <c:v>1.4100000000000001E-4</c:v>
                </c:pt>
                <c:pt idx="2364" formatCode="General">
                  <c:v>1.4200000000000001E-4</c:v>
                </c:pt>
                <c:pt idx="2365" formatCode="General">
                  <c:v>1.4100000000000001E-4</c:v>
                </c:pt>
                <c:pt idx="2366" formatCode="General">
                  <c:v>1.3899999999999999E-4</c:v>
                </c:pt>
                <c:pt idx="2367" formatCode="General">
                  <c:v>1.4200000000000001E-4</c:v>
                </c:pt>
                <c:pt idx="2368" formatCode="General">
                  <c:v>1.54E-4</c:v>
                </c:pt>
                <c:pt idx="2369" formatCode="General">
                  <c:v>1.55E-4</c:v>
                </c:pt>
                <c:pt idx="2370" formatCode="General">
                  <c:v>1.6000000000000001E-4</c:v>
                </c:pt>
                <c:pt idx="2371" formatCode="General">
                  <c:v>1.55E-4</c:v>
                </c:pt>
                <c:pt idx="2372" formatCode="General">
                  <c:v>1.47E-4</c:v>
                </c:pt>
                <c:pt idx="2373" formatCode="General">
                  <c:v>1.2999999999999999E-4</c:v>
                </c:pt>
                <c:pt idx="2374" formatCode="General">
                  <c:v>1.22E-4</c:v>
                </c:pt>
                <c:pt idx="2375" formatCode="General">
                  <c:v>1.37E-4</c:v>
                </c:pt>
                <c:pt idx="2376" formatCode="General">
                  <c:v>1.44E-4</c:v>
                </c:pt>
                <c:pt idx="2377" formatCode="General">
                  <c:v>1.47E-4</c:v>
                </c:pt>
                <c:pt idx="2378" formatCode="General">
                  <c:v>1.3799999999999999E-4</c:v>
                </c:pt>
                <c:pt idx="2379" formatCode="General">
                  <c:v>1.3999999999999999E-4</c:v>
                </c:pt>
                <c:pt idx="2380" formatCode="General">
                  <c:v>1.4200000000000001E-4</c:v>
                </c:pt>
                <c:pt idx="2381" formatCode="General">
                  <c:v>1.4300000000000001E-4</c:v>
                </c:pt>
                <c:pt idx="2382" formatCode="General">
                  <c:v>1.4200000000000001E-4</c:v>
                </c:pt>
                <c:pt idx="2383" formatCode="General">
                  <c:v>1.36E-4</c:v>
                </c:pt>
                <c:pt idx="2384" formatCode="General">
                  <c:v>1.2899999999999999E-4</c:v>
                </c:pt>
                <c:pt idx="2385" formatCode="General">
                  <c:v>1.2899999999999999E-4</c:v>
                </c:pt>
                <c:pt idx="2386" formatCode="General">
                  <c:v>1.3799999999999999E-4</c:v>
                </c:pt>
                <c:pt idx="2387" formatCode="General">
                  <c:v>1.4799999999999999E-4</c:v>
                </c:pt>
                <c:pt idx="2388" formatCode="General">
                  <c:v>1.44E-4</c:v>
                </c:pt>
                <c:pt idx="2389" formatCode="General">
                  <c:v>1.3899999999999999E-4</c:v>
                </c:pt>
                <c:pt idx="2390" formatCode="General">
                  <c:v>1.36E-4</c:v>
                </c:pt>
                <c:pt idx="2391" formatCode="General">
                  <c:v>1.4100000000000001E-4</c:v>
                </c:pt>
                <c:pt idx="2392" formatCode="General">
                  <c:v>1.45E-4</c:v>
                </c:pt>
                <c:pt idx="2393" formatCode="General">
                  <c:v>1.44E-4</c:v>
                </c:pt>
                <c:pt idx="2394" formatCode="General">
                  <c:v>1.4100000000000001E-4</c:v>
                </c:pt>
                <c:pt idx="2395" formatCode="General">
                  <c:v>1.3200000000000001E-4</c:v>
                </c:pt>
                <c:pt idx="2396" formatCode="General">
                  <c:v>1.3200000000000001E-4</c:v>
                </c:pt>
                <c:pt idx="2397" formatCode="General">
                  <c:v>1.3899999999999999E-4</c:v>
                </c:pt>
                <c:pt idx="2398" formatCode="General">
                  <c:v>1.5300000000000001E-4</c:v>
                </c:pt>
                <c:pt idx="2399" formatCode="General">
                  <c:v>1.54E-4</c:v>
                </c:pt>
                <c:pt idx="2400" formatCode="General">
                  <c:v>1.45E-4</c:v>
                </c:pt>
                <c:pt idx="2401" formatCode="General">
                  <c:v>1.3300000000000001E-4</c:v>
                </c:pt>
                <c:pt idx="2402" formatCode="General">
                  <c:v>1.3100000000000001E-4</c:v>
                </c:pt>
                <c:pt idx="2403" formatCode="General">
                  <c:v>1.4100000000000001E-4</c:v>
                </c:pt>
                <c:pt idx="2404" formatCode="General">
                  <c:v>1.47E-4</c:v>
                </c:pt>
                <c:pt idx="2405" formatCode="General">
                  <c:v>1.5300000000000001E-4</c:v>
                </c:pt>
                <c:pt idx="2406" formatCode="General">
                  <c:v>1.3999999999999999E-4</c:v>
                </c:pt>
                <c:pt idx="2407" formatCode="General">
                  <c:v>1.3100000000000001E-4</c:v>
                </c:pt>
                <c:pt idx="2408" formatCode="General">
                  <c:v>1.1900000000000001E-4</c:v>
                </c:pt>
                <c:pt idx="2409" formatCode="General">
                  <c:v>1.2400000000000001E-4</c:v>
                </c:pt>
                <c:pt idx="2410" formatCode="General">
                  <c:v>1.3300000000000001E-4</c:v>
                </c:pt>
                <c:pt idx="2411" formatCode="General">
                  <c:v>1.4899999999999999E-4</c:v>
                </c:pt>
                <c:pt idx="2412" formatCode="General">
                  <c:v>1.5899999999999999E-4</c:v>
                </c:pt>
                <c:pt idx="2413" formatCode="General">
                  <c:v>1.5699999999999999E-4</c:v>
                </c:pt>
                <c:pt idx="2414" formatCode="General">
                  <c:v>1.4999999999999999E-4</c:v>
                </c:pt>
                <c:pt idx="2415" formatCode="General">
                  <c:v>1.45E-4</c:v>
                </c:pt>
                <c:pt idx="2416" formatCode="General">
                  <c:v>1.4899999999999999E-4</c:v>
                </c:pt>
                <c:pt idx="2417" formatCode="General">
                  <c:v>1.4999999999999999E-4</c:v>
                </c:pt>
                <c:pt idx="2418" formatCode="General">
                  <c:v>1.4300000000000001E-4</c:v>
                </c:pt>
                <c:pt idx="2419" formatCode="General">
                  <c:v>1.34E-4</c:v>
                </c:pt>
                <c:pt idx="2420" formatCode="General">
                  <c:v>1.2799999999999999E-4</c:v>
                </c:pt>
                <c:pt idx="2421" formatCode="General">
                  <c:v>1.35E-4</c:v>
                </c:pt>
                <c:pt idx="2422" formatCode="General">
                  <c:v>1.4200000000000001E-4</c:v>
                </c:pt>
                <c:pt idx="2423" formatCode="General">
                  <c:v>1.4999999999999999E-4</c:v>
                </c:pt>
                <c:pt idx="2424" formatCode="General">
                  <c:v>1.3899999999999999E-4</c:v>
                </c:pt>
                <c:pt idx="2425" formatCode="General">
                  <c:v>1.3100000000000001E-4</c:v>
                </c:pt>
                <c:pt idx="2426" formatCode="General">
                  <c:v>1.2E-4</c:v>
                </c:pt>
                <c:pt idx="2427" formatCode="General">
                  <c:v>1.2400000000000001E-4</c:v>
                </c:pt>
                <c:pt idx="2428" formatCode="General">
                  <c:v>1.2300000000000001E-4</c:v>
                </c:pt>
                <c:pt idx="2429" formatCode="General">
                  <c:v>1.2799999999999999E-4</c:v>
                </c:pt>
                <c:pt idx="2430" formatCode="General">
                  <c:v>1.3100000000000001E-4</c:v>
                </c:pt>
                <c:pt idx="2431" formatCode="General">
                  <c:v>1.4100000000000001E-4</c:v>
                </c:pt>
                <c:pt idx="2432" formatCode="General">
                  <c:v>1.47E-4</c:v>
                </c:pt>
                <c:pt idx="2433" formatCode="General">
                  <c:v>1.5200000000000001E-4</c:v>
                </c:pt>
                <c:pt idx="2434" formatCode="General">
                  <c:v>1.45E-4</c:v>
                </c:pt>
                <c:pt idx="2435" formatCode="General">
                  <c:v>1.4200000000000001E-4</c:v>
                </c:pt>
                <c:pt idx="2436" formatCode="General">
                  <c:v>1.4100000000000001E-4</c:v>
                </c:pt>
                <c:pt idx="2437" formatCode="General">
                  <c:v>1.46E-4</c:v>
                </c:pt>
                <c:pt idx="2438" formatCode="General">
                  <c:v>1.45E-4</c:v>
                </c:pt>
                <c:pt idx="2439" formatCode="General">
                  <c:v>1.3899999999999999E-4</c:v>
                </c:pt>
                <c:pt idx="2440" formatCode="General">
                  <c:v>1.3200000000000001E-4</c:v>
                </c:pt>
                <c:pt idx="2441" formatCode="General">
                  <c:v>1.2999999999999999E-4</c:v>
                </c:pt>
                <c:pt idx="2442" formatCode="General">
                  <c:v>1.3100000000000001E-4</c:v>
                </c:pt>
                <c:pt idx="2443" formatCode="General">
                  <c:v>1.3200000000000001E-4</c:v>
                </c:pt>
                <c:pt idx="2444" formatCode="General">
                  <c:v>1.2799999999999999E-4</c:v>
                </c:pt>
                <c:pt idx="2445" formatCode="General">
                  <c:v>1.1900000000000001E-4</c:v>
                </c:pt>
                <c:pt idx="2446" formatCode="General">
                  <c:v>1.1E-4</c:v>
                </c:pt>
                <c:pt idx="2447" formatCode="General">
                  <c:v>1.01E-4</c:v>
                </c:pt>
                <c:pt idx="2448">
                  <c:v>9.2999999999999997E-5</c:v>
                </c:pt>
                <c:pt idx="2449">
                  <c:v>8.7000000000000001E-5</c:v>
                </c:pt>
                <c:pt idx="2450">
                  <c:v>8.8999999999999995E-5</c:v>
                </c:pt>
                <c:pt idx="2451">
                  <c:v>8.7000000000000001E-5</c:v>
                </c:pt>
                <c:pt idx="2452">
                  <c:v>8.8999999999999995E-5</c:v>
                </c:pt>
                <c:pt idx="2453">
                  <c:v>8.3999999999999995E-5</c:v>
                </c:pt>
                <c:pt idx="2454">
                  <c:v>9.2E-5</c:v>
                </c:pt>
                <c:pt idx="2455">
                  <c:v>9.8999999999999994E-5</c:v>
                </c:pt>
                <c:pt idx="2456" formatCode="General">
                  <c:v>1.15E-4</c:v>
                </c:pt>
                <c:pt idx="2457" formatCode="General">
                  <c:v>1.26E-4</c:v>
                </c:pt>
                <c:pt idx="2458" formatCode="General">
                  <c:v>1.3200000000000001E-4</c:v>
                </c:pt>
                <c:pt idx="2459" formatCode="General">
                  <c:v>1.36E-4</c:v>
                </c:pt>
                <c:pt idx="2460" formatCode="General">
                  <c:v>1.3899999999999999E-4</c:v>
                </c:pt>
                <c:pt idx="2461" formatCode="General">
                  <c:v>1.4300000000000001E-4</c:v>
                </c:pt>
                <c:pt idx="2462" formatCode="General">
                  <c:v>1.3999999999999999E-4</c:v>
                </c:pt>
                <c:pt idx="2463" formatCode="General">
                  <c:v>1.2899999999999999E-4</c:v>
                </c:pt>
                <c:pt idx="2464" formatCode="General">
                  <c:v>1.22E-4</c:v>
                </c:pt>
                <c:pt idx="2465" formatCode="General">
                  <c:v>1.22E-4</c:v>
                </c:pt>
                <c:pt idx="2466" formatCode="General">
                  <c:v>1.2799999999999999E-4</c:v>
                </c:pt>
                <c:pt idx="2467" formatCode="General">
                  <c:v>1.2E-4</c:v>
                </c:pt>
                <c:pt idx="2468" formatCode="General">
                  <c:v>1.11E-4</c:v>
                </c:pt>
                <c:pt idx="2469" formatCode="General">
                  <c:v>1.01E-4</c:v>
                </c:pt>
                <c:pt idx="2470">
                  <c:v>9.6000000000000002E-5</c:v>
                </c:pt>
                <c:pt idx="2471">
                  <c:v>9.2E-5</c:v>
                </c:pt>
                <c:pt idx="2472" formatCode="General">
                  <c:v>1.03E-4</c:v>
                </c:pt>
                <c:pt idx="2473" formatCode="General">
                  <c:v>1.1900000000000001E-4</c:v>
                </c:pt>
                <c:pt idx="2474" formatCode="General">
                  <c:v>1.36E-4</c:v>
                </c:pt>
                <c:pt idx="2475" formatCode="General">
                  <c:v>1.35E-4</c:v>
                </c:pt>
                <c:pt idx="2476" formatCode="General">
                  <c:v>1.2899999999999999E-4</c:v>
                </c:pt>
                <c:pt idx="2477" formatCode="General">
                  <c:v>1.2E-4</c:v>
                </c:pt>
                <c:pt idx="2478" formatCode="General">
                  <c:v>1.21E-4</c:v>
                </c:pt>
                <c:pt idx="2479" formatCode="General">
                  <c:v>1.1400000000000001E-4</c:v>
                </c:pt>
                <c:pt idx="2480" formatCode="General">
                  <c:v>1.08E-4</c:v>
                </c:pt>
                <c:pt idx="2481">
                  <c:v>9.7E-5</c:v>
                </c:pt>
                <c:pt idx="2482">
                  <c:v>9.8999999999999994E-5</c:v>
                </c:pt>
                <c:pt idx="2483" formatCode="General">
                  <c:v>1.1E-4</c:v>
                </c:pt>
                <c:pt idx="2484" formatCode="General">
                  <c:v>1.17E-4</c:v>
                </c:pt>
                <c:pt idx="2485" formatCode="General">
                  <c:v>1.22E-4</c:v>
                </c:pt>
                <c:pt idx="2486" formatCode="General">
                  <c:v>1.15E-4</c:v>
                </c:pt>
                <c:pt idx="2487" formatCode="General">
                  <c:v>1.15E-4</c:v>
                </c:pt>
                <c:pt idx="2488" formatCode="General">
                  <c:v>1.1400000000000001E-4</c:v>
                </c:pt>
                <c:pt idx="2489" formatCode="General">
                  <c:v>1.1900000000000001E-4</c:v>
                </c:pt>
                <c:pt idx="2490" formatCode="General">
                  <c:v>1.0900000000000001E-4</c:v>
                </c:pt>
                <c:pt idx="2491" formatCode="General">
                  <c:v>1.02E-4</c:v>
                </c:pt>
                <c:pt idx="2492">
                  <c:v>9.0000000000000006E-5</c:v>
                </c:pt>
                <c:pt idx="2493">
                  <c:v>8.7999999999999998E-5</c:v>
                </c:pt>
                <c:pt idx="2494">
                  <c:v>8.8999999999999995E-5</c:v>
                </c:pt>
                <c:pt idx="2495" formatCode="General">
                  <c:v>1.02E-4</c:v>
                </c:pt>
                <c:pt idx="2496" formatCode="General">
                  <c:v>1.17E-4</c:v>
                </c:pt>
                <c:pt idx="2497" formatCode="General">
                  <c:v>1.21E-4</c:v>
                </c:pt>
                <c:pt idx="2498" formatCode="General">
                  <c:v>1.15E-4</c:v>
                </c:pt>
                <c:pt idx="2499" formatCode="General">
                  <c:v>1.07E-4</c:v>
                </c:pt>
                <c:pt idx="2500" formatCode="General">
                  <c:v>1.06E-4</c:v>
                </c:pt>
                <c:pt idx="2501" formatCode="General">
                  <c:v>1.02E-4</c:v>
                </c:pt>
                <c:pt idx="2502" formatCode="General">
                  <c:v>1.02E-4</c:v>
                </c:pt>
                <c:pt idx="2503" formatCode="General">
                  <c:v>1E-4</c:v>
                </c:pt>
                <c:pt idx="2504">
                  <c:v>9.8999999999999994E-5</c:v>
                </c:pt>
                <c:pt idx="2505">
                  <c:v>9.1000000000000003E-5</c:v>
                </c:pt>
                <c:pt idx="2506">
                  <c:v>8.2999999999999998E-5</c:v>
                </c:pt>
                <c:pt idx="2507">
                  <c:v>8.3999999999999995E-5</c:v>
                </c:pt>
                <c:pt idx="2508">
                  <c:v>8.8999999999999995E-5</c:v>
                </c:pt>
                <c:pt idx="2509">
                  <c:v>9.6000000000000002E-5</c:v>
                </c:pt>
                <c:pt idx="2510" formatCode="General">
                  <c:v>1.01E-4</c:v>
                </c:pt>
                <c:pt idx="2511" formatCode="General">
                  <c:v>1.0900000000000001E-4</c:v>
                </c:pt>
                <c:pt idx="2512" formatCode="General">
                  <c:v>1.1E-4</c:v>
                </c:pt>
                <c:pt idx="2513" formatCode="General">
                  <c:v>1.07E-4</c:v>
                </c:pt>
                <c:pt idx="2514">
                  <c:v>9.8999999999999994E-5</c:v>
                </c:pt>
                <c:pt idx="2515">
                  <c:v>8.6000000000000003E-5</c:v>
                </c:pt>
                <c:pt idx="2516">
                  <c:v>7.3999999999999996E-5</c:v>
                </c:pt>
                <c:pt idx="2517">
                  <c:v>6.3E-5</c:v>
                </c:pt>
                <c:pt idx="2518">
                  <c:v>6.7000000000000002E-5</c:v>
                </c:pt>
                <c:pt idx="2519">
                  <c:v>7.7000000000000001E-5</c:v>
                </c:pt>
                <c:pt idx="2520">
                  <c:v>8.0000000000000007E-5</c:v>
                </c:pt>
                <c:pt idx="2521">
                  <c:v>8.3999999999999995E-5</c:v>
                </c:pt>
                <c:pt idx="2522">
                  <c:v>8.6000000000000003E-5</c:v>
                </c:pt>
                <c:pt idx="2523" formatCode="General">
                  <c:v>1.07E-4</c:v>
                </c:pt>
                <c:pt idx="2524" formatCode="General">
                  <c:v>1.12E-4</c:v>
                </c:pt>
                <c:pt idx="2525" formatCode="General">
                  <c:v>1.17E-4</c:v>
                </c:pt>
                <c:pt idx="2526" formatCode="General">
                  <c:v>1.1E-4</c:v>
                </c:pt>
                <c:pt idx="2527" formatCode="General">
                  <c:v>1.0399999999999999E-4</c:v>
                </c:pt>
                <c:pt idx="2528">
                  <c:v>9.2999999999999997E-5</c:v>
                </c:pt>
                <c:pt idx="2529">
                  <c:v>8.6000000000000003E-5</c:v>
                </c:pt>
                <c:pt idx="2530">
                  <c:v>8.7999999999999998E-5</c:v>
                </c:pt>
                <c:pt idx="2531" formatCode="General">
                  <c:v>1.03E-4</c:v>
                </c:pt>
                <c:pt idx="2532" formatCode="General">
                  <c:v>1.13E-4</c:v>
                </c:pt>
                <c:pt idx="2533" formatCode="General">
                  <c:v>1.17E-4</c:v>
                </c:pt>
                <c:pt idx="2534" formatCode="General">
                  <c:v>1.03E-4</c:v>
                </c:pt>
                <c:pt idx="2535">
                  <c:v>9.2E-5</c:v>
                </c:pt>
                <c:pt idx="2536">
                  <c:v>8.3999999999999995E-5</c:v>
                </c:pt>
                <c:pt idx="2537">
                  <c:v>8.8999999999999995E-5</c:v>
                </c:pt>
                <c:pt idx="2538">
                  <c:v>8.7000000000000001E-5</c:v>
                </c:pt>
                <c:pt idx="2539">
                  <c:v>9.0000000000000006E-5</c:v>
                </c:pt>
                <c:pt idx="2540">
                  <c:v>8.7999999999999998E-5</c:v>
                </c:pt>
                <c:pt idx="2541">
                  <c:v>9.2999999999999997E-5</c:v>
                </c:pt>
                <c:pt idx="2542">
                  <c:v>8.8999999999999995E-5</c:v>
                </c:pt>
                <c:pt idx="2543">
                  <c:v>9.5000000000000005E-5</c:v>
                </c:pt>
                <c:pt idx="2544" formatCode="General">
                  <c:v>1.03E-4</c:v>
                </c:pt>
                <c:pt idx="2545" formatCode="General">
                  <c:v>1.16E-4</c:v>
                </c:pt>
                <c:pt idx="2546" formatCode="General">
                  <c:v>1.21E-4</c:v>
                </c:pt>
                <c:pt idx="2547" formatCode="General">
                  <c:v>1.26E-4</c:v>
                </c:pt>
                <c:pt idx="2548" formatCode="General">
                  <c:v>1.2300000000000001E-4</c:v>
                </c:pt>
                <c:pt idx="2549" formatCode="General">
                  <c:v>1.1400000000000001E-4</c:v>
                </c:pt>
                <c:pt idx="2550">
                  <c:v>9.7999999999999997E-5</c:v>
                </c:pt>
                <c:pt idx="2551">
                  <c:v>8.6000000000000003E-5</c:v>
                </c:pt>
                <c:pt idx="2552">
                  <c:v>8.7999999999999998E-5</c:v>
                </c:pt>
                <c:pt idx="2553">
                  <c:v>9.7E-5</c:v>
                </c:pt>
                <c:pt idx="2554" formatCode="General">
                  <c:v>1.07E-4</c:v>
                </c:pt>
                <c:pt idx="2555" formatCode="General">
                  <c:v>1.06E-4</c:v>
                </c:pt>
                <c:pt idx="2556" formatCode="General">
                  <c:v>1.08E-4</c:v>
                </c:pt>
                <c:pt idx="2557" formatCode="General">
                  <c:v>1.11E-4</c:v>
                </c:pt>
                <c:pt idx="2558" formatCode="General">
                  <c:v>1.27E-4</c:v>
                </c:pt>
                <c:pt idx="2559" formatCode="General">
                  <c:v>1.3799999999999999E-4</c:v>
                </c:pt>
                <c:pt idx="2560" formatCode="General">
                  <c:v>1.4300000000000001E-4</c:v>
                </c:pt>
                <c:pt idx="2561" formatCode="General">
                  <c:v>1.2999999999999999E-4</c:v>
                </c:pt>
                <c:pt idx="2562" formatCode="General">
                  <c:v>1.21E-4</c:v>
                </c:pt>
                <c:pt idx="2563" formatCode="General">
                  <c:v>1.2E-4</c:v>
                </c:pt>
                <c:pt idx="2564" formatCode="General">
                  <c:v>1.3100000000000001E-4</c:v>
                </c:pt>
                <c:pt idx="2565" formatCode="General">
                  <c:v>1.2899999999999999E-4</c:v>
                </c:pt>
                <c:pt idx="2566" formatCode="General">
                  <c:v>1.12E-4</c:v>
                </c:pt>
                <c:pt idx="2567" formatCode="General">
                  <c:v>1.01E-4</c:v>
                </c:pt>
                <c:pt idx="2568">
                  <c:v>9.7999999999999997E-5</c:v>
                </c:pt>
                <c:pt idx="2569" formatCode="General">
                  <c:v>1.13E-4</c:v>
                </c:pt>
                <c:pt idx="2570" formatCode="General">
                  <c:v>1.11E-4</c:v>
                </c:pt>
                <c:pt idx="2571" formatCode="General">
                  <c:v>1.18E-4</c:v>
                </c:pt>
                <c:pt idx="2572" formatCode="General">
                  <c:v>1.15E-4</c:v>
                </c:pt>
                <c:pt idx="2573" formatCode="General">
                  <c:v>1.25E-4</c:v>
                </c:pt>
                <c:pt idx="2574" formatCode="General">
                  <c:v>1.26E-4</c:v>
                </c:pt>
                <c:pt idx="2575" formatCode="General">
                  <c:v>1.35E-4</c:v>
                </c:pt>
                <c:pt idx="2576" formatCode="General">
                  <c:v>1.3100000000000001E-4</c:v>
                </c:pt>
                <c:pt idx="2577" formatCode="General">
                  <c:v>1.34E-4</c:v>
                </c:pt>
                <c:pt idx="2578" formatCode="General">
                  <c:v>1.2799999999999999E-4</c:v>
                </c:pt>
                <c:pt idx="2579" formatCode="General">
                  <c:v>1.2899999999999999E-4</c:v>
                </c:pt>
                <c:pt idx="2580" formatCode="General">
                  <c:v>1.2E-4</c:v>
                </c:pt>
                <c:pt idx="2581" formatCode="General">
                  <c:v>1.21E-4</c:v>
                </c:pt>
                <c:pt idx="2582" formatCode="General">
                  <c:v>1.17E-4</c:v>
                </c:pt>
                <c:pt idx="2583" formatCode="General">
                  <c:v>1.1900000000000001E-4</c:v>
                </c:pt>
                <c:pt idx="2584" formatCode="General">
                  <c:v>1.22E-4</c:v>
                </c:pt>
                <c:pt idx="2585" formatCode="General">
                  <c:v>1.35E-4</c:v>
                </c:pt>
                <c:pt idx="2586" formatCode="General">
                  <c:v>1.4200000000000001E-4</c:v>
                </c:pt>
                <c:pt idx="2587" formatCode="General">
                  <c:v>1.3899999999999999E-4</c:v>
                </c:pt>
                <c:pt idx="2588" formatCode="General">
                  <c:v>1.21E-4</c:v>
                </c:pt>
                <c:pt idx="2589" formatCode="General">
                  <c:v>1.12E-4</c:v>
                </c:pt>
                <c:pt idx="2590" formatCode="General">
                  <c:v>1.0900000000000001E-4</c:v>
                </c:pt>
                <c:pt idx="2591" formatCode="General">
                  <c:v>1.2E-4</c:v>
                </c:pt>
                <c:pt idx="2592" formatCode="General">
                  <c:v>1.2300000000000001E-4</c:v>
                </c:pt>
                <c:pt idx="2593" formatCode="General">
                  <c:v>1.18E-4</c:v>
                </c:pt>
                <c:pt idx="2594" formatCode="General">
                  <c:v>1.0900000000000001E-4</c:v>
                </c:pt>
                <c:pt idx="2595" formatCode="General">
                  <c:v>1.16E-4</c:v>
                </c:pt>
                <c:pt idx="2596" formatCode="General">
                  <c:v>1.25E-4</c:v>
                </c:pt>
                <c:pt idx="2597" formatCode="General">
                  <c:v>1.3100000000000001E-4</c:v>
                </c:pt>
                <c:pt idx="2598" formatCode="General">
                  <c:v>1.21E-4</c:v>
                </c:pt>
                <c:pt idx="2599" formatCode="General">
                  <c:v>1.2E-4</c:v>
                </c:pt>
                <c:pt idx="2600" formatCode="General">
                  <c:v>1.2300000000000001E-4</c:v>
                </c:pt>
                <c:pt idx="2601" formatCode="General">
                  <c:v>1.34E-4</c:v>
                </c:pt>
                <c:pt idx="2602" formatCode="General">
                  <c:v>1.3799999999999999E-4</c:v>
                </c:pt>
                <c:pt idx="2603" formatCode="General">
                  <c:v>1.3799999999999999E-4</c:v>
                </c:pt>
                <c:pt idx="2604" formatCode="General">
                  <c:v>1.2799999999999999E-4</c:v>
                </c:pt>
                <c:pt idx="2605" formatCode="General">
                  <c:v>1.21E-4</c:v>
                </c:pt>
                <c:pt idx="2606" formatCode="General">
                  <c:v>1.18E-4</c:v>
                </c:pt>
                <c:pt idx="2607" formatCode="General">
                  <c:v>1.21E-4</c:v>
                </c:pt>
                <c:pt idx="2608" formatCode="General">
                  <c:v>1.22E-4</c:v>
                </c:pt>
                <c:pt idx="2609" formatCode="General">
                  <c:v>1.22E-4</c:v>
                </c:pt>
                <c:pt idx="2610" formatCode="General">
                  <c:v>1.27E-4</c:v>
                </c:pt>
                <c:pt idx="2611" formatCode="General">
                  <c:v>1.37E-4</c:v>
                </c:pt>
                <c:pt idx="2612" formatCode="General">
                  <c:v>1.45E-4</c:v>
                </c:pt>
                <c:pt idx="2613" formatCode="General">
                  <c:v>1.4200000000000001E-4</c:v>
                </c:pt>
                <c:pt idx="2614" formatCode="General">
                  <c:v>1.3300000000000001E-4</c:v>
                </c:pt>
                <c:pt idx="2615" formatCode="General">
                  <c:v>1.2400000000000001E-4</c:v>
                </c:pt>
                <c:pt idx="2616" formatCode="General">
                  <c:v>1.17E-4</c:v>
                </c:pt>
                <c:pt idx="2617" formatCode="General">
                  <c:v>1.11E-4</c:v>
                </c:pt>
                <c:pt idx="2618" formatCode="General">
                  <c:v>1.03E-4</c:v>
                </c:pt>
                <c:pt idx="2619" formatCode="General">
                  <c:v>1.1E-4</c:v>
                </c:pt>
                <c:pt idx="2620" formatCode="General">
                  <c:v>1.15E-4</c:v>
                </c:pt>
                <c:pt idx="2621" formatCode="General">
                  <c:v>1.2999999999999999E-4</c:v>
                </c:pt>
                <c:pt idx="2622" formatCode="General">
                  <c:v>1.25E-4</c:v>
                </c:pt>
                <c:pt idx="2623" formatCode="General">
                  <c:v>1.26E-4</c:v>
                </c:pt>
                <c:pt idx="2624" formatCode="General">
                  <c:v>1.2E-4</c:v>
                </c:pt>
                <c:pt idx="2625" formatCode="General">
                  <c:v>1.25E-4</c:v>
                </c:pt>
                <c:pt idx="2626" formatCode="General">
                  <c:v>1.27E-4</c:v>
                </c:pt>
                <c:pt idx="2627" formatCode="General">
                  <c:v>1.26E-4</c:v>
                </c:pt>
                <c:pt idx="2628" formatCode="General">
                  <c:v>1.2799999999999999E-4</c:v>
                </c:pt>
                <c:pt idx="2629" formatCode="General">
                  <c:v>1.25E-4</c:v>
                </c:pt>
                <c:pt idx="2630" formatCode="General">
                  <c:v>1.2799999999999999E-4</c:v>
                </c:pt>
                <c:pt idx="2631" formatCode="General">
                  <c:v>1.25E-4</c:v>
                </c:pt>
                <c:pt idx="2632" formatCode="General">
                  <c:v>1.21E-4</c:v>
                </c:pt>
                <c:pt idx="2633" formatCode="General">
                  <c:v>1.18E-4</c:v>
                </c:pt>
                <c:pt idx="2634" formatCode="General">
                  <c:v>1.15E-4</c:v>
                </c:pt>
                <c:pt idx="2635" formatCode="General">
                  <c:v>1.21E-4</c:v>
                </c:pt>
                <c:pt idx="2636" formatCode="General">
                  <c:v>1.25E-4</c:v>
                </c:pt>
                <c:pt idx="2637" formatCode="General">
                  <c:v>1.22E-4</c:v>
                </c:pt>
                <c:pt idx="2638" formatCode="General">
                  <c:v>1.13E-4</c:v>
                </c:pt>
                <c:pt idx="2639" formatCode="General">
                  <c:v>1E-4</c:v>
                </c:pt>
                <c:pt idx="2640">
                  <c:v>9.7999999999999997E-5</c:v>
                </c:pt>
                <c:pt idx="2641" formatCode="General">
                  <c:v>1.03E-4</c:v>
                </c:pt>
                <c:pt idx="2642" formatCode="General">
                  <c:v>1.13E-4</c:v>
                </c:pt>
                <c:pt idx="2643" formatCode="General">
                  <c:v>1.16E-4</c:v>
                </c:pt>
                <c:pt idx="2644" formatCode="General">
                  <c:v>1.1900000000000001E-4</c:v>
                </c:pt>
                <c:pt idx="2645" formatCode="General">
                  <c:v>1.17E-4</c:v>
                </c:pt>
                <c:pt idx="2646" formatCode="General">
                  <c:v>1.08E-4</c:v>
                </c:pt>
                <c:pt idx="2647">
                  <c:v>9.2E-5</c:v>
                </c:pt>
                <c:pt idx="2648">
                  <c:v>7.8999999999999996E-5</c:v>
                </c:pt>
                <c:pt idx="2649">
                  <c:v>7.7000000000000001E-5</c:v>
                </c:pt>
                <c:pt idx="2650">
                  <c:v>9.2999999999999997E-5</c:v>
                </c:pt>
                <c:pt idx="2651" formatCode="General">
                  <c:v>1.18E-4</c:v>
                </c:pt>
                <c:pt idx="2652" formatCode="General">
                  <c:v>1.36E-4</c:v>
                </c:pt>
                <c:pt idx="2653" formatCode="General">
                  <c:v>1.3999999999999999E-4</c:v>
                </c:pt>
                <c:pt idx="2654" formatCode="General">
                  <c:v>1.3100000000000001E-4</c:v>
                </c:pt>
                <c:pt idx="2655" formatCode="General">
                  <c:v>1.27E-4</c:v>
                </c:pt>
                <c:pt idx="2656" formatCode="General">
                  <c:v>1.2300000000000001E-4</c:v>
                </c:pt>
                <c:pt idx="2657" formatCode="General">
                  <c:v>1.13E-4</c:v>
                </c:pt>
                <c:pt idx="2658">
                  <c:v>9.7999999999999997E-5</c:v>
                </c:pt>
                <c:pt idx="2659">
                  <c:v>8.6000000000000003E-5</c:v>
                </c:pt>
                <c:pt idx="2660">
                  <c:v>8.8999999999999995E-5</c:v>
                </c:pt>
                <c:pt idx="2661" formatCode="General">
                  <c:v>1.01E-4</c:v>
                </c:pt>
                <c:pt idx="2662" formatCode="General">
                  <c:v>1.1E-4</c:v>
                </c:pt>
                <c:pt idx="2663" formatCode="General">
                  <c:v>1.06E-4</c:v>
                </c:pt>
                <c:pt idx="2664">
                  <c:v>9.2999999999999997E-5</c:v>
                </c:pt>
                <c:pt idx="2665">
                  <c:v>8.8999999999999995E-5</c:v>
                </c:pt>
                <c:pt idx="2666">
                  <c:v>9.2999999999999997E-5</c:v>
                </c:pt>
                <c:pt idx="2667" formatCode="General">
                  <c:v>1E-4</c:v>
                </c:pt>
                <c:pt idx="2668" formatCode="General">
                  <c:v>1.05E-4</c:v>
                </c:pt>
                <c:pt idx="2669" formatCode="General">
                  <c:v>1.03E-4</c:v>
                </c:pt>
                <c:pt idx="2670" formatCode="General">
                  <c:v>1.01E-4</c:v>
                </c:pt>
                <c:pt idx="2671">
                  <c:v>9.5000000000000005E-5</c:v>
                </c:pt>
                <c:pt idx="2672">
                  <c:v>9.3999999999999994E-5</c:v>
                </c:pt>
                <c:pt idx="2673">
                  <c:v>9.5000000000000005E-5</c:v>
                </c:pt>
                <c:pt idx="2674" formatCode="General">
                  <c:v>1.0399999999999999E-4</c:v>
                </c:pt>
                <c:pt idx="2675" formatCode="General">
                  <c:v>1.15E-4</c:v>
                </c:pt>
                <c:pt idx="2676" formatCode="General">
                  <c:v>1.2300000000000001E-4</c:v>
                </c:pt>
                <c:pt idx="2677" formatCode="General">
                  <c:v>1.2E-4</c:v>
                </c:pt>
                <c:pt idx="2678" formatCode="General">
                  <c:v>1.01E-4</c:v>
                </c:pt>
                <c:pt idx="2679">
                  <c:v>7.7000000000000001E-5</c:v>
                </c:pt>
                <c:pt idx="2680">
                  <c:v>6.3E-5</c:v>
                </c:pt>
                <c:pt idx="2681">
                  <c:v>6.9999999999999994E-5</c:v>
                </c:pt>
                <c:pt idx="2682">
                  <c:v>8.6000000000000003E-5</c:v>
                </c:pt>
                <c:pt idx="2683">
                  <c:v>9.1000000000000003E-5</c:v>
                </c:pt>
                <c:pt idx="2684">
                  <c:v>8.1000000000000004E-5</c:v>
                </c:pt>
                <c:pt idx="2685">
                  <c:v>6.7999999999999999E-5</c:v>
                </c:pt>
                <c:pt idx="2686">
                  <c:v>6.3999999999999997E-5</c:v>
                </c:pt>
                <c:pt idx="2687">
                  <c:v>6.3E-5</c:v>
                </c:pt>
                <c:pt idx="2688">
                  <c:v>6.2000000000000003E-5</c:v>
                </c:pt>
                <c:pt idx="2689">
                  <c:v>6.6000000000000005E-5</c:v>
                </c:pt>
                <c:pt idx="2690">
                  <c:v>8.5000000000000006E-5</c:v>
                </c:pt>
                <c:pt idx="2691" formatCode="General">
                  <c:v>1.08E-4</c:v>
                </c:pt>
                <c:pt idx="2692" formatCode="General">
                  <c:v>1.21E-4</c:v>
                </c:pt>
                <c:pt idx="2693" formatCode="General">
                  <c:v>1.15E-4</c:v>
                </c:pt>
                <c:pt idx="2694">
                  <c:v>9.8999999999999994E-5</c:v>
                </c:pt>
                <c:pt idx="2695">
                  <c:v>8.8999999999999995E-5</c:v>
                </c:pt>
                <c:pt idx="2696">
                  <c:v>8.6000000000000003E-5</c:v>
                </c:pt>
                <c:pt idx="2697">
                  <c:v>8.7999999999999998E-5</c:v>
                </c:pt>
                <c:pt idx="2698">
                  <c:v>8.0000000000000007E-5</c:v>
                </c:pt>
                <c:pt idx="2699">
                  <c:v>8.3999999999999995E-5</c:v>
                </c:pt>
                <c:pt idx="2700">
                  <c:v>9.6000000000000002E-5</c:v>
                </c:pt>
                <c:pt idx="2701" formatCode="General">
                  <c:v>1.1400000000000001E-4</c:v>
                </c:pt>
                <c:pt idx="2702" formatCode="General">
                  <c:v>1.26E-4</c:v>
                </c:pt>
                <c:pt idx="2703" formatCode="General">
                  <c:v>1.26E-4</c:v>
                </c:pt>
                <c:pt idx="2704" formatCode="General">
                  <c:v>1.22E-4</c:v>
                </c:pt>
                <c:pt idx="2705" formatCode="General">
                  <c:v>1.08E-4</c:v>
                </c:pt>
                <c:pt idx="2706">
                  <c:v>9.2999999999999997E-5</c:v>
                </c:pt>
                <c:pt idx="2707">
                  <c:v>9.1000000000000003E-5</c:v>
                </c:pt>
                <c:pt idx="2708" formatCode="General">
                  <c:v>1.03E-4</c:v>
                </c:pt>
                <c:pt idx="2709" formatCode="General">
                  <c:v>1.1E-4</c:v>
                </c:pt>
                <c:pt idx="2710" formatCode="General">
                  <c:v>1.08E-4</c:v>
                </c:pt>
                <c:pt idx="2711">
                  <c:v>9.7E-5</c:v>
                </c:pt>
                <c:pt idx="2712" formatCode="General">
                  <c:v>1.02E-4</c:v>
                </c:pt>
                <c:pt idx="2713" formatCode="General">
                  <c:v>1.05E-4</c:v>
                </c:pt>
                <c:pt idx="2714" formatCode="General">
                  <c:v>1.12E-4</c:v>
                </c:pt>
                <c:pt idx="2715" formatCode="General">
                  <c:v>1.07E-4</c:v>
                </c:pt>
                <c:pt idx="2716" formatCode="General">
                  <c:v>1.01E-4</c:v>
                </c:pt>
                <c:pt idx="2717">
                  <c:v>9.6000000000000002E-5</c:v>
                </c:pt>
                <c:pt idx="2718">
                  <c:v>9.2999999999999997E-5</c:v>
                </c:pt>
                <c:pt idx="2719">
                  <c:v>9.0000000000000006E-5</c:v>
                </c:pt>
                <c:pt idx="2720">
                  <c:v>8.2999999999999998E-5</c:v>
                </c:pt>
                <c:pt idx="2721">
                  <c:v>8.2999999999999998E-5</c:v>
                </c:pt>
                <c:pt idx="2722">
                  <c:v>8.5000000000000006E-5</c:v>
                </c:pt>
                <c:pt idx="2723">
                  <c:v>8.8999999999999995E-5</c:v>
                </c:pt>
                <c:pt idx="2724">
                  <c:v>9.1000000000000003E-5</c:v>
                </c:pt>
                <c:pt idx="2725">
                  <c:v>9.1000000000000003E-5</c:v>
                </c:pt>
                <c:pt idx="2726">
                  <c:v>9.8999999999999994E-5</c:v>
                </c:pt>
                <c:pt idx="2727" formatCode="General">
                  <c:v>1.07E-4</c:v>
                </c:pt>
                <c:pt idx="2728" formatCode="General">
                  <c:v>1.11E-4</c:v>
                </c:pt>
                <c:pt idx="2729" formatCode="General">
                  <c:v>1.02E-4</c:v>
                </c:pt>
                <c:pt idx="2730">
                  <c:v>9.2999999999999997E-5</c:v>
                </c:pt>
                <c:pt idx="2731">
                  <c:v>9.1000000000000003E-5</c:v>
                </c:pt>
                <c:pt idx="2732">
                  <c:v>9.2E-5</c:v>
                </c:pt>
                <c:pt idx="2733">
                  <c:v>8.6000000000000003E-5</c:v>
                </c:pt>
                <c:pt idx="2734">
                  <c:v>8.3999999999999995E-5</c:v>
                </c:pt>
                <c:pt idx="2735">
                  <c:v>8.5000000000000006E-5</c:v>
                </c:pt>
                <c:pt idx="2736">
                  <c:v>9.2999999999999997E-5</c:v>
                </c:pt>
                <c:pt idx="2737">
                  <c:v>9.3999999999999994E-5</c:v>
                </c:pt>
                <c:pt idx="2738">
                  <c:v>8.8999999999999995E-5</c:v>
                </c:pt>
                <c:pt idx="2739">
                  <c:v>7.7999999999999999E-5</c:v>
                </c:pt>
                <c:pt idx="2740">
                  <c:v>6.7000000000000002E-5</c:v>
                </c:pt>
                <c:pt idx="2741">
                  <c:v>6.0999999999999999E-5</c:v>
                </c:pt>
                <c:pt idx="2742">
                  <c:v>6.6000000000000005E-5</c:v>
                </c:pt>
                <c:pt idx="2743">
                  <c:v>7.7999999999999999E-5</c:v>
                </c:pt>
                <c:pt idx="2744">
                  <c:v>8.3999999999999995E-5</c:v>
                </c:pt>
                <c:pt idx="2745">
                  <c:v>8.5000000000000006E-5</c:v>
                </c:pt>
                <c:pt idx="2746">
                  <c:v>8.0000000000000007E-5</c:v>
                </c:pt>
                <c:pt idx="2747">
                  <c:v>8.7999999999999998E-5</c:v>
                </c:pt>
                <c:pt idx="2748">
                  <c:v>9.5000000000000005E-5</c:v>
                </c:pt>
                <c:pt idx="2749" formatCode="General">
                  <c:v>1.03E-4</c:v>
                </c:pt>
                <c:pt idx="2750" formatCode="General">
                  <c:v>1E-4</c:v>
                </c:pt>
                <c:pt idx="2751" formatCode="General">
                  <c:v>1.03E-4</c:v>
                </c:pt>
                <c:pt idx="2752" formatCode="General">
                  <c:v>1.0399999999999999E-4</c:v>
                </c:pt>
                <c:pt idx="2753" formatCode="General">
                  <c:v>1.06E-4</c:v>
                </c:pt>
                <c:pt idx="2754">
                  <c:v>9.2E-5</c:v>
                </c:pt>
                <c:pt idx="2755">
                  <c:v>8.3999999999999995E-5</c:v>
                </c:pt>
                <c:pt idx="2756">
                  <c:v>7.7000000000000001E-5</c:v>
                </c:pt>
                <c:pt idx="2757">
                  <c:v>7.8999999999999996E-5</c:v>
                </c:pt>
                <c:pt idx="2758">
                  <c:v>7.6000000000000004E-5</c:v>
                </c:pt>
                <c:pt idx="2759">
                  <c:v>7.7000000000000001E-5</c:v>
                </c:pt>
                <c:pt idx="2760">
                  <c:v>8.0000000000000007E-5</c:v>
                </c:pt>
                <c:pt idx="2761">
                  <c:v>8.2000000000000001E-5</c:v>
                </c:pt>
                <c:pt idx="2762">
                  <c:v>8.2000000000000001E-5</c:v>
                </c:pt>
                <c:pt idx="2763">
                  <c:v>8.2999999999999998E-5</c:v>
                </c:pt>
                <c:pt idx="2764">
                  <c:v>8.5000000000000006E-5</c:v>
                </c:pt>
                <c:pt idx="2765">
                  <c:v>8.2000000000000001E-5</c:v>
                </c:pt>
                <c:pt idx="2766">
                  <c:v>7.6000000000000004E-5</c:v>
                </c:pt>
                <c:pt idx="2767">
                  <c:v>7.6000000000000004E-5</c:v>
                </c:pt>
                <c:pt idx="2768">
                  <c:v>8.7000000000000001E-5</c:v>
                </c:pt>
                <c:pt idx="2769">
                  <c:v>9.8999999999999994E-5</c:v>
                </c:pt>
                <c:pt idx="2770" formatCode="General">
                  <c:v>1.01E-4</c:v>
                </c:pt>
                <c:pt idx="2771">
                  <c:v>9.2E-5</c:v>
                </c:pt>
                <c:pt idx="2772">
                  <c:v>8.0000000000000007E-5</c:v>
                </c:pt>
                <c:pt idx="2773">
                  <c:v>6.7999999999999999E-5</c:v>
                </c:pt>
                <c:pt idx="2774">
                  <c:v>6.0999999999999999E-5</c:v>
                </c:pt>
                <c:pt idx="2775">
                  <c:v>5.3999999999999998E-5</c:v>
                </c:pt>
                <c:pt idx="2776">
                  <c:v>5.7000000000000003E-5</c:v>
                </c:pt>
                <c:pt idx="2777">
                  <c:v>6.2000000000000003E-5</c:v>
                </c:pt>
                <c:pt idx="2778">
                  <c:v>7.3999999999999996E-5</c:v>
                </c:pt>
                <c:pt idx="2779">
                  <c:v>8.2000000000000001E-5</c:v>
                </c:pt>
                <c:pt idx="2780">
                  <c:v>8.7000000000000001E-5</c:v>
                </c:pt>
                <c:pt idx="2781">
                  <c:v>8.6000000000000003E-5</c:v>
                </c:pt>
                <c:pt idx="2782">
                  <c:v>8.1000000000000004E-5</c:v>
                </c:pt>
                <c:pt idx="2783">
                  <c:v>7.6000000000000004E-5</c:v>
                </c:pt>
                <c:pt idx="2784">
                  <c:v>6.9999999999999994E-5</c:v>
                </c:pt>
                <c:pt idx="2785">
                  <c:v>7.6000000000000004E-5</c:v>
                </c:pt>
                <c:pt idx="2786">
                  <c:v>8.2000000000000001E-5</c:v>
                </c:pt>
                <c:pt idx="2787">
                  <c:v>9.2E-5</c:v>
                </c:pt>
                <c:pt idx="2788">
                  <c:v>9.0000000000000006E-5</c:v>
                </c:pt>
                <c:pt idx="2789">
                  <c:v>8.5000000000000006E-5</c:v>
                </c:pt>
                <c:pt idx="2790">
                  <c:v>7.7999999999999999E-5</c:v>
                </c:pt>
                <c:pt idx="2791">
                  <c:v>6.8999999999999997E-5</c:v>
                </c:pt>
                <c:pt idx="2792">
                  <c:v>6.6000000000000005E-5</c:v>
                </c:pt>
                <c:pt idx="2793">
                  <c:v>6.8999999999999997E-5</c:v>
                </c:pt>
                <c:pt idx="2794">
                  <c:v>8.2000000000000001E-5</c:v>
                </c:pt>
                <c:pt idx="2795">
                  <c:v>8.8999999999999995E-5</c:v>
                </c:pt>
                <c:pt idx="2796">
                  <c:v>9.2999999999999997E-5</c:v>
                </c:pt>
                <c:pt idx="2797">
                  <c:v>9.7E-5</c:v>
                </c:pt>
                <c:pt idx="2798" formatCode="General">
                  <c:v>1.0900000000000001E-4</c:v>
                </c:pt>
                <c:pt idx="2799" formatCode="General">
                  <c:v>1.07E-4</c:v>
                </c:pt>
                <c:pt idx="2800" formatCode="General">
                  <c:v>1.01E-4</c:v>
                </c:pt>
                <c:pt idx="2801">
                  <c:v>9.0000000000000006E-5</c:v>
                </c:pt>
                <c:pt idx="2802">
                  <c:v>9.8999999999999994E-5</c:v>
                </c:pt>
                <c:pt idx="2803" formatCode="General">
                  <c:v>1.0900000000000001E-4</c:v>
                </c:pt>
                <c:pt idx="2804" formatCode="General">
                  <c:v>1.15E-4</c:v>
                </c:pt>
                <c:pt idx="2805" formatCode="General">
                  <c:v>1.12E-4</c:v>
                </c:pt>
                <c:pt idx="2806" formatCode="General">
                  <c:v>1.03E-4</c:v>
                </c:pt>
                <c:pt idx="2807">
                  <c:v>9.2E-5</c:v>
                </c:pt>
                <c:pt idx="2808">
                  <c:v>7.7999999999999999E-5</c:v>
                </c:pt>
                <c:pt idx="2809">
                  <c:v>6.6000000000000005E-5</c:v>
                </c:pt>
                <c:pt idx="2810">
                  <c:v>6.3E-5</c:v>
                </c:pt>
                <c:pt idx="2811">
                  <c:v>6.0000000000000002E-5</c:v>
                </c:pt>
                <c:pt idx="2812">
                  <c:v>6.4999999999999994E-5</c:v>
                </c:pt>
                <c:pt idx="2813">
                  <c:v>6.0000000000000002E-5</c:v>
                </c:pt>
                <c:pt idx="2814">
                  <c:v>6.3E-5</c:v>
                </c:pt>
                <c:pt idx="2815">
                  <c:v>6.4999999999999994E-5</c:v>
                </c:pt>
                <c:pt idx="2816">
                  <c:v>7.2000000000000002E-5</c:v>
                </c:pt>
                <c:pt idx="2817">
                  <c:v>8.2000000000000001E-5</c:v>
                </c:pt>
                <c:pt idx="2818">
                  <c:v>8.2999999999999998E-5</c:v>
                </c:pt>
                <c:pt idx="2819">
                  <c:v>8.7999999999999998E-5</c:v>
                </c:pt>
                <c:pt idx="2820">
                  <c:v>8.8999999999999995E-5</c:v>
                </c:pt>
                <c:pt idx="2821">
                  <c:v>9.7999999999999997E-5</c:v>
                </c:pt>
                <c:pt idx="2822" formatCode="General">
                  <c:v>1.08E-4</c:v>
                </c:pt>
                <c:pt idx="2823" formatCode="General">
                  <c:v>1.13E-4</c:v>
                </c:pt>
                <c:pt idx="2824" formatCode="General">
                  <c:v>1.11E-4</c:v>
                </c:pt>
                <c:pt idx="2825" formatCode="General">
                  <c:v>1.02E-4</c:v>
                </c:pt>
                <c:pt idx="2826" formatCode="General">
                  <c:v>1.01E-4</c:v>
                </c:pt>
                <c:pt idx="2827" formatCode="General">
                  <c:v>1E-4</c:v>
                </c:pt>
                <c:pt idx="2828" formatCode="General">
                  <c:v>1.0399999999999999E-4</c:v>
                </c:pt>
                <c:pt idx="2829" formatCode="General">
                  <c:v>1.01E-4</c:v>
                </c:pt>
                <c:pt idx="2830">
                  <c:v>9.8999999999999994E-5</c:v>
                </c:pt>
                <c:pt idx="2831" formatCode="General">
                  <c:v>1.02E-4</c:v>
                </c:pt>
                <c:pt idx="2832" formatCode="General">
                  <c:v>1.06E-4</c:v>
                </c:pt>
                <c:pt idx="2833" formatCode="General">
                  <c:v>1.07E-4</c:v>
                </c:pt>
                <c:pt idx="2834">
                  <c:v>9.8999999999999994E-5</c:v>
                </c:pt>
                <c:pt idx="2835">
                  <c:v>9.2E-5</c:v>
                </c:pt>
                <c:pt idx="2836">
                  <c:v>9.2E-5</c:v>
                </c:pt>
                <c:pt idx="2837">
                  <c:v>8.8999999999999995E-5</c:v>
                </c:pt>
                <c:pt idx="2838">
                  <c:v>8.6000000000000003E-5</c:v>
                </c:pt>
                <c:pt idx="2839">
                  <c:v>7.2999999999999999E-5</c:v>
                </c:pt>
                <c:pt idx="2840">
                  <c:v>6.0999999999999999E-5</c:v>
                </c:pt>
                <c:pt idx="2841">
                  <c:v>5.0000000000000002E-5</c:v>
                </c:pt>
                <c:pt idx="2842">
                  <c:v>5.8E-5</c:v>
                </c:pt>
                <c:pt idx="2843">
                  <c:v>8.1000000000000004E-5</c:v>
                </c:pt>
                <c:pt idx="2844" formatCode="General">
                  <c:v>1.1E-4</c:v>
                </c:pt>
                <c:pt idx="2845" formatCode="General">
                  <c:v>1.0900000000000001E-4</c:v>
                </c:pt>
                <c:pt idx="2846">
                  <c:v>9.6000000000000002E-5</c:v>
                </c:pt>
                <c:pt idx="2847">
                  <c:v>7.2000000000000002E-5</c:v>
                </c:pt>
                <c:pt idx="2848">
                  <c:v>7.4999999999999993E-5</c:v>
                </c:pt>
                <c:pt idx="2849">
                  <c:v>7.7999999999999999E-5</c:v>
                </c:pt>
                <c:pt idx="2850">
                  <c:v>9.0000000000000006E-5</c:v>
                </c:pt>
                <c:pt idx="2851">
                  <c:v>9.3999999999999994E-5</c:v>
                </c:pt>
                <c:pt idx="2852" formatCode="General">
                  <c:v>1.02E-4</c:v>
                </c:pt>
                <c:pt idx="2853" formatCode="General">
                  <c:v>1.05E-4</c:v>
                </c:pt>
                <c:pt idx="2854" formatCode="General">
                  <c:v>1.03E-4</c:v>
                </c:pt>
                <c:pt idx="2855" formatCode="General">
                  <c:v>1.01E-4</c:v>
                </c:pt>
                <c:pt idx="2856">
                  <c:v>9.8999999999999994E-5</c:v>
                </c:pt>
                <c:pt idx="2857" formatCode="General">
                  <c:v>1.02E-4</c:v>
                </c:pt>
                <c:pt idx="2858" formatCode="General">
                  <c:v>1E-4</c:v>
                </c:pt>
                <c:pt idx="2859">
                  <c:v>9.7999999999999997E-5</c:v>
                </c:pt>
                <c:pt idx="2860">
                  <c:v>8.5000000000000006E-5</c:v>
                </c:pt>
                <c:pt idx="2861">
                  <c:v>8.0000000000000007E-5</c:v>
                </c:pt>
                <c:pt idx="2862">
                  <c:v>7.2000000000000002E-5</c:v>
                </c:pt>
                <c:pt idx="2863">
                  <c:v>7.6000000000000004E-5</c:v>
                </c:pt>
                <c:pt idx="2864">
                  <c:v>8.0000000000000007E-5</c:v>
                </c:pt>
                <c:pt idx="2865">
                  <c:v>9.0000000000000006E-5</c:v>
                </c:pt>
                <c:pt idx="2866">
                  <c:v>9.7E-5</c:v>
                </c:pt>
                <c:pt idx="2867">
                  <c:v>9.6000000000000002E-5</c:v>
                </c:pt>
                <c:pt idx="2868">
                  <c:v>9.6000000000000002E-5</c:v>
                </c:pt>
                <c:pt idx="2869">
                  <c:v>9.6000000000000002E-5</c:v>
                </c:pt>
                <c:pt idx="2870">
                  <c:v>9.8999999999999994E-5</c:v>
                </c:pt>
                <c:pt idx="2871" formatCode="General">
                  <c:v>1.01E-4</c:v>
                </c:pt>
                <c:pt idx="2872" formatCode="General">
                  <c:v>1.08E-4</c:v>
                </c:pt>
                <c:pt idx="2873" formatCode="General">
                  <c:v>1.13E-4</c:v>
                </c:pt>
                <c:pt idx="2874" formatCode="General">
                  <c:v>1.08E-4</c:v>
                </c:pt>
                <c:pt idx="2875">
                  <c:v>9.7999999999999997E-5</c:v>
                </c:pt>
                <c:pt idx="2876">
                  <c:v>8.3999999999999995E-5</c:v>
                </c:pt>
                <c:pt idx="2877">
                  <c:v>7.8999999999999996E-5</c:v>
                </c:pt>
                <c:pt idx="2878">
                  <c:v>6.6000000000000005E-5</c:v>
                </c:pt>
                <c:pt idx="2879">
                  <c:v>6.0000000000000002E-5</c:v>
                </c:pt>
                <c:pt idx="2880">
                  <c:v>5.3000000000000001E-5</c:v>
                </c:pt>
                <c:pt idx="2881">
                  <c:v>5.5000000000000002E-5</c:v>
                </c:pt>
                <c:pt idx="2882">
                  <c:v>6.0000000000000002E-5</c:v>
                </c:pt>
                <c:pt idx="2883">
                  <c:v>6.3999999999999997E-5</c:v>
                </c:pt>
                <c:pt idx="2884">
                  <c:v>6.3999999999999997E-5</c:v>
                </c:pt>
                <c:pt idx="2885">
                  <c:v>6.3E-5</c:v>
                </c:pt>
                <c:pt idx="2886">
                  <c:v>5.8999999999999998E-5</c:v>
                </c:pt>
                <c:pt idx="2887">
                  <c:v>6.0999999999999999E-5</c:v>
                </c:pt>
                <c:pt idx="2888">
                  <c:v>6.3999999999999997E-5</c:v>
                </c:pt>
                <c:pt idx="2889">
                  <c:v>7.2000000000000002E-5</c:v>
                </c:pt>
                <c:pt idx="2890">
                  <c:v>7.7999999999999999E-5</c:v>
                </c:pt>
                <c:pt idx="2891">
                  <c:v>8.6000000000000003E-5</c:v>
                </c:pt>
                <c:pt idx="2892">
                  <c:v>8.7000000000000001E-5</c:v>
                </c:pt>
                <c:pt idx="2893">
                  <c:v>8.2000000000000001E-5</c:v>
                </c:pt>
                <c:pt idx="2894">
                  <c:v>6.6000000000000005E-5</c:v>
                </c:pt>
                <c:pt idx="2895">
                  <c:v>5.1E-5</c:v>
                </c:pt>
                <c:pt idx="2896">
                  <c:v>4.1999999999999998E-5</c:v>
                </c:pt>
                <c:pt idx="2897">
                  <c:v>4.6999999999999997E-5</c:v>
                </c:pt>
                <c:pt idx="2898">
                  <c:v>5.7000000000000003E-5</c:v>
                </c:pt>
                <c:pt idx="2899">
                  <c:v>6.7999999999999999E-5</c:v>
                </c:pt>
                <c:pt idx="2900">
                  <c:v>7.4999999999999993E-5</c:v>
                </c:pt>
                <c:pt idx="2901">
                  <c:v>7.7000000000000001E-5</c:v>
                </c:pt>
                <c:pt idx="2902">
                  <c:v>7.6000000000000004E-5</c:v>
                </c:pt>
                <c:pt idx="2903">
                  <c:v>7.8999999999999996E-5</c:v>
                </c:pt>
                <c:pt idx="2904">
                  <c:v>9.0000000000000006E-5</c:v>
                </c:pt>
                <c:pt idx="2905" formatCode="General">
                  <c:v>1.07E-4</c:v>
                </c:pt>
                <c:pt idx="2906" formatCode="General">
                  <c:v>1.15E-4</c:v>
                </c:pt>
                <c:pt idx="2907" formatCode="General">
                  <c:v>1.0900000000000001E-4</c:v>
                </c:pt>
                <c:pt idx="2908">
                  <c:v>9.2999999999999997E-5</c:v>
                </c:pt>
                <c:pt idx="2909">
                  <c:v>7.7000000000000001E-5</c:v>
                </c:pt>
                <c:pt idx="2910">
                  <c:v>7.3999999999999996E-5</c:v>
                </c:pt>
                <c:pt idx="2911">
                  <c:v>7.2999999999999999E-5</c:v>
                </c:pt>
                <c:pt idx="2912">
                  <c:v>7.8999999999999996E-5</c:v>
                </c:pt>
                <c:pt idx="2913">
                  <c:v>6.7000000000000002E-5</c:v>
                </c:pt>
                <c:pt idx="2914">
                  <c:v>5.1999999999999997E-5</c:v>
                </c:pt>
                <c:pt idx="2915">
                  <c:v>4.0000000000000003E-5</c:v>
                </c:pt>
                <c:pt idx="2916">
                  <c:v>4.3000000000000002E-5</c:v>
                </c:pt>
                <c:pt idx="2917">
                  <c:v>6.0999999999999999E-5</c:v>
                </c:pt>
                <c:pt idx="2918">
                  <c:v>6.7000000000000002E-5</c:v>
                </c:pt>
                <c:pt idx="2919">
                  <c:v>6.3999999999999997E-5</c:v>
                </c:pt>
                <c:pt idx="2920">
                  <c:v>4.8999999999999998E-5</c:v>
                </c:pt>
                <c:pt idx="2921">
                  <c:v>5.0000000000000002E-5</c:v>
                </c:pt>
                <c:pt idx="2922">
                  <c:v>5.8999999999999998E-5</c:v>
                </c:pt>
                <c:pt idx="2923">
                  <c:v>6.4999999999999994E-5</c:v>
                </c:pt>
                <c:pt idx="2924">
                  <c:v>6.3E-5</c:v>
                </c:pt>
                <c:pt idx="2925">
                  <c:v>6.0000000000000002E-5</c:v>
                </c:pt>
                <c:pt idx="2926">
                  <c:v>6.4999999999999994E-5</c:v>
                </c:pt>
                <c:pt idx="2927">
                  <c:v>6.4999999999999994E-5</c:v>
                </c:pt>
                <c:pt idx="2928">
                  <c:v>6.0000000000000002E-5</c:v>
                </c:pt>
                <c:pt idx="2929">
                  <c:v>5.5999999999999999E-5</c:v>
                </c:pt>
                <c:pt idx="2930">
                  <c:v>6.3E-5</c:v>
                </c:pt>
                <c:pt idx="2931">
                  <c:v>6.7999999999999999E-5</c:v>
                </c:pt>
                <c:pt idx="2932">
                  <c:v>6.9999999999999994E-5</c:v>
                </c:pt>
                <c:pt idx="2933">
                  <c:v>6.4999999999999994E-5</c:v>
                </c:pt>
                <c:pt idx="2934">
                  <c:v>7.2999999999999999E-5</c:v>
                </c:pt>
                <c:pt idx="2935">
                  <c:v>8.1000000000000004E-5</c:v>
                </c:pt>
                <c:pt idx="2936">
                  <c:v>8.2999999999999998E-5</c:v>
                </c:pt>
                <c:pt idx="2937">
                  <c:v>7.7000000000000001E-5</c:v>
                </c:pt>
                <c:pt idx="2938">
                  <c:v>7.6000000000000004E-5</c:v>
                </c:pt>
                <c:pt idx="2939">
                  <c:v>7.8999999999999996E-5</c:v>
                </c:pt>
                <c:pt idx="2940">
                  <c:v>7.7999999999999999E-5</c:v>
                </c:pt>
                <c:pt idx="2941">
                  <c:v>7.1000000000000005E-5</c:v>
                </c:pt>
                <c:pt idx="2942">
                  <c:v>6.7999999999999999E-5</c:v>
                </c:pt>
                <c:pt idx="2943">
                  <c:v>7.7000000000000001E-5</c:v>
                </c:pt>
                <c:pt idx="2944">
                  <c:v>8.2999999999999998E-5</c:v>
                </c:pt>
                <c:pt idx="2945">
                  <c:v>7.6000000000000004E-5</c:v>
                </c:pt>
                <c:pt idx="2946">
                  <c:v>6.0999999999999999E-5</c:v>
                </c:pt>
                <c:pt idx="2947">
                  <c:v>5.1E-5</c:v>
                </c:pt>
                <c:pt idx="2948">
                  <c:v>5.8E-5</c:v>
                </c:pt>
                <c:pt idx="2949">
                  <c:v>5.8E-5</c:v>
                </c:pt>
                <c:pt idx="2950">
                  <c:v>5.8999999999999998E-5</c:v>
                </c:pt>
                <c:pt idx="2951">
                  <c:v>5.1999999999999997E-5</c:v>
                </c:pt>
                <c:pt idx="2952">
                  <c:v>5.3000000000000001E-5</c:v>
                </c:pt>
                <c:pt idx="2953">
                  <c:v>4.3000000000000002E-5</c:v>
                </c:pt>
                <c:pt idx="2954">
                  <c:v>2.8E-5</c:v>
                </c:pt>
                <c:pt idx="2955">
                  <c:v>1.5E-5</c:v>
                </c:pt>
                <c:pt idx="2956">
                  <c:v>1.4E-5</c:v>
                </c:pt>
                <c:pt idx="2957">
                  <c:v>2.5000000000000001E-5</c:v>
                </c:pt>
                <c:pt idx="2958">
                  <c:v>3.8000000000000002E-5</c:v>
                </c:pt>
                <c:pt idx="2959">
                  <c:v>4.5000000000000003E-5</c:v>
                </c:pt>
                <c:pt idx="2960">
                  <c:v>4.6999999999999997E-5</c:v>
                </c:pt>
                <c:pt idx="2961">
                  <c:v>4.1E-5</c:v>
                </c:pt>
                <c:pt idx="2962">
                  <c:v>4.1999999999999998E-5</c:v>
                </c:pt>
                <c:pt idx="2963">
                  <c:v>4.0000000000000003E-5</c:v>
                </c:pt>
                <c:pt idx="2964">
                  <c:v>4.8999999999999998E-5</c:v>
                </c:pt>
                <c:pt idx="2965">
                  <c:v>5.5999999999999999E-5</c:v>
                </c:pt>
                <c:pt idx="2966">
                  <c:v>5.8E-5</c:v>
                </c:pt>
                <c:pt idx="2967">
                  <c:v>5.0000000000000002E-5</c:v>
                </c:pt>
                <c:pt idx="2968">
                  <c:v>3.8000000000000002E-5</c:v>
                </c:pt>
                <c:pt idx="2969">
                  <c:v>3.4999999999999997E-5</c:v>
                </c:pt>
                <c:pt idx="2970">
                  <c:v>4.1E-5</c:v>
                </c:pt>
                <c:pt idx="2971">
                  <c:v>4.5000000000000003E-5</c:v>
                </c:pt>
                <c:pt idx="2972">
                  <c:v>4.1999999999999998E-5</c:v>
                </c:pt>
                <c:pt idx="2973">
                  <c:v>3.6000000000000001E-5</c:v>
                </c:pt>
                <c:pt idx="2974">
                  <c:v>3.6999999999999998E-5</c:v>
                </c:pt>
                <c:pt idx="2975">
                  <c:v>4.5000000000000003E-5</c:v>
                </c:pt>
                <c:pt idx="2976">
                  <c:v>5.0000000000000002E-5</c:v>
                </c:pt>
                <c:pt idx="2977">
                  <c:v>5.0000000000000002E-5</c:v>
                </c:pt>
                <c:pt idx="2978">
                  <c:v>4.1999999999999998E-5</c:v>
                </c:pt>
                <c:pt idx="2979">
                  <c:v>4.5000000000000003E-5</c:v>
                </c:pt>
                <c:pt idx="2980">
                  <c:v>4.3000000000000002E-5</c:v>
                </c:pt>
                <c:pt idx="2981">
                  <c:v>4.5000000000000003E-5</c:v>
                </c:pt>
                <c:pt idx="2982">
                  <c:v>3.6000000000000001E-5</c:v>
                </c:pt>
                <c:pt idx="2983">
                  <c:v>3.0000000000000001E-5</c:v>
                </c:pt>
                <c:pt idx="2984">
                  <c:v>3.1999999999999999E-5</c:v>
                </c:pt>
                <c:pt idx="2985">
                  <c:v>3.6000000000000001E-5</c:v>
                </c:pt>
                <c:pt idx="2986">
                  <c:v>4.6E-5</c:v>
                </c:pt>
                <c:pt idx="2987">
                  <c:v>4.3999999999999999E-5</c:v>
                </c:pt>
                <c:pt idx="2988">
                  <c:v>3.6999999999999998E-5</c:v>
                </c:pt>
                <c:pt idx="2989">
                  <c:v>3.0000000000000001E-5</c:v>
                </c:pt>
                <c:pt idx="2990">
                  <c:v>2.8E-5</c:v>
                </c:pt>
                <c:pt idx="2991">
                  <c:v>3.3000000000000003E-5</c:v>
                </c:pt>
                <c:pt idx="2992">
                  <c:v>3.3000000000000003E-5</c:v>
                </c:pt>
                <c:pt idx="2993">
                  <c:v>3.0000000000000001E-5</c:v>
                </c:pt>
                <c:pt idx="2994">
                  <c:v>2.5000000000000001E-5</c:v>
                </c:pt>
                <c:pt idx="2995">
                  <c:v>2.3E-5</c:v>
                </c:pt>
                <c:pt idx="2996">
                  <c:v>1.5999999999999999E-5</c:v>
                </c:pt>
                <c:pt idx="2997">
                  <c:v>6.0000000000000002E-6</c:v>
                </c:pt>
                <c:pt idx="2998">
                  <c:v>1.9999999999999999E-6</c:v>
                </c:pt>
                <c:pt idx="2999">
                  <c:v>3.9999999999999998E-6</c:v>
                </c:pt>
                <c:pt idx="3000">
                  <c:v>1.2E-5</c:v>
                </c:pt>
                <c:pt idx="3001">
                  <c:v>1.5999999999999999E-5</c:v>
                </c:pt>
                <c:pt idx="3002">
                  <c:v>2.5999999999999998E-5</c:v>
                </c:pt>
                <c:pt idx="3003">
                  <c:v>3.8000000000000002E-5</c:v>
                </c:pt>
                <c:pt idx="3004">
                  <c:v>4.1999999999999998E-5</c:v>
                </c:pt>
                <c:pt idx="3005">
                  <c:v>3.4E-5</c:v>
                </c:pt>
                <c:pt idx="3006">
                  <c:v>2.3E-5</c:v>
                </c:pt>
                <c:pt idx="3007">
                  <c:v>2.0999999999999999E-5</c:v>
                </c:pt>
                <c:pt idx="3008">
                  <c:v>2.4000000000000001E-5</c:v>
                </c:pt>
                <c:pt idx="3009">
                  <c:v>2.8E-5</c:v>
                </c:pt>
                <c:pt idx="3010">
                  <c:v>2.5000000000000001E-5</c:v>
                </c:pt>
                <c:pt idx="3011">
                  <c:v>1.9000000000000001E-5</c:v>
                </c:pt>
                <c:pt idx="3012">
                  <c:v>7.9999999999999996E-6</c:v>
                </c:pt>
                <c:pt idx="3013">
                  <c:v>9.9999999999999995E-7</c:v>
                </c:pt>
                <c:pt idx="3014" formatCode="General">
                  <c:v>0</c:v>
                </c:pt>
                <c:pt idx="3015">
                  <c:v>1.9999999999999999E-6</c:v>
                </c:pt>
                <c:pt idx="3016">
                  <c:v>5.0000000000000004E-6</c:v>
                </c:pt>
                <c:pt idx="3017">
                  <c:v>5.0000000000000004E-6</c:v>
                </c:pt>
                <c:pt idx="3018">
                  <c:v>9.9999999999999995E-7</c:v>
                </c:pt>
                <c:pt idx="3019">
                  <c:v>-3.0000000000000001E-6</c:v>
                </c:pt>
                <c:pt idx="3020">
                  <c:v>-1.1E-5</c:v>
                </c:pt>
                <c:pt idx="3021">
                  <c:v>-1.2E-5</c:v>
                </c:pt>
                <c:pt idx="3022">
                  <c:v>-1.0000000000000001E-5</c:v>
                </c:pt>
                <c:pt idx="3023">
                  <c:v>1.9999999999999999E-6</c:v>
                </c:pt>
                <c:pt idx="3024">
                  <c:v>6.0000000000000002E-6</c:v>
                </c:pt>
                <c:pt idx="3025">
                  <c:v>1.2E-5</c:v>
                </c:pt>
                <c:pt idx="3026">
                  <c:v>1.2E-5</c:v>
                </c:pt>
                <c:pt idx="3027">
                  <c:v>5.0000000000000004E-6</c:v>
                </c:pt>
                <c:pt idx="3028">
                  <c:v>-1.5999999999999999E-5</c:v>
                </c:pt>
                <c:pt idx="3029">
                  <c:v>-4.0000000000000003E-5</c:v>
                </c:pt>
                <c:pt idx="3030">
                  <c:v>-4.1999999999999998E-5</c:v>
                </c:pt>
                <c:pt idx="3031">
                  <c:v>-2.5000000000000001E-5</c:v>
                </c:pt>
                <c:pt idx="3032">
                  <c:v>9.9999999999999995E-7</c:v>
                </c:pt>
                <c:pt idx="3033">
                  <c:v>9.0000000000000002E-6</c:v>
                </c:pt>
                <c:pt idx="3034">
                  <c:v>1.2999999999999999E-5</c:v>
                </c:pt>
                <c:pt idx="3035">
                  <c:v>6.0000000000000002E-6</c:v>
                </c:pt>
                <c:pt idx="3036">
                  <c:v>-3.9999999999999998E-6</c:v>
                </c:pt>
                <c:pt idx="3037">
                  <c:v>-2.6999999999999999E-5</c:v>
                </c:pt>
                <c:pt idx="3038">
                  <c:v>-3.8000000000000002E-5</c:v>
                </c:pt>
                <c:pt idx="3039">
                  <c:v>-4.0000000000000003E-5</c:v>
                </c:pt>
                <c:pt idx="3040">
                  <c:v>-2.8E-5</c:v>
                </c:pt>
                <c:pt idx="3041">
                  <c:v>-1.9000000000000001E-5</c:v>
                </c:pt>
                <c:pt idx="3042">
                  <c:v>-1.1E-5</c:v>
                </c:pt>
                <c:pt idx="3043">
                  <c:v>-1.2999999999999999E-5</c:v>
                </c:pt>
                <c:pt idx="3044">
                  <c:v>-1.2999999999999999E-5</c:v>
                </c:pt>
                <c:pt idx="3045">
                  <c:v>-1.2999999999999999E-5</c:v>
                </c:pt>
                <c:pt idx="3046">
                  <c:v>-3.0000000000000001E-6</c:v>
                </c:pt>
                <c:pt idx="3047" formatCode="General">
                  <c:v>0</c:v>
                </c:pt>
                <c:pt idx="3048">
                  <c:v>3.9999999999999998E-6</c:v>
                </c:pt>
                <c:pt idx="3049">
                  <c:v>-3.0000000000000001E-6</c:v>
                </c:pt>
                <c:pt idx="3050">
                  <c:v>-5.0000000000000004E-6</c:v>
                </c:pt>
                <c:pt idx="3051">
                  <c:v>-6.0000000000000002E-6</c:v>
                </c:pt>
                <c:pt idx="3052">
                  <c:v>-3.9999999999999998E-6</c:v>
                </c:pt>
                <c:pt idx="3053">
                  <c:v>-9.0000000000000002E-6</c:v>
                </c:pt>
                <c:pt idx="3054">
                  <c:v>-5.0000000000000004E-6</c:v>
                </c:pt>
                <c:pt idx="3055">
                  <c:v>5.0000000000000004E-6</c:v>
                </c:pt>
                <c:pt idx="3056">
                  <c:v>2.5999999999999998E-5</c:v>
                </c:pt>
                <c:pt idx="3057">
                  <c:v>2.5000000000000001E-5</c:v>
                </c:pt>
                <c:pt idx="3058">
                  <c:v>1.9000000000000001E-5</c:v>
                </c:pt>
                <c:pt idx="3059">
                  <c:v>6.0000000000000002E-6</c:v>
                </c:pt>
                <c:pt idx="3060">
                  <c:v>9.9999999999999995E-7</c:v>
                </c:pt>
                <c:pt idx="3061">
                  <c:v>3.0000000000000001E-6</c:v>
                </c:pt>
                <c:pt idx="3062">
                  <c:v>3.0000000000000001E-6</c:v>
                </c:pt>
                <c:pt idx="3063">
                  <c:v>3.0000000000000001E-6</c:v>
                </c:pt>
                <c:pt idx="3064">
                  <c:v>-1.5E-5</c:v>
                </c:pt>
                <c:pt idx="3065">
                  <c:v>-2.5999999999999998E-5</c:v>
                </c:pt>
                <c:pt idx="3066">
                  <c:v>-3.0000000000000001E-5</c:v>
                </c:pt>
                <c:pt idx="3067">
                  <c:v>-2.4000000000000001E-5</c:v>
                </c:pt>
                <c:pt idx="3068">
                  <c:v>-1.8E-5</c:v>
                </c:pt>
                <c:pt idx="3069">
                  <c:v>-2.1999999999999999E-5</c:v>
                </c:pt>
                <c:pt idx="3070">
                  <c:v>-1.9000000000000001E-5</c:v>
                </c:pt>
                <c:pt idx="3071">
                  <c:v>-1.1E-5</c:v>
                </c:pt>
                <c:pt idx="3072">
                  <c:v>-5.0000000000000004E-6</c:v>
                </c:pt>
                <c:pt idx="3073">
                  <c:v>-9.0000000000000002E-6</c:v>
                </c:pt>
                <c:pt idx="3074">
                  <c:v>-2.3E-5</c:v>
                </c:pt>
                <c:pt idx="3075">
                  <c:v>-2.8E-5</c:v>
                </c:pt>
                <c:pt idx="3076">
                  <c:v>-2.9E-5</c:v>
                </c:pt>
                <c:pt idx="3077">
                  <c:v>-3.1000000000000001E-5</c:v>
                </c:pt>
                <c:pt idx="3078">
                  <c:v>-3.1999999999999999E-5</c:v>
                </c:pt>
                <c:pt idx="3079">
                  <c:v>-2.5999999999999998E-5</c:v>
                </c:pt>
                <c:pt idx="3080">
                  <c:v>-1.9000000000000001E-5</c:v>
                </c:pt>
                <c:pt idx="3081">
                  <c:v>-1.7E-5</c:v>
                </c:pt>
                <c:pt idx="3082">
                  <c:v>-1.5999999999999999E-5</c:v>
                </c:pt>
                <c:pt idx="3083">
                  <c:v>-1.2E-5</c:v>
                </c:pt>
                <c:pt idx="3084">
                  <c:v>-3.9999999999999998E-6</c:v>
                </c:pt>
                <c:pt idx="3085">
                  <c:v>-1.4E-5</c:v>
                </c:pt>
                <c:pt idx="3086">
                  <c:v>-2.1999999999999999E-5</c:v>
                </c:pt>
                <c:pt idx="3087">
                  <c:v>-3.6999999999999998E-5</c:v>
                </c:pt>
                <c:pt idx="3088">
                  <c:v>-3.1000000000000001E-5</c:v>
                </c:pt>
                <c:pt idx="3089">
                  <c:v>-2.5000000000000001E-5</c:v>
                </c:pt>
                <c:pt idx="3090">
                  <c:v>-1.2999999999999999E-5</c:v>
                </c:pt>
                <c:pt idx="3091">
                  <c:v>-1.1E-5</c:v>
                </c:pt>
                <c:pt idx="3092">
                  <c:v>-1.2999999999999999E-5</c:v>
                </c:pt>
                <c:pt idx="3093">
                  <c:v>-1.8E-5</c:v>
                </c:pt>
                <c:pt idx="3094">
                  <c:v>-2.1999999999999999E-5</c:v>
                </c:pt>
                <c:pt idx="3095">
                  <c:v>-2.6999999999999999E-5</c:v>
                </c:pt>
                <c:pt idx="3096">
                  <c:v>-3.1999999999999999E-5</c:v>
                </c:pt>
                <c:pt idx="3097">
                  <c:v>-4.1E-5</c:v>
                </c:pt>
                <c:pt idx="3098">
                  <c:v>-4.1999999999999998E-5</c:v>
                </c:pt>
                <c:pt idx="3099">
                  <c:v>-4.3000000000000002E-5</c:v>
                </c:pt>
                <c:pt idx="3100">
                  <c:v>-3.6999999999999998E-5</c:v>
                </c:pt>
                <c:pt idx="3101">
                  <c:v>-3.4E-5</c:v>
                </c:pt>
                <c:pt idx="3102">
                  <c:v>-3.3000000000000003E-5</c:v>
                </c:pt>
                <c:pt idx="3103">
                  <c:v>-2.9E-5</c:v>
                </c:pt>
                <c:pt idx="3104">
                  <c:v>-2.5999999999999998E-5</c:v>
                </c:pt>
                <c:pt idx="3105">
                  <c:v>-1.4E-5</c:v>
                </c:pt>
                <c:pt idx="3106">
                  <c:v>-1.5E-5</c:v>
                </c:pt>
                <c:pt idx="3107">
                  <c:v>-1.9000000000000001E-5</c:v>
                </c:pt>
                <c:pt idx="3108">
                  <c:v>-3.0000000000000001E-5</c:v>
                </c:pt>
                <c:pt idx="3109">
                  <c:v>-3.8000000000000002E-5</c:v>
                </c:pt>
                <c:pt idx="3110">
                  <c:v>-4.6999999999999997E-5</c:v>
                </c:pt>
                <c:pt idx="3111">
                  <c:v>-4.6999999999999997E-5</c:v>
                </c:pt>
                <c:pt idx="3112">
                  <c:v>-4.0000000000000003E-5</c:v>
                </c:pt>
                <c:pt idx="3113">
                  <c:v>-2.5999999999999998E-5</c:v>
                </c:pt>
                <c:pt idx="3114">
                  <c:v>-2.1999999999999999E-5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641312"/>
        <c:axId val="392639632"/>
      </c:scatterChart>
      <c:valAx>
        <c:axId val="392641312"/>
        <c:scaling>
          <c:orientation val="minMax"/>
          <c:max val="35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2639632"/>
        <c:crossesAt val="-1.0000000000000002E-2"/>
        <c:crossBetween val="midCat"/>
      </c:valAx>
      <c:valAx>
        <c:axId val="392639632"/>
        <c:scaling>
          <c:orientation val="minMax"/>
          <c:max val="0.27"/>
          <c:min val="-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2641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Max-14.8min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'W2'!$OU$4:$OU$411</c:f>
              <c:numCache>
                <c:formatCode>General</c:formatCode>
                <c:ptCount val="408"/>
                <c:pt idx="0">
                  <c:v>209.535</c:v>
                </c:pt>
                <c:pt idx="1">
                  <c:v>210.71</c:v>
                </c:pt>
                <c:pt idx="2">
                  <c:v>211.88499999999999</c:v>
                </c:pt>
                <c:pt idx="3">
                  <c:v>213.06100000000001</c:v>
                </c:pt>
                <c:pt idx="4">
                  <c:v>214.23699999999999</c:v>
                </c:pt>
                <c:pt idx="5">
                  <c:v>215.41200000000001</c:v>
                </c:pt>
                <c:pt idx="6">
                  <c:v>216.589</c:v>
                </c:pt>
                <c:pt idx="7">
                  <c:v>217.76499999999999</c:v>
                </c:pt>
                <c:pt idx="8">
                  <c:v>218.94200000000001</c:v>
                </c:pt>
                <c:pt idx="9">
                  <c:v>220.11799999999999</c:v>
                </c:pt>
                <c:pt idx="10">
                  <c:v>221.29499999999999</c:v>
                </c:pt>
                <c:pt idx="11">
                  <c:v>222.47300000000001</c:v>
                </c:pt>
                <c:pt idx="12">
                  <c:v>223.65</c:v>
                </c:pt>
                <c:pt idx="13">
                  <c:v>224.827</c:v>
                </c:pt>
                <c:pt idx="14">
                  <c:v>226.005</c:v>
                </c:pt>
                <c:pt idx="15">
                  <c:v>227.184</c:v>
                </c:pt>
                <c:pt idx="16">
                  <c:v>228.36099999999999</c:v>
                </c:pt>
                <c:pt idx="17">
                  <c:v>229.54</c:v>
                </c:pt>
                <c:pt idx="18">
                  <c:v>230.71899999999999</c:v>
                </c:pt>
                <c:pt idx="19">
                  <c:v>231.898</c:v>
                </c:pt>
                <c:pt idx="20">
                  <c:v>233.07599999999999</c:v>
                </c:pt>
                <c:pt idx="21">
                  <c:v>234.256</c:v>
                </c:pt>
                <c:pt idx="22">
                  <c:v>235.435</c:v>
                </c:pt>
                <c:pt idx="23">
                  <c:v>236.614</c:v>
                </c:pt>
                <c:pt idx="24">
                  <c:v>237.79400000000001</c:v>
                </c:pt>
                <c:pt idx="25">
                  <c:v>238.97399999999999</c:v>
                </c:pt>
                <c:pt idx="26">
                  <c:v>240.155</c:v>
                </c:pt>
                <c:pt idx="27">
                  <c:v>241.33500000000001</c:v>
                </c:pt>
                <c:pt idx="28">
                  <c:v>242.51599999999999</c:v>
                </c:pt>
                <c:pt idx="29">
                  <c:v>243.697</c:v>
                </c:pt>
                <c:pt idx="30">
                  <c:v>244.87799999999999</c:v>
                </c:pt>
                <c:pt idx="31">
                  <c:v>246.05799999999999</c:v>
                </c:pt>
                <c:pt idx="32">
                  <c:v>247.24</c:v>
                </c:pt>
                <c:pt idx="33">
                  <c:v>248.422</c:v>
                </c:pt>
                <c:pt idx="34">
                  <c:v>249.60300000000001</c:v>
                </c:pt>
                <c:pt idx="35">
                  <c:v>250.785</c:v>
                </c:pt>
                <c:pt idx="36">
                  <c:v>251.96799999999999</c:v>
                </c:pt>
                <c:pt idx="37">
                  <c:v>253.15</c:v>
                </c:pt>
                <c:pt idx="38">
                  <c:v>254.33199999999999</c:v>
                </c:pt>
                <c:pt idx="39">
                  <c:v>255.51499999999999</c:v>
                </c:pt>
                <c:pt idx="40">
                  <c:v>256.69799999999998</c:v>
                </c:pt>
                <c:pt idx="41">
                  <c:v>257.88099999999997</c:v>
                </c:pt>
                <c:pt idx="42">
                  <c:v>259.06400000000002</c:v>
                </c:pt>
                <c:pt idx="43">
                  <c:v>260.24799999999999</c:v>
                </c:pt>
                <c:pt idx="44">
                  <c:v>261.43200000000002</c:v>
                </c:pt>
                <c:pt idx="45">
                  <c:v>262.61500000000001</c:v>
                </c:pt>
                <c:pt idx="46">
                  <c:v>263.8</c:v>
                </c:pt>
                <c:pt idx="47">
                  <c:v>264.98399999999998</c:v>
                </c:pt>
                <c:pt idx="48">
                  <c:v>266.16800000000001</c:v>
                </c:pt>
                <c:pt idx="49">
                  <c:v>267.35300000000001</c:v>
                </c:pt>
                <c:pt idx="50">
                  <c:v>268.53800000000001</c:v>
                </c:pt>
                <c:pt idx="51">
                  <c:v>269.72300000000001</c:v>
                </c:pt>
                <c:pt idx="52">
                  <c:v>270.90800000000002</c:v>
                </c:pt>
                <c:pt idx="53">
                  <c:v>272.09399999999999</c:v>
                </c:pt>
                <c:pt idx="54">
                  <c:v>273.27999999999997</c:v>
                </c:pt>
                <c:pt idx="55">
                  <c:v>274.46499999999997</c:v>
                </c:pt>
                <c:pt idx="56">
                  <c:v>275.65100000000001</c:v>
                </c:pt>
                <c:pt idx="57">
                  <c:v>276.83800000000002</c:v>
                </c:pt>
                <c:pt idx="58">
                  <c:v>278.02300000000002</c:v>
                </c:pt>
                <c:pt idx="59">
                  <c:v>279.20999999999998</c:v>
                </c:pt>
                <c:pt idx="60">
                  <c:v>280.39699999999999</c:v>
                </c:pt>
                <c:pt idx="61">
                  <c:v>281.58300000000003</c:v>
                </c:pt>
                <c:pt idx="62">
                  <c:v>282.77100000000002</c:v>
                </c:pt>
                <c:pt idx="63">
                  <c:v>283.95800000000003</c:v>
                </c:pt>
                <c:pt idx="64">
                  <c:v>285.14499999999998</c:v>
                </c:pt>
                <c:pt idx="65">
                  <c:v>286.33300000000003</c:v>
                </c:pt>
                <c:pt idx="66">
                  <c:v>287.52100000000002</c:v>
                </c:pt>
                <c:pt idx="67">
                  <c:v>288.709</c:v>
                </c:pt>
                <c:pt idx="68">
                  <c:v>289.89699999999999</c:v>
                </c:pt>
                <c:pt idx="69">
                  <c:v>291.08600000000001</c:v>
                </c:pt>
                <c:pt idx="70">
                  <c:v>292.27499999999998</c:v>
                </c:pt>
                <c:pt idx="71">
                  <c:v>293.46300000000002</c:v>
                </c:pt>
                <c:pt idx="72">
                  <c:v>294.65199999999999</c:v>
                </c:pt>
                <c:pt idx="73">
                  <c:v>295.84100000000001</c:v>
                </c:pt>
                <c:pt idx="74">
                  <c:v>297.02999999999997</c:v>
                </c:pt>
                <c:pt idx="75">
                  <c:v>298.22000000000003</c:v>
                </c:pt>
                <c:pt idx="76">
                  <c:v>299.41000000000003</c:v>
                </c:pt>
                <c:pt idx="77">
                  <c:v>300.59899999999999</c:v>
                </c:pt>
                <c:pt idx="78">
                  <c:v>301.78899999999999</c:v>
                </c:pt>
                <c:pt idx="79">
                  <c:v>302.97899999999998</c:v>
                </c:pt>
                <c:pt idx="80">
                  <c:v>304.16899999999998</c:v>
                </c:pt>
                <c:pt idx="81">
                  <c:v>305.36</c:v>
                </c:pt>
                <c:pt idx="82">
                  <c:v>306.55099999999999</c:v>
                </c:pt>
                <c:pt idx="83">
                  <c:v>307.74099999999999</c:v>
                </c:pt>
                <c:pt idx="84">
                  <c:v>308.93299999999999</c:v>
                </c:pt>
                <c:pt idx="85">
                  <c:v>310.12400000000002</c:v>
                </c:pt>
                <c:pt idx="86">
                  <c:v>311.315</c:v>
                </c:pt>
                <c:pt idx="87">
                  <c:v>312.50700000000001</c:v>
                </c:pt>
                <c:pt idx="88">
                  <c:v>313.69900000000001</c:v>
                </c:pt>
                <c:pt idx="89">
                  <c:v>314.89</c:v>
                </c:pt>
                <c:pt idx="90">
                  <c:v>316.08300000000003</c:v>
                </c:pt>
                <c:pt idx="91">
                  <c:v>317.27499999999998</c:v>
                </c:pt>
                <c:pt idx="92">
                  <c:v>318.46699999999998</c:v>
                </c:pt>
                <c:pt idx="93">
                  <c:v>319.66000000000003</c:v>
                </c:pt>
                <c:pt idx="94">
                  <c:v>320.85300000000001</c:v>
                </c:pt>
                <c:pt idx="95">
                  <c:v>322.04500000000002</c:v>
                </c:pt>
                <c:pt idx="96">
                  <c:v>323.23899999999998</c:v>
                </c:pt>
                <c:pt idx="97">
                  <c:v>324.43299999999999</c:v>
                </c:pt>
                <c:pt idx="98">
                  <c:v>325.625</c:v>
                </c:pt>
                <c:pt idx="99">
                  <c:v>326.81900000000002</c:v>
                </c:pt>
                <c:pt idx="100">
                  <c:v>328.01299999999998</c:v>
                </c:pt>
                <c:pt idx="101">
                  <c:v>329.20699999999999</c:v>
                </c:pt>
                <c:pt idx="102">
                  <c:v>330.40199999999999</c:v>
                </c:pt>
                <c:pt idx="103">
                  <c:v>331.596</c:v>
                </c:pt>
                <c:pt idx="104">
                  <c:v>332.79</c:v>
                </c:pt>
                <c:pt idx="105">
                  <c:v>333.98500000000001</c:v>
                </c:pt>
                <c:pt idx="106">
                  <c:v>335.18</c:v>
                </c:pt>
                <c:pt idx="107">
                  <c:v>336.37400000000002</c:v>
                </c:pt>
                <c:pt idx="108">
                  <c:v>337.57</c:v>
                </c:pt>
                <c:pt idx="109">
                  <c:v>338.76600000000002</c:v>
                </c:pt>
                <c:pt idx="110">
                  <c:v>339.96</c:v>
                </c:pt>
                <c:pt idx="111">
                  <c:v>341.15600000000001</c:v>
                </c:pt>
                <c:pt idx="112">
                  <c:v>342.35300000000001</c:v>
                </c:pt>
                <c:pt idx="113">
                  <c:v>343.548</c:v>
                </c:pt>
                <c:pt idx="114">
                  <c:v>344.74400000000003</c:v>
                </c:pt>
                <c:pt idx="115">
                  <c:v>345.94099999999997</c:v>
                </c:pt>
                <c:pt idx="116">
                  <c:v>347.137</c:v>
                </c:pt>
                <c:pt idx="117">
                  <c:v>348.334</c:v>
                </c:pt>
                <c:pt idx="118">
                  <c:v>349.53100000000001</c:v>
                </c:pt>
                <c:pt idx="119">
                  <c:v>350.72699999999998</c:v>
                </c:pt>
                <c:pt idx="120">
                  <c:v>351.92500000000001</c:v>
                </c:pt>
                <c:pt idx="121">
                  <c:v>353.12200000000001</c:v>
                </c:pt>
                <c:pt idx="122">
                  <c:v>354.31900000000002</c:v>
                </c:pt>
                <c:pt idx="123">
                  <c:v>355.517</c:v>
                </c:pt>
                <c:pt idx="124">
                  <c:v>356.714</c:v>
                </c:pt>
                <c:pt idx="125">
                  <c:v>357.714</c:v>
                </c:pt>
                <c:pt idx="126">
                  <c:v>358.613</c:v>
                </c:pt>
                <c:pt idx="127">
                  <c:v>359.61200000000002</c:v>
                </c:pt>
                <c:pt idx="128">
                  <c:v>360.61200000000002</c:v>
                </c:pt>
                <c:pt idx="129">
                  <c:v>361.66</c:v>
                </c:pt>
                <c:pt idx="130">
                  <c:v>362.61099999999999</c:v>
                </c:pt>
                <c:pt idx="131">
                  <c:v>363.60500000000002</c:v>
                </c:pt>
                <c:pt idx="132">
                  <c:v>364.80799999999999</c:v>
                </c:pt>
                <c:pt idx="133">
                  <c:v>366.01100000000002</c:v>
                </c:pt>
                <c:pt idx="134">
                  <c:v>367.21199999999999</c:v>
                </c:pt>
                <c:pt idx="135">
                  <c:v>368.41500000000002</c:v>
                </c:pt>
                <c:pt idx="136">
                  <c:v>369.61700000000002</c:v>
                </c:pt>
                <c:pt idx="137">
                  <c:v>370.81900000000002</c:v>
                </c:pt>
                <c:pt idx="138">
                  <c:v>372.02199999999999</c:v>
                </c:pt>
                <c:pt idx="139">
                  <c:v>373.226</c:v>
                </c:pt>
                <c:pt idx="140">
                  <c:v>374.42700000000002</c:v>
                </c:pt>
                <c:pt idx="141">
                  <c:v>375.63200000000001</c:v>
                </c:pt>
                <c:pt idx="142">
                  <c:v>376.834</c:v>
                </c:pt>
                <c:pt idx="143">
                  <c:v>378.03800000000001</c:v>
                </c:pt>
                <c:pt idx="144">
                  <c:v>379.24099999999999</c:v>
                </c:pt>
                <c:pt idx="145">
                  <c:v>380.44499999999999</c:v>
                </c:pt>
                <c:pt idx="146">
                  <c:v>381.649</c:v>
                </c:pt>
                <c:pt idx="147">
                  <c:v>382.85399999999998</c:v>
                </c:pt>
                <c:pt idx="148">
                  <c:v>384.05799999999999</c:v>
                </c:pt>
                <c:pt idx="149">
                  <c:v>385.26</c:v>
                </c:pt>
                <c:pt idx="150">
                  <c:v>386.46600000000001</c:v>
                </c:pt>
                <c:pt idx="151">
                  <c:v>387.67099999999999</c:v>
                </c:pt>
                <c:pt idx="152">
                  <c:v>388.87700000000001</c:v>
                </c:pt>
                <c:pt idx="153">
                  <c:v>390.08</c:v>
                </c:pt>
                <c:pt idx="154">
                  <c:v>391.286</c:v>
                </c:pt>
                <c:pt idx="155">
                  <c:v>392.49</c:v>
                </c:pt>
                <c:pt idx="156">
                  <c:v>393.697</c:v>
                </c:pt>
                <c:pt idx="157">
                  <c:v>394.90199999999999</c:v>
                </c:pt>
                <c:pt idx="158">
                  <c:v>396.108</c:v>
                </c:pt>
                <c:pt idx="159">
                  <c:v>397.31299999999999</c:v>
                </c:pt>
                <c:pt idx="160">
                  <c:v>398.51900000000001</c:v>
                </c:pt>
                <c:pt idx="161">
                  <c:v>399.72500000000002</c:v>
                </c:pt>
                <c:pt idx="162">
                  <c:v>400.93200000000002</c:v>
                </c:pt>
                <c:pt idx="163">
                  <c:v>402.137</c:v>
                </c:pt>
                <c:pt idx="164">
                  <c:v>403.34300000000002</c:v>
                </c:pt>
                <c:pt idx="165">
                  <c:v>404.55</c:v>
                </c:pt>
                <c:pt idx="166">
                  <c:v>405.75599999999997</c:v>
                </c:pt>
                <c:pt idx="167">
                  <c:v>406.96300000000002</c:v>
                </c:pt>
                <c:pt idx="168">
                  <c:v>408.17</c:v>
                </c:pt>
                <c:pt idx="169">
                  <c:v>409.37700000000001</c:v>
                </c:pt>
                <c:pt idx="170">
                  <c:v>410.584</c:v>
                </c:pt>
                <c:pt idx="171">
                  <c:v>411.79199999999997</c:v>
                </c:pt>
                <c:pt idx="172">
                  <c:v>413</c:v>
                </c:pt>
                <c:pt idx="173">
                  <c:v>414.20800000000003</c:v>
                </c:pt>
                <c:pt idx="174">
                  <c:v>415.41699999999997</c:v>
                </c:pt>
                <c:pt idx="175">
                  <c:v>416.625</c:v>
                </c:pt>
                <c:pt idx="176">
                  <c:v>417.83300000000003</c:v>
                </c:pt>
                <c:pt idx="177">
                  <c:v>419.041</c:v>
                </c:pt>
                <c:pt idx="178">
                  <c:v>420.24799999999999</c:v>
                </c:pt>
                <c:pt idx="179">
                  <c:v>421.45800000000003</c:v>
                </c:pt>
                <c:pt idx="180">
                  <c:v>422.66500000000002</c:v>
                </c:pt>
                <c:pt idx="181">
                  <c:v>423.87400000000002</c:v>
                </c:pt>
                <c:pt idx="182">
                  <c:v>425.084</c:v>
                </c:pt>
                <c:pt idx="183">
                  <c:v>426.29199999999997</c:v>
                </c:pt>
                <c:pt idx="184">
                  <c:v>427.50099999999998</c:v>
                </c:pt>
                <c:pt idx="185">
                  <c:v>428.709</c:v>
                </c:pt>
                <c:pt idx="186">
                  <c:v>429.91899999999998</c:v>
                </c:pt>
                <c:pt idx="187">
                  <c:v>431.12900000000002</c:v>
                </c:pt>
                <c:pt idx="188">
                  <c:v>432.33699999999999</c:v>
                </c:pt>
                <c:pt idx="189">
                  <c:v>433.54700000000003</c:v>
                </c:pt>
                <c:pt idx="190">
                  <c:v>434.75599999999997</c:v>
                </c:pt>
                <c:pt idx="191">
                  <c:v>435.96600000000001</c:v>
                </c:pt>
                <c:pt idx="192">
                  <c:v>437.17700000000002</c:v>
                </c:pt>
                <c:pt idx="193">
                  <c:v>438.38600000000002</c:v>
                </c:pt>
                <c:pt idx="194">
                  <c:v>439.596</c:v>
                </c:pt>
                <c:pt idx="195">
                  <c:v>440.80700000000002</c:v>
                </c:pt>
                <c:pt idx="196">
                  <c:v>442.01900000000001</c:v>
                </c:pt>
                <c:pt idx="197">
                  <c:v>443.23</c:v>
                </c:pt>
                <c:pt idx="198">
                  <c:v>444.43900000000002</c:v>
                </c:pt>
                <c:pt idx="199">
                  <c:v>445.65199999999999</c:v>
                </c:pt>
                <c:pt idx="200">
                  <c:v>446.86200000000002</c:v>
                </c:pt>
                <c:pt idx="201">
                  <c:v>448.07299999999998</c:v>
                </c:pt>
                <c:pt idx="202">
                  <c:v>449.28399999999999</c:v>
                </c:pt>
                <c:pt idx="203">
                  <c:v>450.49599999999998</c:v>
                </c:pt>
                <c:pt idx="204">
                  <c:v>451.70699999999999</c:v>
                </c:pt>
                <c:pt idx="205">
                  <c:v>452.91800000000001</c:v>
                </c:pt>
                <c:pt idx="206">
                  <c:v>454.13099999999997</c:v>
                </c:pt>
                <c:pt idx="207">
                  <c:v>455.34199999999998</c:v>
                </c:pt>
                <c:pt idx="208">
                  <c:v>456.55399999999997</c:v>
                </c:pt>
                <c:pt idx="209">
                  <c:v>457.767</c:v>
                </c:pt>
                <c:pt idx="210">
                  <c:v>458.97800000000001</c:v>
                </c:pt>
                <c:pt idx="211">
                  <c:v>460.19099999999997</c:v>
                </c:pt>
                <c:pt idx="212">
                  <c:v>461.40300000000002</c:v>
                </c:pt>
                <c:pt idx="213">
                  <c:v>462.61599999999999</c:v>
                </c:pt>
                <c:pt idx="214">
                  <c:v>463.82799999999997</c:v>
                </c:pt>
                <c:pt idx="215">
                  <c:v>465.04199999999997</c:v>
                </c:pt>
                <c:pt idx="216">
                  <c:v>466.255</c:v>
                </c:pt>
                <c:pt idx="217">
                  <c:v>467.46699999999998</c:v>
                </c:pt>
                <c:pt idx="218">
                  <c:v>468.68</c:v>
                </c:pt>
                <c:pt idx="219">
                  <c:v>469.89299999999997</c:v>
                </c:pt>
                <c:pt idx="220">
                  <c:v>471.10700000000003</c:v>
                </c:pt>
                <c:pt idx="221">
                  <c:v>472.32</c:v>
                </c:pt>
                <c:pt idx="222">
                  <c:v>473.53399999999999</c:v>
                </c:pt>
                <c:pt idx="223">
                  <c:v>474.74799999999999</c:v>
                </c:pt>
                <c:pt idx="224">
                  <c:v>475.96199999999999</c:v>
                </c:pt>
                <c:pt idx="225">
                  <c:v>477.17599999999999</c:v>
                </c:pt>
                <c:pt idx="226">
                  <c:v>478.38900000000001</c:v>
                </c:pt>
                <c:pt idx="227">
                  <c:v>479.60300000000001</c:v>
                </c:pt>
                <c:pt idx="228">
                  <c:v>480.81700000000001</c:v>
                </c:pt>
                <c:pt idx="229">
                  <c:v>482.03199999999998</c:v>
                </c:pt>
                <c:pt idx="230">
                  <c:v>483.24700000000001</c:v>
                </c:pt>
                <c:pt idx="231">
                  <c:v>484.46100000000001</c:v>
                </c:pt>
                <c:pt idx="232">
                  <c:v>485.67599999999999</c:v>
                </c:pt>
                <c:pt idx="233">
                  <c:v>486.89</c:v>
                </c:pt>
                <c:pt idx="234">
                  <c:v>488.10500000000002</c:v>
                </c:pt>
                <c:pt idx="235">
                  <c:v>489.31900000000002</c:v>
                </c:pt>
                <c:pt idx="236">
                  <c:v>490.536</c:v>
                </c:pt>
                <c:pt idx="237">
                  <c:v>491.75099999999998</c:v>
                </c:pt>
                <c:pt idx="238">
                  <c:v>492.96600000000001</c:v>
                </c:pt>
                <c:pt idx="239">
                  <c:v>494.18200000000002</c:v>
                </c:pt>
                <c:pt idx="240">
                  <c:v>495.39600000000002</c:v>
                </c:pt>
                <c:pt idx="241">
                  <c:v>496.61200000000002</c:v>
                </c:pt>
                <c:pt idx="242">
                  <c:v>497.82799999999997</c:v>
                </c:pt>
                <c:pt idx="243">
                  <c:v>499.04500000000002</c:v>
                </c:pt>
                <c:pt idx="244">
                  <c:v>500.26100000000002</c:v>
                </c:pt>
                <c:pt idx="245">
                  <c:v>501.476</c:v>
                </c:pt>
                <c:pt idx="246">
                  <c:v>502.69299999999998</c:v>
                </c:pt>
                <c:pt idx="247">
                  <c:v>503.90800000000002</c:v>
                </c:pt>
                <c:pt idx="248">
                  <c:v>505.12599999999998</c:v>
                </c:pt>
                <c:pt idx="249">
                  <c:v>506.34199999999998</c:v>
                </c:pt>
                <c:pt idx="250">
                  <c:v>507.55799999999999</c:v>
                </c:pt>
                <c:pt idx="251">
                  <c:v>508.774</c:v>
                </c:pt>
                <c:pt idx="252">
                  <c:v>509.99099999999999</c:v>
                </c:pt>
                <c:pt idx="253">
                  <c:v>511.21</c:v>
                </c:pt>
                <c:pt idx="254">
                  <c:v>512.42600000000004</c:v>
                </c:pt>
                <c:pt idx="255">
                  <c:v>513.64300000000003</c:v>
                </c:pt>
                <c:pt idx="256">
                  <c:v>514.86</c:v>
                </c:pt>
                <c:pt idx="257">
                  <c:v>516.077</c:v>
                </c:pt>
                <c:pt idx="258">
                  <c:v>517.29499999999996</c:v>
                </c:pt>
                <c:pt idx="259">
                  <c:v>518.51300000000003</c:v>
                </c:pt>
                <c:pt idx="260">
                  <c:v>519.73</c:v>
                </c:pt>
                <c:pt idx="261">
                  <c:v>520.94799999999998</c:v>
                </c:pt>
                <c:pt idx="262">
                  <c:v>522.16600000000005</c:v>
                </c:pt>
                <c:pt idx="263">
                  <c:v>523.38400000000001</c:v>
                </c:pt>
                <c:pt idx="264">
                  <c:v>524.60199999999998</c:v>
                </c:pt>
                <c:pt idx="265">
                  <c:v>525.82000000000005</c:v>
                </c:pt>
                <c:pt idx="266">
                  <c:v>527.03800000000001</c:v>
                </c:pt>
                <c:pt idx="267">
                  <c:v>528.25599999999997</c:v>
                </c:pt>
                <c:pt idx="268">
                  <c:v>529.47400000000005</c:v>
                </c:pt>
                <c:pt idx="269">
                  <c:v>530.69299999999998</c:v>
                </c:pt>
                <c:pt idx="270">
                  <c:v>531.91200000000003</c:v>
                </c:pt>
                <c:pt idx="271">
                  <c:v>533.13099999999997</c:v>
                </c:pt>
                <c:pt idx="272">
                  <c:v>534.34900000000005</c:v>
                </c:pt>
                <c:pt idx="273">
                  <c:v>535.56799999999998</c:v>
                </c:pt>
                <c:pt idx="274">
                  <c:v>536.78700000000003</c:v>
                </c:pt>
                <c:pt idx="275">
                  <c:v>538.00599999999997</c:v>
                </c:pt>
                <c:pt idx="276">
                  <c:v>539.22500000000002</c:v>
                </c:pt>
                <c:pt idx="277">
                  <c:v>540.44399999999996</c:v>
                </c:pt>
                <c:pt idx="278">
                  <c:v>541.66300000000001</c:v>
                </c:pt>
                <c:pt idx="279">
                  <c:v>542.88199999999995</c:v>
                </c:pt>
                <c:pt idx="280">
                  <c:v>544.101</c:v>
                </c:pt>
                <c:pt idx="281">
                  <c:v>545.322</c:v>
                </c:pt>
                <c:pt idx="282">
                  <c:v>546.54200000000003</c:v>
                </c:pt>
                <c:pt idx="283">
                  <c:v>547.76099999999997</c:v>
                </c:pt>
                <c:pt idx="284">
                  <c:v>548.98099999999999</c:v>
                </c:pt>
                <c:pt idx="285">
                  <c:v>550.20000000000005</c:v>
                </c:pt>
                <c:pt idx="286">
                  <c:v>551.42100000000005</c:v>
                </c:pt>
                <c:pt idx="287">
                  <c:v>552.64</c:v>
                </c:pt>
                <c:pt idx="288">
                  <c:v>553.86099999999999</c:v>
                </c:pt>
                <c:pt idx="289">
                  <c:v>555.08100000000002</c:v>
                </c:pt>
                <c:pt idx="290">
                  <c:v>556.30200000000002</c:v>
                </c:pt>
                <c:pt idx="291">
                  <c:v>557.52099999999996</c:v>
                </c:pt>
                <c:pt idx="292">
                  <c:v>558.74199999999996</c:v>
                </c:pt>
                <c:pt idx="293">
                  <c:v>559.96299999999997</c:v>
                </c:pt>
                <c:pt idx="294">
                  <c:v>561.18399999999997</c:v>
                </c:pt>
                <c:pt idx="295">
                  <c:v>562.40499999999997</c:v>
                </c:pt>
                <c:pt idx="296">
                  <c:v>563.625</c:v>
                </c:pt>
                <c:pt idx="297">
                  <c:v>564.846</c:v>
                </c:pt>
                <c:pt idx="298">
                  <c:v>566.06600000000003</c:v>
                </c:pt>
                <c:pt idx="299">
                  <c:v>567.28800000000001</c:v>
                </c:pt>
                <c:pt idx="300">
                  <c:v>568.50900000000001</c:v>
                </c:pt>
                <c:pt idx="301">
                  <c:v>569.73099999999999</c:v>
                </c:pt>
                <c:pt idx="302">
                  <c:v>570.95100000000002</c:v>
                </c:pt>
                <c:pt idx="303">
                  <c:v>572.173</c:v>
                </c:pt>
                <c:pt idx="304">
                  <c:v>573.39400000000001</c:v>
                </c:pt>
                <c:pt idx="305">
                  <c:v>574.61599999999999</c:v>
                </c:pt>
                <c:pt idx="306">
                  <c:v>575.83699999999999</c:v>
                </c:pt>
                <c:pt idx="307">
                  <c:v>577.05799999999999</c:v>
                </c:pt>
                <c:pt idx="308">
                  <c:v>578.28099999999995</c:v>
                </c:pt>
                <c:pt idx="309">
                  <c:v>579.50300000000004</c:v>
                </c:pt>
                <c:pt idx="310">
                  <c:v>580.72500000000002</c:v>
                </c:pt>
                <c:pt idx="311">
                  <c:v>581.94600000000003</c:v>
                </c:pt>
                <c:pt idx="312">
                  <c:v>583.16800000000001</c:v>
                </c:pt>
                <c:pt idx="313">
                  <c:v>584.39</c:v>
                </c:pt>
                <c:pt idx="314">
                  <c:v>585.61300000000006</c:v>
                </c:pt>
                <c:pt idx="315">
                  <c:v>586.83500000000004</c:v>
                </c:pt>
                <c:pt idx="316">
                  <c:v>588.05799999999999</c:v>
                </c:pt>
                <c:pt idx="317">
                  <c:v>589.279</c:v>
                </c:pt>
                <c:pt idx="318">
                  <c:v>590.50199999999995</c:v>
                </c:pt>
                <c:pt idx="319">
                  <c:v>591.72400000000005</c:v>
                </c:pt>
                <c:pt idx="320">
                  <c:v>592.947</c:v>
                </c:pt>
                <c:pt idx="321">
                  <c:v>594.16999999999996</c:v>
                </c:pt>
                <c:pt idx="322">
                  <c:v>595.39200000000005</c:v>
                </c:pt>
                <c:pt idx="323">
                  <c:v>596.61599999999999</c:v>
                </c:pt>
                <c:pt idx="324">
                  <c:v>597.83699999999999</c:v>
                </c:pt>
                <c:pt idx="325">
                  <c:v>599.05999999999995</c:v>
                </c:pt>
                <c:pt idx="326">
                  <c:v>600.28300000000002</c:v>
                </c:pt>
                <c:pt idx="327">
                  <c:v>601.50699999999995</c:v>
                </c:pt>
                <c:pt idx="328">
                  <c:v>602.73</c:v>
                </c:pt>
                <c:pt idx="329">
                  <c:v>603.95299999999997</c:v>
                </c:pt>
                <c:pt idx="330">
                  <c:v>605.17600000000004</c:v>
                </c:pt>
                <c:pt idx="331">
                  <c:v>606.399</c:v>
                </c:pt>
                <c:pt idx="332">
                  <c:v>607.62199999999996</c:v>
                </c:pt>
                <c:pt idx="333">
                  <c:v>608.846</c:v>
                </c:pt>
                <c:pt idx="334">
                  <c:v>610.06899999999996</c:v>
                </c:pt>
                <c:pt idx="335">
                  <c:v>611.29300000000001</c:v>
                </c:pt>
                <c:pt idx="336">
                  <c:v>612.51700000000005</c:v>
                </c:pt>
                <c:pt idx="337">
                  <c:v>613.74</c:v>
                </c:pt>
                <c:pt idx="338">
                  <c:v>614.96400000000006</c:v>
                </c:pt>
                <c:pt idx="339">
                  <c:v>616.18700000000001</c:v>
                </c:pt>
                <c:pt idx="340">
                  <c:v>617.41200000000003</c:v>
                </c:pt>
                <c:pt idx="341">
                  <c:v>618.63499999999999</c:v>
                </c:pt>
                <c:pt idx="342">
                  <c:v>619.86</c:v>
                </c:pt>
                <c:pt idx="343">
                  <c:v>621.08299999999997</c:v>
                </c:pt>
                <c:pt idx="344">
                  <c:v>622.30799999999999</c:v>
                </c:pt>
                <c:pt idx="345">
                  <c:v>623.53099999999995</c:v>
                </c:pt>
                <c:pt idx="346">
                  <c:v>624.75599999999997</c:v>
                </c:pt>
                <c:pt idx="347">
                  <c:v>625.97900000000004</c:v>
                </c:pt>
                <c:pt idx="348">
                  <c:v>627.20399999999995</c:v>
                </c:pt>
                <c:pt idx="349">
                  <c:v>628.428</c:v>
                </c:pt>
                <c:pt idx="350">
                  <c:v>629.65300000000002</c:v>
                </c:pt>
                <c:pt idx="351">
                  <c:v>630.87699999999995</c:v>
                </c:pt>
                <c:pt idx="352">
                  <c:v>632.10199999999998</c:v>
                </c:pt>
                <c:pt idx="353">
                  <c:v>633.32600000000002</c:v>
                </c:pt>
                <c:pt idx="354">
                  <c:v>634.55100000000004</c:v>
                </c:pt>
                <c:pt idx="355">
                  <c:v>635.77499999999998</c:v>
                </c:pt>
                <c:pt idx="356">
                  <c:v>637</c:v>
                </c:pt>
                <c:pt idx="357">
                  <c:v>638.22500000000002</c:v>
                </c:pt>
                <c:pt idx="358">
                  <c:v>639.45000000000005</c:v>
                </c:pt>
                <c:pt idx="359">
                  <c:v>640.67499999999995</c:v>
                </c:pt>
                <c:pt idx="360">
                  <c:v>641.9</c:v>
                </c:pt>
                <c:pt idx="361">
                  <c:v>643.12599999999998</c:v>
                </c:pt>
                <c:pt idx="362">
                  <c:v>644.35</c:v>
                </c:pt>
                <c:pt idx="363">
                  <c:v>645.57500000000005</c:v>
                </c:pt>
                <c:pt idx="364">
                  <c:v>646.79999999999995</c:v>
                </c:pt>
                <c:pt idx="365">
                  <c:v>648.02599999999995</c:v>
                </c:pt>
                <c:pt idx="366">
                  <c:v>649.25</c:v>
                </c:pt>
                <c:pt idx="367">
                  <c:v>650.476</c:v>
                </c:pt>
                <c:pt idx="368">
                  <c:v>651.70000000000005</c:v>
                </c:pt>
                <c:pt idx="369">
                  <c:v>652.92600000000004</c:v>
                </c:pt>
                <c:pt idx="370">
                  <c:v>654.15099999999995</c:v>
                </c:pt>
                <c:pt idx="371">
                  <c:v>655.37800000000004</c:v>
                </c:pt>
                <c:pt idx="372">
                  <c:v>656.60299999999995</c:v>
                </c:pt>
                <c:pt idx="373">
                  <c:v>657.82899999999995</c:v>
                </c:pt>
                <c:pt idx="374">
                  <c:v>659.053</c:v>
                </c:pt>
                <c:pt idx="375">
                  <c:v>660.279</c:v>
                </c:pt>
                <c:pt idx="376">
                  <c:v>661.505</c:v>
                </c:pt>
                <c:pt idx="377">
                  <c:v>662.73099999999999</c:v>
                </c:pt>
                <c:pt idx="378">
                  <c:v>663.95600000000002</c:v>
                </c:pt>
                <c:pt idx="379">
                  <c:v>665.18200000000002</c:v>
                </c:pt>
                <c:pt idx="380">
                  <c:v>666.40800000000002</c:v>
                </c:pt>
                <c:pt idx="381">
                  <c:v>667.63400000000001</c:v>
                </c:pt>
                <c:pt idx="382">
                  <c:v>668.86099999999999</c:v>
                </c:pt>
                <c:pt idx="383">
                  <c:v>670.08600000000001</c:v>
                </c:pt>
                <c:pt idx="384">
                  <c:v>671.31200000000001</c:v>
                </c:pt>
                <c:pt idx="385">
                  <c:v>672.53800000000001</c:v>
                </c:pt>
                <c:pt idx="386">
                  <c:v>673.76400000000001</c:v>
                </c:pt>
                <c:pt idx="387">
                  <c:v>674.99</c:v>
                </c:pt>
                <c:pt idx="388">
                  <c:v>676.21600000000001</c:v>
                </c:pt>
                <c:pt idx="389">
                  <c:v>677.44200000000001</c:v>
                </c:pt>
                <c:pt idx="390">
                  <c:v>678.66800000000001</c:v>
                </c:pt>
                <c:pt idx="391">
                  <c:v>679.89400000000001</c:v>
                </c:pt>
                <c:pt idx="392">
                  <c:v>681.12099999999998</c:v>
                </c:pt>
                <c:pt idx="393">
                  <c:v>682.34699999999998</c:v>
                </c:pt>
                <c:pt idx="394">
                  <c:v>683.57399999999996</c:v>
                </c:pt>
                <c:pt idx="395">
                  <c:v>684.79899999999998</c:v>
                </c:pt>
                <c:pt idx="396">
                  <c:v>686.02599999999995</c:v>
                </c:pt>
                <c:pt idx="397">
                  <c:v>687.25199999999995</c:v>
                </c:pt>
                <c:pt idx="398">
                  <c:v>688.47900000000004</c:v>
                </c:pt>
                <c:pt idx="399">
                  <c:v>689.70500000000004</c:v>
                </c:pt>
                <c:pt idx="400">
                  <c:v>690.93200000000002</c:v>
                </c:pt>
                <c:pt idx="401">
                  <c:v>692.15700000000004</c:v>
                </c:pt>
                <c:pt idx="402">
                  <c:v>693.38400000000001</c:v>
                </c:pt>
                <c:pt idx="403">
                  <c:v>694.61</c:v>
                </c:pt>
                <c:pt idx="404">
                  <c:v>695.83699999999999</c:v>
                </c:pt>
                <c:pt idx="405">
                  <c:v>697.06299999999999</c:v>
                </c:pt>
                <c:pt idx="406">
                  <c:v>698.29100000000005</c:v>
                </c:pt>
                <c:pt idx="407">
                  <c:v>699.51700000000005</c:v>
                </c:pt>
              </c:numCache>
            </c:numRef>
          </c:xVal>
          <c:yVal>
            <c:numRef>
              <c:f>'W2'!$OV$4:$OV$411</c:f>
              <c:numCache>
                <c:formatCode>General</c:formatCode>
                <c:ptCount val="408"/>
                <c:pt idx="0">
                  <c:v>0.12467200000000001</c:v>
                </c:pt>
                <c:pt idx="1">
                  <c:v>0.132324</c:v>
                </c:pt>
                <c:pt idx="2">
                  <c:v>0.136238</c:v>
                </c:pt>
                <c:pt idx="3">
                  <c:v>0.16504099999999999</c:v>
                </c:pt>
                <c:pt idx="4">
                  <c:v>0.18676799999999999</c:v>
                </c:pt>
                <c:pt idx="5">
                  <c:v>0.18675900000000001</c:v>
                </c:pt>
                <c:pt idx="6">
                  <c:v>0.18449299999999999</c:v>
                </c:pt>
                <c:pt idx="7">
                  <c:v>0.17743999999999999</c:v>
                </c:pt>
                <c:pt idx="8">
                  <c:v>0.16748499999999999</c:v>
                </c:pt>
                <c:pt idx="9">
                  <c:v>0.155693</c:v>
                </c:pt>
                <c:pt idx="10">
                  <c:v>0.14513599999999999</c:v>
                </c:pt>
                <c:pt idx="11">
                  <c:v>0.13524800000000001</c:v>
                </c:pt>
                <c:pt idx="12">
                  <c:v>0.12779399999999999</c:v>
                </c:pt>
                <c:pt idx="13">
                  <c:v>0.121973</c:v>
                </c:pt>
                <c:pt idx="14">
                  <c:v>0.117992</c:v>
                </c:pt>
                <c:pt idx="15">
                  <c:v>0.115299</c:v>
                </c:pt>
                <c:pt idx="16">
                  <c:v>0.11365</c:v>
                </c:pt>
                <c:pt idx="17">
                  <c:v>0.113264</c:v>
                </c:pt>
                <c:pt idx="18">
                  <c:v>0.11386300000000001</c:v>
                </c:pt>
                <c:pt idx="19">
                  <c:v>0.11543200000000001</c:v>
                </c:pt>
                <c:pt idx="20">
                  <c:v>0.11808200000000001</c:v>
                </c:pt>
                <c:pt idx="21">
                  <c:v>0.121672</c:v>
                </c:pt>
                <c:pt idx="22">
                  <c:v>0.126138</c:v>
                </c:pt>
                <c:pt idx="23">
                  <c:v>0.13142699999999999</c:v>
                </c:pt>
                <c:pt idx="24">
                  <c:v>0.137541</c:v>
                </c:pt>
                <c:pt idx="25">
                  <c:v>0.144256</c:v>
                </c:pt>
                <c:pt idx="26">
                  <c:v>0.151446</c:v>
                </c:pt>
                <c:pt idx="27">
                  <c:v>0.15894800000000001</c:v>
                </c:pt>
                <c:pt idx="28">
                  <c:v>0.16692199999999999</c:v>
                </c:pt>
                <c:pt idx="29">
                  <c:v>0.17507900000000001</c:v>
                </c:pt>
                <c:pt idx="30">
                  <c:v>0.18330299999999999</c:v>
                </c:pt>
                <c:pt idx="31">
                  <c:v>0.19145899999999999</c:v>
                </c:pt>
                <c:pt idx="32">
                  <c:v>0.19944200000000001</c:v>
                </c:pt>
                <c:pt idx="33">
                  <c:v>0.207235</c:v>
                </c:pt>
                <c:pt idx="34">
                  <c:v>0.21452399999999999</c:v>
                </c:pt>
                <c:pt idx="35">
                  <c:v>0.22109000000000001</c:v>
                </c:pt>
                <c:pt idx="36">
                  <c:v>0.22694</c:v>
                </c:pt>
                <c:pt idx="37">
                  <c:v>0.23205500000000001</c:v>
                </c:pt>
                <c:pt idx="38">
                  <c:v>0.23649899999999999</c:v>
                </c:pt>
                <c:pt idx="39">
                  <c:v>0.24061299999999999</c:v>
                </c:pt>
                <c:pt idx="40">
                  <c:v>0.24388199999999999</c:v>
                </c:pt>
                <c:pt idx="41">
                  <c:v>0.246168</c:v>
                </c:pt>
                <c:pt idx="42">
                  <c:v>0.247365</c:v>
                </c:pt>
                <c:pt idx="43">
                  <c:v>0.24751000000000001</c:v>
                </c:pt>
                <c:pt idx="44">
                  <c:v>0.246667</c:v>
                </c:pt>
                <c:pt idx="45">
                  <c:v>0.24508199999999999</c:v>
                </c:pt>
                <c:pt idx="46">
                  <c:v>0.24299799999999999</c:v>
                </c:pt>
                <c:pt idx="47">
                  <c:v>0.240173</c:v>
                </c:pt>
                <c:pt idx="48">
                  <c:v>0.23701700000000001</c:v>
                </c:pt>
                <c:pt idx="49">
                  <c:v>0.233263</c:v>
                </c:pt>
                <c:pt idx="50">
                  <c:v>0.22886200000000001</c:v>
                </c:pt>
                <c:pt idx="51">
                  <c:v>0.223801</c:v>
                </c:pt>
                <c:pt idx="52">
                  <c:v>0.21774099999999999</c:v>
                </c:pt>
                <c:pt idx="53">
                  <c:v>0.21101</c:v>
                </c:pt>
                <c:pt idx="54">
                  <c:v>0.20363899999999999</c:v>
                </c:pt>
                <c:pt idx="55">
                  <c:v>0.195908</c:v>
                </c:pt>
                <c:pt idx="56">
                  <c:v>0.187975</c:v>
                </c:pt>
                <c:pt idx="57">
                  <c:v>0.17965300000000001</c:v>
                </c:pt>
                <c:pt idx="58">
                  <c:v>0.17077800000000001</c:v>
                </c:pt>
                <c:pt idx="59">
                  <c:v>0.161741</c:v>
                </c:pt>
                <c:pt idx="60">
                  <c:v>0.15213199999999999</c:v>
                </c:pt>
                <c:pt idx="61">
                  <c:v>0.14221600000000001</c:v>
                </c:pt>
                <c:pt idx="62">
                  <c:v>0.13203000000000001</c:v>
                </c:pt>
                <c:pt idx="63">
                  <c:v>0.12198100000000001</c:v>
                </c:pt>
                <c:pt idx="64">
                  <c:v>0.111822</c:v>
                </c:pt>
                <c:pt idx="65">
                  <c:v>0.10191699999999999</c:v>
                </c:pt>
                <c:pt idx="66">
                  <c:v>9.1906000000000002E-2</c:v>
                </c:pt>
                <c:pt idx="67">
                  <c:v>8.2092999999999999E-2</c:v>
                </c:pt>
                <c:pt idx="68">
                  <c:v>7.2387000000000007E-2</c:v>
                </c:pt>
                <c:pt idx="69">
                  <c:v>6.3062000000000007E-2</c:v>
                </c:pt>
                <c:pt idx="70">
                  <c:v>5.4491999999999999E-2</c:v>
                </c:pt>
                <c:pt idx="71">
                  <c:v>4.6724000000000002E-2</c:v>
                </c:pt>
                <c:pt idx="72">
                  <c:v>3.9899999999999998E-2</c:v>
                </c:pt>
                <c:pt idx="73">
                  <c:v>3.4234000000000001E-2</c:v>
                </c:pt>
                <c:pt idx="74">
                  <c:v>2.9456E-2</c:v>
                </c:pt>
                <c:pt idx="75">
                  <c:v>2.5545000000000002E-2</c:v>
                </c:pt>
                <c:pt idx="76">
                  <c:v>2.2495000000000001E-2</c:v>
                </c:pt>
                <c:pt idx="77">
                  <c:v>1.9983000000000001E-2</c:v>
                </c:pt>
                <c:pt idx="78">
                  <c:v>1.7846999999999998E-2</c:v>
                </c:pt>
                <c:pt idx="79">
                  <c:v>1.6296999999999999E-2</c:v>
                </c:pt>
                <c:pt idx="80">
                  <c:v>1.4991000000000001E-2</c:v>
                </c:pt>
                <c:pt idx="81">
                  <c:v>1.3828999999999999E-2</c:v>
                </c:pt>
                <c:pt idx="82">
                  <c:v>1.2877E-2</c:v>
                </c:pt>
                <c:pt idx="83">
                  <c:v>1.1939E-2</c:v>
                </c:pt>
                <c:pt idx="84">
                  <c:v>1.1157E-2</c:v>
                </c:pt>
                <c:pt idx="85">
                  <c:v>1.0366999999999999E-2</c:v>
                </c:pt>
                <c:pt idx="86">
                  <c:v>9.5069999999999998E-3</c:v>
                </c:pt>
                <c:pt idx="87">
                  <c:v>8.7670000000000005E-3</c:v>
                </c:pt>
                <c:pt idx="88">
                  <c:v>8.0090000000000005E-3</c:v>
                </c:pt>
                <c:pt idx="89">
                  <c:v>7.3600000000000002E-3</c:v>
                </c:pt>
                <c:pt idx="90">
                  <c:v>6.5579999999999996E-3</c:v>
                </c:pt>
                <c:pt idx="91">
                  <c:v>5.9810000000000002E-3</c:v>
                </c:pt>
                <c:pt idx="92">
                  <c:v>5.2350000000000001E-3</c:v>
                </c:pt>
                <c:pt idx="93">
                  <c:v>4.5659999999999997E-3</c:v>
                </c:pt>
                <c:pt idx="94">
                  <c:v>3.9119999999999997E-3</c:v>
                </c:pt>
                <c:pt idx="95">
                  <c:v>3.271E-3</c:v>
                </c:pt>
                <c:pt idx="96">
                  <c:v>2.898E-3</c:v>
                </c:pt>
                <c:pt idx="97">
                  <c:v>2.1900000000000001E-3</c:v>
                </c:pt>
                <c:pt idx="98">
                  <c:v>1.8879999999999999E-3</c:v>
                </c:pt>
                <c:pt idx="99">
                  <c:v>1.523E-3</c:v>
                </c:pt>
                <c:pt idx="100">
                  <c:v>1.1050000000000001E-3</c:v>
                </c:pt>
                <c:pt idx="101">
                  <c:v>8.4000000000000003E-4</c:v>
                </c:pt>
                <c:pt idx="102">
                  <c:v>6.3900000000000003E-4</c:v>
                </c:pt>
                <c:pt idx="103">
                  <c:v>5.5000000000000003E-4</c:v>
                </c:pt>
                <c:pt idx="104">
                  <c:v>4.3300000000000001E-4</c:v>
                </c:pt>
                <c:pt idx="105">
                  <c:v>4.5199999999999998E-4</c:v>
                </c:pt>
                <c:pt idx="106">
                  <c:v>1.2999999999999999E-4</c:v>
                </c:pt>
                <c:pt idx="107">
                  <c:v>1.8599999999999999E-4</c:v>
                </c:pt>
                <c:pt idx="108">
                  <c:v>2.04E-4</c:v>
                </c:pt>
                <c:pt idx="109">
                  <c:v>1.6100000000000001E-4</c:v>
                </c:pt>
                <c:pt idx="110" formatCode="0.00E+00">
                  <c:v>4.8000000000000001E-5</c:v>
                </c:pt>
                <c:pt idx="111" formatCode="0.00E+00">
                  <c:v>7.1000000000000005E-5</c:v>
                </c:pt>
                <c:pt idx="112" formatCode="0.00E+00">
                  <c:v>4.1E-5</c:v>
                </c:pt>
                <c:pt idx="113" formatCode="0.00E+00">
                  <c:v>-4.3000000000000002E-5</c:v>
                </c:pt>
                <c:pt idx="114" formatCode="0.00E+00">
                  <c:v>5.1999999999999997E-5</c:v>
                </c:pt>
                <c:pt idx="115">
                  <c:v>1.2799999999999999E-4</c:v>
                </c:pt>
                <c:pt idx="116">
                  <c:v>-1.25E-4</c:v>
                </c:pt>
                <c:pt idx="117" formatCode="0.00E+00">
                  <c:v>3.1000000000000001E-5</c:v>
                </c:pt>
                <c:pt idx="118" formatCode="0.00E+00">
                  <c:v>-8.7000000000000001E-5</c:v>
                </c:pt>
                <c:pt idx="119" formatCode="0.00E+00">
                  <c:v>8.3999999999999995E-5</c:v>
                </c:pt>
                <c:pt idx="120" formatCode="0.00E+00">
                  <c:v>-4.5000000000000003E-5</c:v>
                </c:pt>
                <c:pt idx="121" formatCode="0.00E+00">
                  <c:v>-4.5000000000000003E-5</c:v>
                </c:pt>
                <c:pt idx="122">
                  <c:v>1.36E-4</c:v>
                </c:pt>
                <c:pt idx="123" formatCode="0.00E+00">
                  <c:v>-8.7999999999999998E-5</c:v>
                </c:pt>
                <c:pt idx="124" formatCode="0.00E+00">
                  <c:v>-3.1999999999999999E-5</c:v>
                </c:pt>
                <c:pt idx="125" formatCode="0.00E+00">
                  <c:v>-3.0000000000000001E-5</c:v>
                </c:pt>
                <c:pt idx="126" formatCode="0.00E+00">
                  <c:v>-5.0000000000000002E-5</c:v>
                </c:pt>
                <c:pt idx="127">
                  <c:v>-1.9699999999999999E-4</c:v>
                </c:pt>
                <c:pt idx="128" formatCode="0.00E+00">
                  <c:v>-4.6E-5</c:v>
                </c:pt>
                <c:pt idx="129">
                  <c:v>-1.05E-4</c:v>
                </c:pt>
                <c:pt idx="130" formatCode="0.00E+00">
                  <c:v>-3.9999999999999998E-6</c:v>
                </c:pt>
                <c:pt idx="131">
                  <c:v>-2.05E-4</c:v>
                </c:pt>
                <c:pt idx="132" formatCode="0.00E+00">
                  <c:v>6.4999999999999994E-5</c:v>
                </c:pt>
                <c:pt idx="133">
                  <c:v>-2.5500000000000002E-4</c:v>
                </c:pt>
                <c:pt idx="134">
                  <c:v>2.5300000000000002E-4</c:v>
                </c:pt>
                <c:pt idx="135">
                  <c:v>1.03E-4</c:v>
                </c:pt>
                <c:pt idx="136">
                  <c:v>2.2699999999999999E-4</c:v>
                </c:pt>
                <c:pt idx="137">
                  <c:v>1.01E-4</c:v>
                </c:pt>
                <c:pt idx="138" formatCode="0.00E+00">
                  <c:v>8.1000000000000004E-5</c:v>
                </c:pt>
                <c:pt idx="139">
                  <c:v>-4.6900000000000002E-4</c:v>
                </c:pt>
                <c:pt idx="140">
                  <c:v>-3.9100000000000002E-4</c:v>
                </c:pt>
                <c:pt idx="141">
                  <c:v>1.06E-4</c:v>
                </c:pt>
                <c:pt idx="142">
                  <c:v>-2.3900000000000001E-4</c:v>
                </c:pt>
                <c:pt idx="143">
                  <c:v>-4.7399999999999997E-4</c:v>
                </c:pt>
                <c:pt idx="144">
                  <c:v>1.02E-4</c:v>
                </c:pt>
                <c:pt idx="145">
                  <c:v>1.8000000000000001E-4</c:v>
                </c:pt>
                <c:pt idx="146">
                  <c:v>-3.59E-4</c:v>
                </c:pt>
                <c:pt idx="147" formatCode="0.00E+00">
                  <c:v>-3.0000000000000001E-6</c:v>
                </c:pt>
                <c:pt idx="148">
                  <c:v>-2.3499999999999999E-4</c:v>
                </c:pt>
                <c:pt idx="149" formatCode="0.00E+00">
                  <c:v>-2.0999999999999999E-5</c:v>
                </c:pt>
                <c:pt idx="150">
                  <c:v>-1.47E-4</c:v>
                </c:pt>
                <c:pt idx="151" formatCode="0.00E+00">
                  <c:v>2.3E-5</c:v>
                </c:pt>
                <c:pt idx="152" formatCode="0.00E+00">
                  <c:v>-8.3999999999999995E-5</c:v>
                </c:pt>
                <c:pt idx="153">
                  <c:v>-2.03E-4</c:v>
                </c:pt>
                <c:pt idx="154">
                  <c:v>3.6699999999999998E-4</c:v>
                </c:pt>
                <c:pt idx="155">
                  <c:v>-1.9100000000000001E-4</c:v>
                </c:pt>
                <c:pt idx="156">
                  <c:v>-1.9799999999999999E-4</c:v>
                </c:pt>
                <c:pt idx="157" formatCode="0.00E+00">
                  <c:v>-5.7000000000000003E-5</c:v>
                </c:pt>
                <c:pt idx="158">
                  <c:v>-1.8799999999999999E-4</c:v>
                </c:pt>
                <c:pt idx="159" formatCode="0.00E+00">
                  <c:v>-7.1000000000000005E-5</c:v>
                </c:pt>
                <c:pt idx="160">
                  <c:v>-2.04E-4</c:v>
                </c:pt>
                <c:pt idx="161" formatCode="0.00E+00">
                  <c:v>-7.2999999999999999E-5</c:v>
                </c:pt>
                <c:pt idx="162" formatCode="0.00E+00">
                  <c:v>-5.8E-5</c:v>
                </c:pt>
                <c:pt idx="163">
                  <c:v>-3.9100000000000002E-4</c:v>
                </c:pt>
                <c:pt idx="164">
                  <c:v>-2.3499999999999999E-4</c:v>
                </c:pt>
                <c:pt idx="165">
                  <c:v>-2.1000000000000001E-4</c:v>
                </c:pt>
                <c:pt idx="166" formatCode="0.00E+00">
                  <c:v>-6.0000000000000002E-5</c:v>
                </c:pt>
                <c:pt idx="167">
                  <c:v>-1.07E-4</c:v>
                </c:pt>
                <c:pt idx="168">
                  <c:v>-1.9900000000000001E-4</c:v>
                </c:pt>
                <c:pt idx="169">
                  <c:v>-2.7E-4</c:v>
                </c:pt>
                <c:pt idx="170">
                  <c:v>-1.8000000000000001E-4</c:v>
                </c:pt>
                <c:pt idx="171" formatCode="0.00E+00">
                  <c:v>-2.5000000000000001E-5</c:v>
                </c:pt>
                <c:pt idx="172">
                  <c:v>-2.3599999999999999E-4</c:v>
                </c:pt>
                <c:pt idx="173">
                  <c:v>-2.13E-4</c:v>
                </c:pt>
                <c:pt idx="174" formatCode="0.00E+00">
                  <c:v>-1.5999999999999999E-5</c:v>
                </c:pt>
                <c:pt idx="175" formatCode="0.00E+00">
                  <c:v>8.7000000000000001E-5</c:v>
                </c:pt>
                <c:pt idx="176">
                  <c:v>-1.5799999999999999E-4</c:v>
                </c:pt>
                <c:pt idx="177">
                  <c:v>-1.63E-4</c:v>
                </c:pt>
                <c:pt idx="178">
                  <c:v>-1.9900000000000001E-4</c:v>
                </c:pt>
                <c:pt idx="179">
                  <c:v>2.34E-4</c:v>
                </c:pt>
                <c:pt idx="180">
                  <c:v>-3.01E-4</c:v>
                </c:pt>
                <c:pt idx="181">
                  <c:v>-3.1100000000000002E-4</c:v>
                </c:pt>
                <c:pt idx="182">
                  <c:v>-3.8499999999999998E-4</c:v>
                </c:pt>
                <c:pt idx="183">
                  <c:v>-3.4699999999999998E-4</c:v>
                </c:pt>
                <c:pt idx="184">
                  <c:v>-1.8900000000000001E-4</c:v>
                </c:pt>
                <c:pt idx="185">
                  <c:v>-2.34E-4</c:v>
                </c:pt>
                <c:pt idx="186">
                  <c:v>-2.2800000000000001E-4</c:v>
                </c:pt>
                <c:pt idx="187">
                  <c:v>-1.13E-4</c:v>
                </c:pt>
                <c:pt idx="188">
                  <c:v>-1.6200000000000001E-4</c:v>
                </c:pt>
                <c:pt idx="189" formatCode="0.00E+00">
                  <c:v>-5.3999999999999998E-5</c:v>
                </c:pt>
                <c:pt idx="190">
                  <c:v>-2.3000000000000001E-4</c:v>
                </c:pt>
                <c:pt idx="191">
                  <c:v>-3.8400000000000001E-4</c:v>
                </c:pt>
                <c:pt idx="192" formatCode="0.00E+00">
                  <c:v>-8.0000000000000007E-5</c:v>
                </c:pt>
                <c:pt idx="193">
                  <c:v>-1.85E-4</c:v>
                </c:pt>
                <c:pt idx="194">
                  <c:v>-1.37E-4</c:v>
                </c:pt>
                <c:pt idx="195" formatCode="0.00E+00">
                  <c:v>3.0000000000000001E-5</c:v>
                </c:pt>
                <c:pt idx="196" formatCode="0.00E+00">
                  <c:v>-6.7000000000000002E-5</c:v>
                </c:pt>
                <c:pt idx="197">
                  <c:v>-5.8500000000000002E-4</c:v>
                </c:pt>
                <c:pt idx="198">
                  <c:v>-2.3000000000000001E-4</c:v>
                </c:pt>
                <c:pt idx="199">
                  <c:v>-1.1900000000000001E-4</c:v>
                </c:pt>
                <c:pt idx="200">
                  <c:v>-1.9900000000000001E-4</c:v>
                </c:pt>
                <c:pt idx="201" formatCode="0.00E+00">
                  <c:v>6.4999999999999994E-5</c:v>
                </c:pt>
                <c:pt idx="202">
                  <c:v>-3.0499999999999999E-4</c:v>
                </c:pt>
                <c:pt idx="203">
                  <c:v>-3.0499999999999999E-4</c:v>
                </c:pt>
                <c:pt idx="204">
                  <c:v>-7.5699999999999997E-4</c:v>
                </c:pt>
                <c:pt idx="205">
                  <c:v>-2.8200000000000002E-4</c:v>
                </c:pt>
                <c:pt idx="206">
                  <c:v>-1.5799999999999999E-4</c:v>
                </c:pt>
                <c:pt idx="207">
                  <c:v>-2.61E-4</c:v>
                </c:pt>
                <c:pt idx="208">
                  <c:v>-1.66E-4</c:v>
                </c:pt>
                <c:pt idx="209" formatCode="0.00E+00">
                  <c:v>-1.2999999999999999E-5</c:v>
                </c:pt>
                <c:pt idx="210">
                  <c:v>-2.7300000000000002E-4</c:v>
                </c:pt>
                <c:pt idx="211">
                  <c:v>-3.0800000000000001E-4</c:v>
                </c:pt>
                <c:pt idx="212">
                  <c:v>-1.3300000000000001E-4</c:v>
                </c:pt>
                <c:pt idx="213">
                  <c:v>-1.01E-4</c:v>
                </c:pt>
                <c:pt idx="214" formatCode="0.00E+00">
                  <c:v>7.2000000000000002E-5</c:v>
                </c:pt>
                <c:pt idx="215">
                  <c:v>-1.02E-4</c:v>
                </c:pt>
                <c:pt idx="216">
                  <c:v>-5.53E-4</c:v>
                </c:pt>
                <c:pt idx="217" formatCode="0.00E+00">
                  <c:v>-6.8999999999999997E-5</c:v>
                </c:pt>
                <c:pt idx="218">
                  <c:v>-1.3300000000000001E-4</c:v>
                </c:pt>
                <c:pt idx="219">
                  <c:v>-2.52E-4</c:v>
                </c:pt>
                <c:pt idx="220" formatCode="0.00E+00">
                  <c:v>-7.9999999999999996E-6</c:v>
                </c:pt>
                <c:pt idx="221">
                  <c:v>-6.5399999999999996E-4</c:v>
                </c:pt>
                <c:pt idx="222">
                  <c:v>-3.4499999999999998E-4</c:v>
                </c:pt>
                <c:pt idx="223">
                  <c:v>2.61E-4</c:v>
                </c:pt>
                <c:pt idx="224">
                  <c:v>-2.3000000000000001E-4</c:v>
                </c:pt>
                <c:pt idx="225">
                  <c:v>-1.6699999999999999E-4</c:v>
                </c:pt>
                <c:pt idx="226">
                  <c:v>-2.9399999999999999E-4</c:v>
                </c:pt>
                <c:pt idx="227">
                  <c:v>-1.2400000000000001E-4</c:v>
                </c:pt>
                <c:pt idx="228">
                  <c:v>-2.4600000000000002E-4</c:v>
                </c:pt>
                <c:pt idx="229">
                  <c:v>-4.75E-4</c:v>
                </c:pt>
                <c:pt idx="230">
                  <c:v>-4.57E-4</c:v>
                </c:pt>
                <c:pt idx="231" formatCode="0.00E+00">
                  <c:v>-9.8999999999999994E-5</c:v>
                </c:pt>
                <c:pt idx="232" formatCode="0.00E+00">
                  <c:v>2.0999999999999999E-5</c:v>
                </c:pt>
                <c:pt idx="233">
                  <c:v>-1.6000000000000001E-4</c:v>
                </c:pt>
                <c:pt idx="234">
                  <c:v>-3.79E-4</c:v>
                </c:pt>
                <c:pt idx="235">
                  <c:v>-7.4399999999999998E-4</c:v>
                </c:pt>
                <c:pt idx="236" formatCode="0.00E+00">
                  <c:v>7.3999999999999996E-5</c:v>
                </c:pt>
                <c:pt idx="237" formatCode="0.00E+00">
                  <c:v>4.8999999999999998E-5</c:v>
                </c:pt>
                <c:pt idx="238">
                  <c:v>-3.2400000000000001E-4</c:v>
                </c:pt>
                <c:pt idx="239">
                  <c:v>-2.4699999999999999E-4</c:v>
                </c:pt>
                <c:pt idx="240">
                  <c:v>-1.2899999999999999E-4</c:v>
                </c:pt>
                <c:pt idx="241">
                  <c:v>-8.9999999999999998E-4</c:v>
                </c:pt>
                <c:pt idx="242">
                  <c:v>-1.55E-4</c:v>
                </c:pt>
                <c:pt idx="243" formatCode="0.00E+00">
                  <c:v>1.9000000000000001E-5</c:v>
                </c:pt>
                <c:pt idx="244">
                  <c:v>1.12E-4</c:v>
                </c:pt>
                <c:pt idx="245">
                  <c:v>2.1900000000000001E-4</c:v>
                </c:pt>
                <c:pt idx="246">
                  <c:v>-2.5300000000000002E-4</c:v>
                </c:pt>
                <c:pt idx="247">
                  <c:v>1.5200000000000001E-4</c:v>
                </c:pt>
                <c:pt idx="248" formatCode="0.00E+00">
                  <c:v>3.3000000000000003E-5</c:v>
                </c:pt>
                <c:pt idx="249">
                  <c:v>-4.8799999999999999E-4</c:v>
                </c:pt>
                <c:pt idx="250">
                  <c:v>-3.8699999999999997E-4</c:v>
                </c:pt>
                <c:pt idx="251">
                  <c:v>-2.92E-4</c:v>
                </c:pt>
                <c:pt idx="252" formatCode="0.00E+00">
                  <c:v>8.2000000000000001E-5</c:v>
                </c:pt>
                <c:pt idx="253">
                  <c:v>-2.9300000000000002E-4</c:v>
                </c:pt>
                <c:pt idx="254">
                  <c:v>-1.7799999999999999E-4</c:v>
                </c:pt>
                <c:pt idx="255" formatCode="0.00E+00">
                  <c:v>-9.9999999999999995E-7</c:v>
                </c:pt>
                <c:pt idx="256">
                  <c:v>-2.6699999999999998E-4</c:v>
                </c:pt>
                <c:pt idx="257" formatCode="0.00E+00">
                  <c:v>8.7999999999999998E-5</c:v>
                </c:pt>
                <c:pt idx="258">
                  <c:v>-1.66E-4</c:v>
                </c:pt>
                <c:pt idx="259" formatCode="0.00E+00">
                  <c:v>4.3000000000000002E-5</c:v>
                </c:pt>
                <c:pt idx="260">
                  <c:v>-3.9199999999999999E-4</c:v>
                </c:pt>
                <c:pt idx="261">
                  <c:v>-5.0900000000000001E-4</c:v>
                </c:pt>
                <c:pt idx="262">
                  <c:v>-3.2699999999999998E-4</c:v>
                </c:pt>
                <c:pt idx="263">
                  <c:v>-2.81E-4</c:v>
                </c:pt>
                <c:pt idx="264">
                  <c:v>1.1900000000000001E-4</c:v>
                </c:pt>
                <c:pt idx="265">
                  <c:v>-5.4900000000000001E-4</c:v>
                </c:pt>
                <c:pt idx="266" formatCode="0.00E+00">
                  <c:v>-2.8E-5</c:v>
                </c:pt>
                <c:pt idx="267">
                  <c:v>-3.6499999999999998E-4</c:v>
                </c:pt>
                <c:pt idx="268" formatCode="0.00E+00">
                  <c:v>-3.1000000000000001E-5</c:v>
                </c:pt>
                <c:pt idx="269">
                  <c:v>2.0900000000000001E-4</c:v>
                </c:pt>
                <c:pt idx="270" formatCode="0.00E+00">
                  <c:v>-6.0999999999999999E-5</c:v>
                </c:pt>
                <c:pt idx="271">
                  <c:v>1.95E-4</c:v>
                </c:pt>
                <c:pt idx="272" formatCode="0.00E+00">
                  <c:v>9.1000000000000003E-5</c:v>
                </c:pt>
                <c:pt idx="273">
                  <c:v>3.3E-4</c:v>
                </c:pt>
                <c:pt idx="274">
                  <c:v>-2.8400000000000002E-4</c:v>
                </c:pt>
                <c:pt idx="275">
                  <c:v>-1.4319999999999999E-3</c:v>
                </c:pt>
                <c:pt idx="276">
                  <c:v>-5.9100000000000005E-4</c:v>
                </c:pt>
                <c:pt idx="277">
                  <c:v>-1.03E-4</c:v>
                </c:pt>
                <c:pt idx="278">
                  <c:v>-5.8E-4</c:v>
                </c:pt>
                <c:pt idx="279">
                  <c:v>4.6900000000000002E-4</c:v>
                </c:pt>
                <c:pt idx="280" formatCode="0.00E+00">
                  <c:v>-7.8999999999999996E-5</c:v>
                </c:pt>
                <c:pt idx="281" formatCode="0.00E+00">
                  <c:v>-4.8000000000000001E-5</c:v>
                </c:pt>
                <c:pt idx="282">
                  <c:v>-3.3100000000000002E-4</c:v>
                </c:pt>
                <c:pt idx="283">
                  <c:v>3.57E-4</c:v>
                </c:pt>
                <c:pt idx="284">
                  <c:v>-2.7500000000000002E-4</c:v>
                </c:pt>
                <c:pt idx="285" formatCode="0.00E+00">
                  <c:v>-1.5999999999999999E-5</c:v>
                </c:pt>
                <c:pt idx="286">
                  <c:v>-4.4700000000000002E-4</c:v>
                </c:pt>
                <c:pt idx="287">
                  <c:v>-2.6600000000000001E-4</c:v>
                </c:pt>
                <c:pt idx="288" formatCode="0.00E+00">
                  <c:v>4.0000000000000003E-5</c:v>
                </c:pt>
                <c:pt idx="289">
                  <c:v>-5.3499999999999999E-4</c:v>
                </c:pt>
                <c:pt idx="290" formatCode="0.00E+00">
                  <c:v>5.0000000000000002E-5</c:v>
                </c:pt>
                <c:pt idx="291" formatCode="0.00E+00">
                  <c:v>6.7000000000000002E-5</c:v>
                </c:pt>
                <c:pt idx="292">
                  <c:v>-4.8899999999999996E-4</c:v>
                </c:pt>
                <c:pt idx="293" formatCode="0.00E+00">
                  <c:v>5.8E-5</c:v>
                </c:pt>
                <c:pt idx="294">
                  <c:v>-2.1000000000000001E-4</c:v>
                </c:pt>
                <c:pt idx="295">
                  <c:v>-2.8299999999999999E-4</c:v>
                </c:pt>
                <c:pt idx="296">
                  <c:v>-2.9599999999999998E-4</c:v>
                </c:pt>
                <c:pt idx="297">
                  <c:v>5.2999999999999998E-4</c:v>
                </c:pt>
                <c:pt idx="298">
                  <c:v>-1.5699999999999999E-4</c:v>
                </c:pt>
                <c:pt idx="299" formatCode="0.00E+00">
                  <c:v>-2.9E-5</c:v>
                </c:pt>
                <c:pt idx="300">
                  <c:v>-3.3199999999999999E-4</c:v>
                </c:pt>
                <c:pt idx="301">
                  <c:v>1.65E-4</c:v>
                </c:pt>
                <c:pt idx="302" formatCode="0.00E+00">
                  <c:v>-8.6000000000000003E-5</c:v>
                </c:pt>
                <c:pt idx="303">
                  <c:v>-4.2900000000000002E-4</c:v>
                </c:pt>
                <c:pt idx="304" formatCode="0.00E+00">
                  <c:v>-5.8999999999999998E-5</c:v>
                </c:pt>
                <c:pt idx="305">
                  <c:v>-2.0100000000000001E-4</c:v>
                </c:pt>
                <c:pt idx="306" formatCode="0.00E+00">
                  <c:v>3.6999999999999998E-5</c:v>
                </c:pt>
                <c:pt idx="307">
                  <c:v>-1.7200000000000001E-4</c:v>
                </c:pt>
                <c:pt idx="308" formatCode="0.00E+00">
                  <c:v>-7.9999999999999996E-6</c:v>
                </c:pt>
                <c:pt idx="309" formatCode="0.00E+00">
                  <c:v>-6.7000000000000002E-5</c:v>
                </c:pt>
                <c:pt idx="310">
                  <c:v>-1.5300000000000001E-4</c:v>
                </c:pt>
                <c:pt idx="311" formatCode="0.00E+00">
                  <c:v>-9.9999999999999995E-7</c:v>
                </c:pt>
                <c:pt idx="312">
                  <c:v>-3.77E-4</c:v>
                </c:pt>
                <c:pt idx="313" formatCode="0.00E+00">
                  <c:v>-7.6000000000000004E-5</c:v>
                </c:pt>
                <c:pt idx="314">
                  <c:v>-2.02E-4</c:v>
                </c:pt>
                <c:pt idx="315">
                  <c:v>-1.4100000000000001E-4</c:v>
                </c:pt>
                <c:pt idx="316" formatCode="0.00E+00">
                  <c:v>-2.5999999999999998E-5</c:v>
                </c:pt>
                <c:pt idx="317">
                  <c:v>-1.1400000000000001E-4</c:v>
                </c:pt>
                <c:pt idx="318">
                  <c:v>-2.7599999999999999E-4</c:v>
                </c:pt>
                <c:pt idx="319" formatCode="0.00E+00">
                  <c:v>-3.3000000000000003E-5</c:v>
                </c:pt>
                <c:pt idx="320">
                  <c:v>-1.63E-4</c:v>
                </c:pt>
                <c:pt idx="321" formatCode="0.00E+00">
                  <c:v>-9.6000000000000002E-5</c:v>
                </c:pt>
                <c:pt idx="322">
                  <c:v>-1.7699999999999999E-4</c:v>
                </c:pt>
                <c:pt idx="323">
                  <c:v>-3.0899999999999998E-4</c:v>
                </c:pt>
                <c:pt idx="324" formatCode="0.00E+00">
                  <c:v>4.8999999999999998E-5</c:v>
                </c:pt>
                <c:pt idx="325">
                  <c:v>-2.9E-4</c:v>
                </c:pt>
                <c:pt idx="326" formatCode="0.00E+00">
                  <c:v>-4.8999999999999998E-5</c:v>
                </c:pt>
                <c:pt idx="327" formatCode="0.00E+00">
                  <c:v>-9.2E-5</c:v>
                </c:pt>
                <c:pt idx="328">
                  <c:v>-1.13E-4</c:v>
                </c:pt>
                <c:pt idx="329">
                  <c:v>-1.8000000000000001E-4</c:v>
                </c:pt>
                <c:pt idx="330" formatCode="0.00E+00">
                  <c:v>-3.1999999999999999E-5</c:v>
                </c:pt>
                <c:pt idx="331">
                  <c:v>1.02E-4</c:v>
                </c:pt>
                <c:pt idx="332">
                  <c:v>-1.5899999999999999E-4</c:v>
                </c:pt>
                <c:pt idx="333">
                  <c:v>-1.8900000000000001E-4</c:v>
                </c:pt>
                <c:pt idx="334">
                  <c:v>-1.6899999999999999E-4</c:v>
                </c:pt>
                <c:pt idx="335">
                  <c:v>-1.92E-4</c:v>
                </c:pt>
                <c:pt idx="336" formatCode="0.00E+00">
                  <c:v>-6.6000000000000005E-5</c:v>
                </c:pt>
                <c:pt idx="337" formatCode="0.00E+00">
                  <c:v>-1.9999999999999999E-6</c:v>
                </c:pt>
                <c:pt idx="338">
                  <c:v>-3.2499999999999999E-4</c:v>
                </c:pt>
                <c:pt idx="339">
                  <c:v>-2.9799999999999998E-4</c:v>
                </c:pt>
                <c:pt idx="340" formatCode="0.00E+00">
                  <c:v>4.1E-5</c:v>
                </c:pt>
                <c:pt idx="341" formatCode="0.00E+00">
                  <c:v>-4.1E-5</c:v>
                </c:pt>
                <c:pt idx="342" formatCode="0.00E+00">
                  <c:v>-3.8000000000000002E-5</c:v>
                </c:pt>
                <c:pt idx="343">
                  <c:v>-2.0000000000000001E-4</c:v>
                </c:pt>
                <c:pt idx="344" formatCode="0.00E+00">
                  <c:v>9.7E-5</c:v>
                </c:pt>
                <c:pt idx="345" formatCode="0.00E+00">
                  <c:v>-6.6000000000000005E-5</c:v>
                </c:pt>
                <c:pt idx="346">
                  <c:v>-3.2899999999999997E-4</c:v>
                </c:pt>
                <c:pt idx="347">
                  <c:v>-2.8200000000000002E-4</c:v>
                </c:pt>
                <c:pt idx="348">
                  <c:v>-2.23E-4</c:v>
                </c:pt>
                <c:pt idx="349" formatCode="0.00E+00">
                  <c:v>-8.7999999999999998E-5</c:v>
                </c:pt>
                <c:pt idx="350">
                  <c:v>-4.0900000000000002E-4</c:v>
                </c:pt>
                <c:pt idx="351">
                  <c:v>-1.7000000000000001E-4</c:v>
                </c:pt>
                <c:pt idx="352">
                  <c:v>-3.3500000000000001E-4</c:v>
                </c:pt>
                <c:pt idx="353">
                  <c:v>3.1500000000000001E-4</c:v>
                </c:pt>
                <c:pt idx="354">
                  <c:v>-2.92E-4</c:v>
                </c:pt>
                <c:pt idx="355" formatCode="0.00E+00">
                  <c:v>9.8999999999999994E-5</c:v>
                </c:pt>
                <c:pt idx="356">
                  <c:v>-1.0900000000000001E-4</c:v>
                </c:pt>
                <c:pt idx="357">
                  <c:v>1.08E-4</c:v>
                </c:pt>
                <c:pt idx="358">
                  <c:v>-4.0200000000000001E-4</c:v>
                </c:pt>
                <c:pt idx="359">
                  <c:v>-4.15E-4</c:v>
                </c:pt>
                <c:pt idx="360">
                  <c:v>-3.8499999999999998E-4</c:v>
                </c:pt>
                <c:pt idx="361">
                  <c:v>-6.78E-4</c:v>
                </c:pt>
                <c:pt idx="362">
                  <c:v>-1.3300000000000001E-4</c:v>
                </c:pt>
                <c:pt idx="363">
                  <c:v>-7.2599999999999997E-4</c:v>
                </c:pt>
                <c:pt idx="364">
                  <c:v>-1.05E-4</c:v>
                </c:pt>
                <c:pt idx="365">
                  <c:v>3.9199999999999999E-4</c:v>
                </c:pt>
                <c:pt idx="366">
                  <c:v>-1.7899999999999999E-4</c:v>
                </c:pt>
                <c:pt idx="367">
                  <c:v>-8.1099999999999998E-4</c:v>
                </c:pt>
                <c:pt idx="368">
                  <c:v>-4.37E-4</c:v>
                </c:pt>
                <c:pt idx="369">
                  <c:v>-4.8200000000000001E-4</c:v>
                </c:pt>
                <c:pt idx="370">
                  <c:v>-5.2899999999999996E-4</c:v>
                </c:pt>
                <c:pt idx="371">
                  <c:v>-5.7899999999999998E-4</c:v>
                </c:pt>
                <c:pt idx="372">
                  <c:v>-6.3000000000000003E-4</c:v>
                </c:pt>
                <c:pt idx="373">
                  <c:v>-6.8400000000000004E-4</c:v>
                </c:pt>
                <c:pt idx="374">
                  <c:v>-7.4200000000000004E-4</c:v>
                </c:pt>
                <c:pt idx="375">
                  <c:v>-8.03E-4</c:v>
                </c:pt>
                <c:pt idx="376">
                  <c:v>-9.0600000000000001E-4</c:v>
                </c:pt>
                <c:pt idx="377" formatCode="0.00E+00">
                  <c:v>1.1E-5</c:v>
                </c:pt>
                <c:pt idx="378">
                  <c:v>-1.9610000000000001E-3</c:v>
                </c:pt>
                <c:pt idx="379">
                  <c:v>-1.635E-3</c:v>
                </c:pt>
                <c:pt idx="380">
                  <c:v>-1.5690000000000001E-3</c:v>
                </c:pt>
                <c:pt idx="381" formatCode="0.00E+00">
                  <c:v>1.2999999999999999E-5</c:v>
                </c:pt>
                <c:pt idx="382" formatCode="0.00E+00">
                  <c:v>-6.7000000000000002E-5</c:v>
                </c:pt>
                <c:pt idx="383">
                  <c:v>7.1000000000000002E-4</c:v>
                </c:pt>
                <c:pt idx="384" formatCode="0.00E+00">
                  <c:v>8.6000000000000003E-5</c:v>
                </c:pt>
                <c:pt idx="385">
                  <c:v>-3.5500000000000001E-4</c:v>
                </c:pt>
                <c:pt idx="386">
                  <c:v>-1.3879999999999999E-3</c:v>
                </c:pt>
                <c:pt idx="387">
                  <c:v>-2.8400000000000002E-4</c:v>
                </c:pt>
                <c:pt idx="388">
                  <c:v>-9.8400000000000007E-4</c:v>
                </c:pt>
                <c:pt idx="389">
                  <c:v>-4.9299999999999995E-4</c:v>
                </c:pt>
                <c:pt idx="390">
                  <c:v>4.3199999999999998E-4</c:v>
                </c:pt>
                <c:pt idx="391">
                  <c:v>-1.3519999999999999E-3</c:v>
                </c:pt>
                <c:pt idx="392">
                  <c:v>6.5499999999999998E-4</c:v>
                </c:pt>
                <c:pt idx="393">
                  <c:v>-4.0499999999999998E-4</c:v>
                </c:pt>
                <c:pt idx="394">
                  <c:v>-3.3599999999999998E-4</c:v>
                </c:pt>
                <c:pt idx="395">
                  <c:v>-3.77E-4</c:v>
                </c:pt>
                <c:pt idx="396">
                  <c:v>-2.1100000000000001E-4</c:v>
                </c:pt>
                <c:pt idx="397" formatCode="0.00E+00">
                  <c:v>8.3999999999999995E-5</c:v>
                </c:pt>
                <c:pt idx="398">
                  <c:v>-7.1199999999999996E-4</c:v>
                </c:pt>
                <c:pt idx="399">
                  <c:v>1.1969999999999999E-3</c:v>
                </c:pt>
                <c:pt idx="400">
                  <c:v>-6.96E-4</c:v>
                </c:pt>
                <c:pt idx="401">
                  <c:v>-3.9599999999999998E-4</c:v>
                </c:pt>
                <c:pt idx="402">
                  <c:v>-3.48E-4</c:v>
                </c:pt>
                <c:pt idx="403">
                  <c:v>-7.67E-4</c:v>
                </c:pt>
                <c:pt idx="404">
                  <c:v>-5.2400000000000005E-4</c:v>
                </c:pt>
                <c:pt idx="405">
                  <c:v>-2.9300000000000002E-4</c:v>
                </c:pt>
                <c:pt idx="406">
                  <c:v>1.06E-4</c:v>
                </c:pt>
                <c:pt idx="407">
                  <c:v>1.9699999999999999E-4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542592"/>
        <c:axId val="445543712"/>
      </c:scatterChart>
      <c:valAx>
        <c:axId val="445542592"/>
        <c:scaling>
          <c:orientation val="minMax"/>
          <c:max val="7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43712"/>
        <c:crossesAt val="-2.0000000000000004E-2"/>
        <c:crossBetween val="midCat"/>
      </c:valAx>
      <c:valAx>
        <c:axId val="445543712"/>
        <c:scaling>
          <c:orientation val="minMax"/>
          <c:min val="-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42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0.18571</cdr:x>
      <cdr:y>0.12797</cdr:y>
    </cdr:from>
    <cdr:to>
      <cdr:x>0.24884</cdr:x>
      <cdr:y>0.18806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405435" y="737593"/>
          <a:ext cx="477759" cy="34633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e-IL"/>
        </a:p>
      </cdr:txBody>
    </cdr:sp>
  </cdr:relSizeAnchor>
  <cdr:relSizeAnchor xmlns:cdr="http://schemas.openxmlformats.org/drawingml/2006/chartDrawing">
    <cdr:from>
      <cdr:x>0.62123</cdr:x>
      <cdr:y>0.21234</cdr:y>
    </cdr:from>
    <cdr:to>
      <cdr:x>0.68436</cdr:x>
      <cdr:y>0.27244</cdr:y>
    </cdr:to>
    <cdr:sp macro="" textlink="">
      <cdr:nvSpPr>
        <cdr:cNvPr id="7" name="Oval 6"/>
        <cdr:cNvSpPr/>
      </cdr:nvSpPr>
      <cdr:spPr>
        <a:xfrm xmlns:a="http://schemas.openxmlformats.org/drawingml/2006/main">
          <a:off x="4124325" y="841375"/>
          <a:ext cx="419100" cy="238125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/>
        </a:p>
      </cdr:txBody>
    </cdr:sp>
  </cdr:relSizeAnchor>
  <cdr:relSizeAnchor xmlns:cdr="http://schemas.openxmlformats.org/drawingml/2006/chartDrawing">
    <cdr:from>
      <cdr:x>0.47922</cdr:x>
      <cdr:y>0.43884</cdr:y>
    </cdr:from>
    <cdr:to>
      <cdr:x>0.60572</cdr:x>
      <cdr:y>0.50659</cdr:y>
    </cdr:to>
    <cdr:sp macro="" textlink="">
      <cdr:nvSpPr>
        <cdr:cNvPr id="5" name="TextBox 3"/>
        <cdr:cNvSpPr txBox="1"/>
      </cdr:nvSpPr>
      <cdr:spPr>
        <a:xfrm xmlns:a="http://schemas.openxmlformats.org/drawingml/2006/main">
          <a:off x="3626650" y="2529305"/>
          <a:ext cx="957382" cy="390525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1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1"/>
          <a:r>
            <a:rPr lang="en-US" sz="900" dirty="0"/>
            <a:t>Max1:</a:t>
          </a:r>
        </a:p>
        <a:p xmlns:a="http://schemas.openxmlformats.org/drawingml/2006/main">
          <a:pPr algn="l" rtl="1"/>
          <a:r>
            <a:rPr lang="en-US" sz="900" dirty="0"/>
            <a:t>17.5min,</a:t>
          </a:r>
          <a:r>
            <a:rPr lang="en-US" sz="900" baseline="0" dirty="0"/>
            <a:t> 0.18AU</a:t>
          </a:r>
          <a:endParaRPr lang="he-IL" sz="900" dirty="0"/>
        </a:p>
      </cdr:txBody>
    </cdr:sp>
  </cdr:relSizeAnchor>
  <cdr:relSizeAnchor xmlns:cdr="http://schemas.openxmlformats.org/drawingml/2006/chartDrawing">
    <cdr:from>
      <cdr:x>0.60003</cdr:x>
      <cdr:y>0.13824</cdr:y>
    </cdr:from>
    <cdr:to>
      <cdr:x>0.74563</cdr:x>
      <cdr:y>0.20599</cdr:y>
    </cdr:to>
    <cdr:sp macro="" textlink="">
      <cdr:nvSpPr>
        <cdr:cNvPr id="8" name="TextBox 4"/>
        <cdr:cNvSpPr txBox="1"/>
      </cdr:nvSpPr>
      <cdr:spPr>
        <a:xfrm xmlns:a="http://schemas.openxmlformats.org/drawingml/2006/main">
          <a:off x="4540962" y="796758"/>
          <a:ext cx="1101849" cy="390525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1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1"/>
          <a:r>
            <a:rPr lang="en-US" sz="900" dirty="0"/>
            <a:t>Max2:</a:t>
          </a:r>
        </a:p>
        <a:p xmlns:a="http://schemas.openxmlformats.org/drawingml/2006/main">
          <a:pPr algn="l" rtl="1"/>
          <a:r>
            <a:rPr lang="en-US" sz="900" dirty="0"/>
            <a:t>22.3min,</a:t>
          </a:r>
          <a:r>
            <a:rPr lang="en-US" sz="900" baseline="0" dirty="0"/>
            <a:t> 0.35AU</a:t>
          </a:r>
          <a:endParaRPr lang="he-IL" sz="900" dirty="0"/>
        </a:p>
      </cdr:txBody>
    </cdr:sp>
  </cdr:relSizeAnchor>
  <cdr:relSizeAnchor xmlns:cdr="http://schemas.openxmlformats.org/drawingml/2006/chartDrawing">
    <cdr:from>
      <cdr:x>0.50715</cdr:x>
      <cdr:y>0.50944</cdr:y>
    </cdr:from>
    <cdr:to>
      <cdr:x>0.56439</cdr:x>
      <cdr:y>0.55954</cdr:y>
    </cdr:to>
    <cdr:sp macro="" textlink="">
      <cdr:nvSpPr>
        <cdr:cNvPr id="3" name="Oval 2"/>
        <cdr:cNvSpPr/>
      </cdr:nvSpPr>
      <cdr:spPr>
        <a:xfrm xmlns:a="http://schemas.openxmlformats.org/drawingml/2006/main">
          <a:off x="3838073" y="2936249"/>
          <a:ext cx="433137" cy="28875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e-IL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0.26341</cdr:x>
      <cdr:y>0.15858</cdr:y>
    </cdr:from>
    <cdr:to>
      <cdr:x>0.47528</cdr:x>
      <cdr:y>0.27286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1367386" y="541966"/>
          <a:ext cx="1099839" cy="390525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1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1"/>
          <a:r>
            <a:rPr lang="en-US" sz="900" dirty="0"/>
            <a:t>Max1:</a:t>
          </a:r>
        </a:p>
        <a:p xmlns:a="http://schemas.openxmlformats.org/drawingml/2006/main">
          <a:pPr algn="l" rtl="1"/>
          <a:r>
            <a:rPr lang="en-US" sz="900" dirty="0" smtClean="0"/>
            <a:t>260.1nm,</a:t>
          </a:r>
          <a:r>
            <a:rPr lang="en-US" sz="900" baseline="0" dirty="0" smtClean="0"/>
            <a:t> </a:t>
          </a:r>
          <a:r>
            <a:rPr lang="en-US" sz="900" baseline="0" dirty="0"/>
            <a:t>0.18AU</a:t>
          </a:r>
          <a:endParaRPr lang="he-IL" sz="9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0.28989</cdr:x>
      <cdr:y>0.18915</cdr:y>
    </cdr:from>
    <cdr:to>
      <cdr:x>0.51303</cdr:x>
      <cdr:y>0.31855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1427545" y="570832"/>
          <a:ext cx="1098836" cy="390525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1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1"/>
          <a:r>
            <a:rPr lang="en-US" sz="900" dirty="0" smtClean="0"/>
            <a:t>Max2:</a:t>
          </a:r>
          <a:endParaRPr lang="en-US" sz="900" dirty="0"/>
        </a:p>
        <a:p xmlns:a="http://schemas.openxmlformats.org/drawingml/2006/main">
          <a:pPr algn="l" rtl="1"/>
          <a:r>
            <a:rPr lang="en-US" sz="900" dirty="0" smtClean="0"/>
            <a:t>260.1nm,</a:t>
          </a:r>
          <a:r>
            <a:rPr lang="en-US" sz="900" baseline="0" dirty="0" smtClean="0"/>
            <a:t> 0.35AU</a:t>
          </a:r>
          <a:endParaRPr lang="he-IL" sz="9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0.23437</cdr:x>
      <cdr:y>0.11807</cdr:y>
    </cdr:from>
    <cdr:to>
      <cdr:x>0.29845</cdr:x>
      <cdr:y>0.195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732892" y="701102"/>
          <a:ext cx="473802" cy="456798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e-IL"/>
        </a:p>
      </cdr:txBody>
    </cdr:sp>
  </cdr:relSizeAnchor>
  <cdr:relSizeAnchor xmlns:cdr="http://schemas.openxmlformats.org/drawingml/2006/chartDrawing">
    <cdr:from>
      <cdr:x>0.30742</cdr:x>
      <cdr:y>0.12304</cdr:y>
    </cdr:from>
    <cdr:to>
      <cdr:x>0.48785</cdr:x>
      <cdr:y>0.22477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73008" y="730612"/>
          <a:ext cx="1334083" cy="60405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sz="1200" dirty="0"/>
            <a:t>Max:</a:t>
          </a:r>
        </a:p>
        <a:p xmlns:a="http://schemas.openxmlformats.org/drawingml/2006/main">
          <a:r>
            <a:rPr lang="en-US" sz="1200" dirty="0"/>
            <a:t>14.8min,</a:t>
          </a:r>
          <a:r>
            <a:rPr lang="en-US" sz="1200" baseline="0" dirty="0"/>
            <a:t> 0.25AU</a:t>
          </a:r>
          <a:endParaRPr lang="en-US" sz="1200" dirty="0"/>
        </a:p>
        <a:p xmlns:a="http://schemas.openxmlformats.org/drawingml/2006/main">
          <a:endParaRPr lang="he-IL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0.25166</cdr:x>
      <cdr:y>0.17695</cdr:y>
    </cdr:from>
    <cdr:to>
      <cdr:x>0.45512</cdr:x>
      <cdr:y>0.32271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50039" y="733286"/>
          <a:ext cx="1334083" cy="60405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Max:</a:t>
          </a:r>
        </a:p>
        <a:p xmlns:a="http://schemas.openxmlformats.org/drawingml/2006/main">
          <a:r>
            <a:rPr lang="en-US" sz="1200" dirty="0" smtClean="0"/>
            <a:t>260.1nm</a:t>
          </a:r>
          <a:r>
            <a:rPr lang="en-US" sz="1200" dirty="0" smtClean="0"/>
            <a:t>,</a:t>
          </a:r>
          <a:r>
            <a:rPr lang="en-US" sz="1200" baseline="0" dirty="0" smtClean="0"/>
            <a:t> </a:t>
          </a:r>
          <a:r>
            <a:rPr lang="en-US" sz="1200" baseline="0" dirty="0"/>
            <a:t>0.25AU</a:t>
          </a:r>
          <a:endParaRPr lang="en-US" sz="1200" dirty="0"/>
        </a:p>
        <a:p xmlns:a="http://schemas.openxmlformats.org/drawingml/2006/main">
          <a:endParaRPr lang="he-IL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6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06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636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11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60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3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744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990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44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2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4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D7CE-D369-4A6C-9FF0-426CDE71BBF8}" type="datetimeFigureOut">
              <a:rPr lang="he-IL" smtClean="0"/>
              <a:t>י"ב/אדר/תשע"ה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1A37-4D4E-445B-A1A0-90DB6658CD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7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62" y="289303"/>
            <a:ext cx="8928992" cy="432048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519410"/>
              </p:ext>
            </p:extLst>
          </p:nvPr>
        </p:nvGraphicFramePr>
        <p:xfrm>
          <a:off x="385011" y="721351"/>
          <a:ext cx="7567863" cy="576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2"/>
          <p:cNvSpPr txBox="1"/>
          <p:nvPr/>
        </p:nvSpPr>
        <p:spPr>
          <a:xfrm>
            <a:off x="1686426" y="1177592"/>
            <a:ext cx="685800" cy="1714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900" dirty="0"/>
              <a:t>Air Bubble</a:t>
            </a:r>
            <a:endParaRPr lang="he-IL" sz="9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679940"/>
              </p:ext>
            </p:extLst>
          </p:nvPr>
        </p:nvGraphicFramePr>
        <p:xfrm>
          <a:off x="6821153" y="721351"/>
          <a:ext cx="5191125" cy="3417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105699"/>
              </p:ext>
            </p:extLst>
          </p:nvPr>
        </p:nvGraphicFramePr>
        <p:xfrm>
          <a:off x="6834187" y="4006516"/>
          <a:ext cx="4924425" cy="3017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62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90" y="190799"/>
            <a:ext cx="4966788" cy="292172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14868"/>
              </p:ext>
            </p:extLst>
          </p:nvPr>
        </p:nvGraphicFramePr>
        <p:xfrm>
          <a:off x="113799" y="667501"/>
          <a:ext cx="7393906" cy="593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513896"/>
              </p:ext>
            </p:extLst>
          </p:nvPr>
        </p:nvGraphicFramePr>
        <p:xfrm>
          <a:off x="5257800" y="1113673"/>
          <a:ext cx="6556709" cy="4144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30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</dc:creator>
  <cp:lastModifiedBy>Dasi</cp:lastModifiedBy>
  <cp:revision>7</cp:revision>
  <dcterms:created xsi:type="dcterms:W3CDTF">2015-03-03T13:09:09Z</dcterms:created>
  <dcterms:modified xsi:type="dcterms:W3CDTF">2015-03-03T16:21:31Z</dcterms:modified>
</cp:coreProperties>
</file>