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F1B96C4-651A-44FC-ADD0-A5BBD3E3D7AF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ECD6E45-375C-4DDB-A983-4FAF9ACF47D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24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D6E45-375C-4DDB-A983-4FAF9ACF47D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930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F88E16E-DFF9-4CA0-BD23-3C696988A776}" type="slidenum">
              <a:rPr lang="he-IL" smtClean="0"/>
              <a:pPr lvl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471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47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78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46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35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33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63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139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75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89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0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DC2C-8A2D-4FB4-B625-EB69CEB79785}" type="datetimeFigureOut">
              <a:rPr lang="he-IL" smtClean="0"/>
              <a:t>כ'/סיון/תשע"ה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74D4-FD02-4942-9BCA-88C0D08E83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41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2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23731"/>
            <a:ext cx="4153205" cy="2900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77833"/>
            <a:ext cx="6116970" cy="1333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00780"/>
            <a:ext cx="8858835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Step 3 – </a:t>
            </a:r>
            <a:r>
              <a:rPr lang="en-US" sz="2800" dirty="0"/>
              <a:t>Cu(I) </a:t>
            </a:r>
            <a:r>
              <a:rPr lang="en-US" sz="2800" dirty="0" err="1"/>
              <a:t>catalysed</a:t>
            </a:r>
            <a:r>
              <a:rPr lang="en-US" sz="2800" dirty="0"/>
              <a:t> </a:t>
            </a:r>
            <a:r>
              <a:rPr lang="en-US" sz="2800" dirty="0" err="1"/>
              <a:t>Azide</a:t>
            </a:r>
            <a:r>
              <a:rPr lang="en-US" sz="2800" dirty="0"/>
              <a:t>-alkyne </a:t>
            </a:r>
            <a:r>
              <a:rPr lang="en-US" sz="2800" dirty="0" err="1"/>
              <a:t>Huisgen</a:t>
            </a:r>
            <a:r>
              <a:rPr lang="en-US" sz="2800" dirty="0"/>
              <a:t> cycloaddition </a:t>
            </a:r>
            <a:endParaRPr lang="he-IL" sz="2800" dirty="0"/>
          </a:p>
          <a:p>
            <a:endParaRPr lang="he-IL" sz="28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4857" y="82550"/>
            <a:ext cx="7554285" cy="552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342900" marR="0" lvl="0" indent="-342900" algn="l" defTabSz="914400" rtl="0" fontAlgn="auto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742950" marR="0" lvl="1" indent="-285750" algn="l" defTabSz="914400" rtl="0" fontAlgn="auto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–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»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marL="0" indent="0">
              <a:buNone/>
            </a:pPr>
            <a:r>
              <a:rPr lang="en-US" sz="2800" b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Times New Roman" pitchFamily="18" charset="0"/>
              </a:rPr>
              <a:t>Click-Based Walker Construction Reaction</a:t>
            </a:r>
            <a:endParaRPr lang="en-US" sz="28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AF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6585709"/>
            <a:ext cx="617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Kočalka</a:t>
            </a:r>
            <a:r>
              <a:rPr lang="en-US" sz="1200" dirty="0" smtClean="0"/>
              <a:t> et al., </a:t>
            </a:r>
            <a:r>
              <a:rPr lang="en-US" sz="1200" i="1" dirty="0" smtClean="0"/>
              <a:t>European </a:t>
            </a:r>
            <a:r>
              <a:rPr lang="en-US" sz="1200" i="1" dirty="0"/>
              <a:t>journal of chemical </a:t>
            </a:r>
            <a:r>
              <a:rPr lang="en-US" sz="1200" i="1" dirty="0" smtClean="0"/>
              <a:t>biology,</a:t>
            </a:r>
            <a:r>
              <a:rPr lang="en-US" sz="1200" dirty="0" smtClean="0"/>
              <a:t>2008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775285"/>
            <a:ext cx="4876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Step 4 – HPLC Purification</a:t>
            </a:r>
            <a:endParaRPr lang="he-IL" sz="28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44"/>
          <a:stretch/>
        </p:blipFill>
        <p:spPr>
          <a:xfrm rot="16200000">
            <a:off x="6589821" y="5323776"/>
            <a:ext cx="1298724" cy="91403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4995530" y="5766873"/>
            <a:ext cx="213360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3"/>
          <a:stretch/>
        </p:blipFill>
        <p:spPr>
          <a:xfrm>
            <a:off x="4789447" y="4532595"/>
            <a:ext cx="1707616" cy="914034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4607329" y="5105400"/>
            <a:ext cx="304800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8" r="35031"/>
          <a:stretch/>
        </p:blipFill>
        <p:spPr>
          <a:xfrm rot="5400000">
            <a:off x="3315294" y="3599259"/>
            <a:ext cx="1492123" cy="73612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8" b="94387"/>
          <a:stretch/>
        </p:blipFill>
        <p:spPr>
          <a:xfrm>
            <a:off x="6591300" y="3422953"/>
            <a:ext cx="1954764" cy="38069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577554" y="3729391"/>
            <a:ext cx="1860974" cy="803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2641600" y="5638800"/>
            <a:ext cx="2819400" cy="352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7" t="7232" r="-419" b="87941"/>
          <a:stretch/>
        </p:blipFill>
        <p:spPr>
          <a:xfrm>
            <a:off x="6611386" y="3803649"/>
            <a:ext cx="1954764" cy="327343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4420560" y="5135113"/>
            <a:ext cx="303840" cy="503687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3581400" y="2057400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2144805"/>
            <a:ext cx="141413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99564" y="1905000"/>
            <a:ext cx="24383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 err="1" smtClean="0"/>
              <a:t>CuBr</a:t>
            </a:r>
            <a:r>
              <a:rPr lang="en-US" sz="1200" dirty="0" smtClean="0"/>
              <a:t>  [0.5 </a:t>
            </a:r>
            <a:r>
              <a:rPr lang="en-US" sz="1200" dirty="0" err="1" smtClean="0"/>
              <a:t>mol</a:t>
            </a:r>
            <a:r>
              <a:rPr lang="en-US" sz="1200" dirty="0" smtClean="0"/>
              <a:t> %]</a:t>
            </a:r>
          </a:p>
          <a:p>
            <a:pPr algn="ctr"/>
            <a:r>
              <a:rPr lang="en-US" sz="1200" dirty="0"/>
              <a:t>3:1  </a:t>
            </a:r>
            <a:r>
              <a:rPr lang="en-US" sz="1200" dirty="0" smtClean="0"/>
              <a:t>DMSO/t-</a:t>
            </a:r>
            <a:r>
              <a:rPr lang="en-US" sz="1200" dirty="0" err="1" smtClean="0"/>
              <a:t>BuOH</a:t>
            </a:r>
            <a:endParaRPr lang="en-US" sz="1200" dirty="0" smtClean="0"/>
          </a:p>
          <a:p>
            <a:pPr algn="ctr"/>
            <a:r>
              <a:rPr lang="en-US" sz="1200" dirty="0" smtClean="0"/>
              <a:t>Shaken at RT for 6 hours 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0460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optic-lab-Y</dc:creator>
  <cp:lastModifiedBy>optic-lab-Y</cp:lastModifiedBy>
  <cp:revision>1</cp:revision>
  <dcterms:created xsi:type="dcterms:W3CDTF">2015-06-07T14:37:29Z</dcterms:created>
  <dcterms:modified xsi:type="dcterms:W3CDTF">2015-06-07T14:37:54Z</dcterms:modified>
</cp:coreProperties>
</file>